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push.news/covid1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P4-14-</a:t>
            </a:r>
            <a:r>
              <a:rPr lang="zh-CN" altLang="en-US"/>
              <a:t>案例：各国疫情排行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188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从网上找到各国疫情数据，保存到</a:t>
            </a:r>
            <a:r>
              <a:rPr lang="en-US" altLang="zh-CN" sz="3900"/>
              <a:t>Excel</a:t>
            </a:r>
            <a:r>
              <a:rPr lang="zh-CN" altLang="en-US" sz="3900"/>
              <a:t>、</a:t>
            </a:r>
            <a:r>
              <a:rPr lang="en-US" altLang="zh-CN" sz="3900"/>
              <a:t>txt</a:t>
            </a:r>
            <a:r>
              <a:rPr lang="zh-CN" altLang="en-US" sz="3900"/>
              <a:t>等，然后分析</a:t>
            </a:r>
            <a:r>
              <a:rPr lang="en-US" altLang="zh-CN" sz="3900"/>
              <a:t>10</a:t>
            </a:r>
            <a:r>
              <a:rPr lang="zh-CN" altLang="en-US" sz="3900"/>
              <a:t>个主要国家的疫情，分别形成条形图、饼状图。</a:t>
            </a:r>
            <a:endParaRPr lang="en-US" altLang="zh-CN" sz="3900"/>
          </a:p>
          <a:p>
            <a:pPr marL="0" indent="0">
              <a:buNone/>
            </a:pPr>
            <a:r>
              <a:rPr lang="zh-CN" altLang="en-US" sz="3900"/>
              <a:t>我目前用到的页面：</a:t>
            </a:r>
            <a:r>
              <a:rPr lang="en-NZ" altLang="zh-CN" sz="3900">
                <a:hlinkClick r:id="rId3"/>
              </a:rPr>
              <a:t>https://www.bitpush.news/covid19/</a:t>
            </a:r>
            <a:r>
              <a:rPr lang="en-NZ" altLang="zh-CN" sz="3900"/>
              <a:t> </a:t>
            </a:r>
            <a:r>
              <a:rPr lang="zh-CN" altLang="en-US" sz="3900"/>
              <a:t>如果访问不了，就自己找别的数据源。</a:t>
            </a:r>
            <a:endParaRPr lang="en-US" altLang="zh-CN" sz="3900"/>
          </a:p>
          <a:p>
            <a:pPr marL="0" indent="0">
              <a:buNone/>
            </a:pPr>
            <a:r>
              <a:rPr lang="zh-CN" altLang="en-US" sz="3900"/>
              <a:t>以后还可以学习爬虫技术自己抓取数据。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95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P4-14-案例：各国疫情排行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1732</cp:revision>
  <dcterms:created xsi:type="dcterms:W3CDTF">2021-01-02T23:47:39Z</dcterms:created>
  <dcterms:modified xsi:type="dcterms:W3CDTF">2021-06-22T05:24:19Z</dcterms:modified>
</cp:coreProperties>
</file>