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324" r:id="rId2"/>
    <p:sldId id="33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3027" autoAdjust="0"/>
  </p:normalViewPr>
  <p:slideViewPr>
    <p:cSldViewPr snapToGrid="0">
      <p:cViewPr varScale="1">
        <p:scale>
          <a:sx n="54" d="100"/>
          <a:sy n="54" d="100"/>
        </p:scale>
        <p:origin x="11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P4-15-</a:t>
            </a:r>
            <a:r>
              <a:rPr lang="zh-CN" altLang="en-US"/>
              <a:t>案例：计算公司财务报表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需求说明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8"/>
            <a:ext cx="11963039" cy="1602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900"/>
              <a:t>“公司账目</a:t>
            </a:r>
            <a:r>
              <a:rPr lang="en-US" altLang="zh-CN" sz="3900"/>
              <a:t>2021</a:t>
            </a:r>
            <a:r>
              <a:rPr lang="zh-CN" altLang="en-US" sz="3900"/>
              <a:t>年</a:t>
            </a:r>
            <a:r>
              <a:rPr lang="en-US" altLang="zh-CN" sz="3900"/>
              <a:t>.xlsx</a:t>
            </a:r>
            <a:r>
              <a:rPr lang="zh-CN" altLang="en-US" sz="3900"/>
              <a:t>”，计算每个月的学费收入的波动图。</a:t>
            </a:r>
            <a:endParaRPr lang="en-US" altLang="zh-CN" sz="3900"/>
          </a:p>
        </p:txBody>
      </p:sp>
    </p:spTree>
    <p:extLst>
      <p:ext uri="{BB962C8B-B14F-4D97-AF65-F5344CB8AC3E}">
        <p14:creationId xmlns:p14="http://schemas.microsoft.com/office/powerpoint/2010/main" val="17847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5094</TotalTime>
  <Words>46</Words>
  <Application>Microsoft Office PowerPoint</Application>
  <PresentationFormat>Widescreen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Bookman Old Style</vt:lpstr>
      <vt:lpstr>Rockwell</vt:lpstr>
      <vt:lpstr>Damask</vt:lpstr>
      <vt:lpstr>主讲人：杨中科  SE101——  零基础玩Java  P4-15-案例：计算公司财务报表</vt:lpstr>
      <vt:lpstr>需求说明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Yang Zhongke</cp:lastModifiedBy>
  <cp:revision>1732</cp:revision>
  <dcterms:created xsi:type="dcterms:W3CDTF">2021-01-02T23:47:39Z</dcterms:created>
  <dcterms:modified xsi:type="dcterms:W3CDTF">2021-06-22T05:56:28Z</dcterms:modified>
</cp:coreProperties>
</file>