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P4-16-</a:t>
            </a:r>
            <a:r>
              <a:rPr lang="zh-CN" altLang="en-US"/>
              <a:t>在</a:t>
            </a:r>
            <a:r>
              <a:rPr lang="en-US" altLang="zh-CN"/>
              <a:t>Word</a:t>
            </a:r>
            <a:r>
              <a:rPr lang="zh-CN" altLang="en-US"/>
              <a:t>中创建图表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5618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Word</a:t>
            </a:r>
            <a:r>
              <a:rPr lang="zh-CN" altLang="en-US" sz="3900"/>
              <a:t>中创建图表的方式是一样的。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XWPFChart chart = WordHelpers.createChart(doc,500,300);</a:t>
            </a:r>
          </a:p>
          <a:p>
            <a:pPr marL="0" indent="0">
              <a:buNone/>
            </a:pPr>
            <a:r>
              <a:rPr lang="en-US" altLang="zh-CN" sz="3900"/>
              <a:t>XWPFChart</a:t>
            </a:r>
            <a:r>
              <a:rPr lang="zh-CN" altLang="en-US" sz="3900"/>
              <a:t>和</a:t>
            </a:r>
            <a:r>
              <a:rPr lang="en-NZ" altLang="zh-CN" sz="3900"/>
              <a:t>XSSFChart</a:t>
            </a:r>
            <a:r>
              <a:rPr lang="zh-CN" altLang="en-US" sz="3900"/>
              <a:t>一样都是继承自</a:t>
            </a:r>
            <a:r>
              <a:rPr lang="en-NZ" altLang="zh-CN" sz="3900"/>
              <a:t>XDDFChart</a:t>
            </a:r>
            <a:r>
              <a:rPr lang="zh-CN" altLang="en-US" sz="3900"/>
              <a:t>的，因此同样可以用</a:t>
            </a:r>
            <a:r>
              <a:rPr lang="en-NZ" altLang="zh-CN" sz="3900"/>
              <a:t>chartBuilder</a:t>
            </a:r>
            <a:r>
              <a:rPr lang="zh-CN" altLang="en-US" sz="3900"/>
              <a:t>构建数据，然后填充的。</a:t>
            </a:r>
            <a:r>
              <a:rPr lang="en-NZ" altLang="zh-CN" sz="3900"/>
              <a:t>ChartFromArrayBuilder</a:t>
            </a:r>
            <a:r>
              <a:rPr lang="zh-CN" altLang="en-US" sz="3900"/>
              <a:t>等都可以用。</a:t>
            </a:r>
            <a:endParaRPr lang="en-US" altLang="zh-CN" sz="3900"/>
          </a:p>
          <a:p>
            <a:pPr marL="0" indent="0">
              <a:buNone/>
            </a:pPr>
            <a:r>
              <a:rPr lang="zh-CN" altLang="en-US" sz="3900"/>
              <a:t>案例：把</a:t>
            </a:r>
            <a:r>
              <a:rPr lang="en-US" altLang="zh-CN" sz="3900"/>
              <a:t>Excel</a:t>
            </a:r>
            <a:r>
              <a:rPr lang="zh-CN" altLang="en-US" sz="3900"/>
              <a:t>中的那两个案例再用</a:t>
            </a:r>
            <a:r>
              <a:rPr lang="en-US" altLang="zh-CN" sz="3900"/>
              <a:t>Word</a:t>
            </a:r>
            <a:r>
              <a:rPr lang="zh-CN" altLang="en-US" sz="3900"/>
              <a:t>实现一遍。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92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P4-16-在Word中创建图表</vt:lpstr>
      <vt:lpstr>用法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1740</cp:revision>
  <dcterms:created xsi:type="dcterms:W3CDTF">2021-01-02T23:47:39Z</dcterms:created>
  <dcterms:modified xsi:type="dcterms:W3CDTF">2021-06-22T06:00:38Z</dcterms:modified>
</cp:coreProperties>
</file>