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3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P4-17-</a:t>
            </a:r>
            <a:r>
              <a:rPr lang="zh-CN" altLang="en-US"/>
              <a:t>案例：根据财务流水表出报表</a:t>
            </a:r>
            <a:r>
              <a:rPr lang="en-US" altLang="zh-CN"/>
              <a:t>1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6219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/>
              <a:t>根据“公司账目</a:t>
            </a:r>
            <a:r>
              <a:rPr lang="en-US" altLang="zh-CN" sz="3600"/>
              <a:t>2021</a:t>
            </a:r>
            <a:r>
              <a:rPr lang="zh-CN" altLang="en-US" sz="3600"/>
              <a:t>年</a:t>
            </a:r>
            <a:r>
              <a:rPr lang="en-US" altLang="zh-CN" sz="3600"/>
              <a:t>.</a:t>
            </a:r>
            <a:r>
              <a:rPr lang="en-NZ" altLang="zh-CN" sz="3600"/>
              <a:t>xlsx</a:t>
            </a:r>
            <a:r>
              <a:rPr lang="zh-CN" altLang="en-US" sz="3600"/>
              <a:t>”计算每个月</a:t>
            </a:r>
            <a:r>
              <a:rPr lang="en-US" altLang="zh-CN" sz="3600"/>
              <a:t>Word</a:t>
            </a:r>
            <a:r>
              <a:rPr lang="zh-CN" altLang="en-US" sz="3600"/>
              <a:t>报表：</a:t>
            </a: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1</a:t>
            </a:r>
            <a:r>
              <a:rPr lang="zh-CN" altLang="en-US" sz="3600"/>
              <a:t>月份：</a:t>
            </a:r>
            <a:endParaRPr lang="en-US" altLang="zh-CN" sz="3600"/>
          </a:p>
          <a:p>
            <a:pPr marL="0" indent="0">
              <a:buNone/>
            </a:pPr>
            <a:r>
              <a:rPr lang="zh-CN" altLang="en-US" sz="3600"/>
              <a:t>学费收入：</a:t>
            </a:r>
            <a:r>
              <a:rPr lang="en-US" altLang="zh-CN" sz="3600"/>
              <a:t>96000</a:t>
            </a:r>
            <a:r>
              <a:rPr lang="zh-CN" altLang="en-US" sz="3600"/>
              <a:t>元</a:t>
            </a:r>
            <a:endParaRPr lang="en-US" altLang="zh-CN" sz="3600"/>
          </a:p>
          <a:p>
            <a:pPr marL="0" indent="0">
              <a:buNone/>
            </a:pPr>
            <a:r>
              <a:rPr lang="zh-CN" altLang="en-US" sz="3600"/>
              <a:t>其他收入：</a:t>
            </a:r>
            <a:r>
              <a:rPr lang="en-US" altLang="zh-CN" sz="3600"/>
              <a:t>300</a:t>
            </a:r>
            <a:r>
              <a:rPr lang="zh-CN" altLang="en-US" sz="3600"/>
              <a:t>元</a:t>
            </a:r>
            <a:endParaRPr lang="en-US" altLang="zh-CN" sz="3600"/>
          </a:p>
          <a:p>
            <a:pPr marL="0" indent="0">
              <a:buNone/>
            </a:pPr>
            <a:r>
              <a:rPr lang="zh-CN" altLang="en-US" sz="3600"/>
              <a:t>其他支出：</a:t>
            </a:r>
            <a:r>
              <a:rPr lang="en-US" altLang="zh-CN" sz="3600"/>
              <a:t>-800</a:t>
            </a:r>
            <a:r>
              <a:rPr lang="zh-CN" altLang="en-US" sz="3600"/>
              <a:t>元</a:t>
            </a:r>
            <a:endParaRPr lang="en-US" altLang="zh-CN" sz="3600"/>
          </a:p>
          <a:p>
            <a:pPr marL="0" indent="0">
              <a:buNone/>
            </a:pPr>
            <a:r>
              <a:rPr lang="zh-CN" altLang="en-US" sz="3600"/>
              <a:t>每个月都有一个收入和支出对比的饼状图。</a:t>
            </a: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2</a:t>
            </a:r>
            <a:r>
              <a:rPr lang="zh-CN" altLang="en-US" sz="3600"/>
              <a:t>月份：</a:t>
            </a: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81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P4-17-案例：根据财务流水表出报表1</vt:lpstr>
      <vt:lpstr>需求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1747</cp:revision>
  <dcterms:created xsi:type="dcterms:W3CDTF">2021-01-02T23:47:39Z</dcterms:created>
  <dcterms:modified xsi:type="dcterms:W3CDTF">2021-07-02T07:02:41Z</dcterms:modified>
</cp:coreProperties>
</file>