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3"/>
  </p:notesMasterIdLst>
  <p:sldIdLst>
    <p:sldId id="324" r:id="rId2"/>
    <p:sldId id="331" r:id="rId3"/>
    <p:sldId id="333" r:id="rId4"/>
    <p:sldId id="339" r:id="rId5"/>
    <p:sldId id="336" r:id="rId6"/>
    <p:sldId id="337" r:id="rId7"/>
    <p:sldId id="338" r:id="rId8"/>
    <p:sldId id="340" r:id="rId9"/>
    <p:sldId id="334" r:id="rId10"/>
    <p:sldId id="335" r:id="rId11"/>
    <p:sldId id="33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34" autoAdjust="0"/>
    <p:restoredTop sz="83027" autoAdjust="0"/>
  </p:normalViewPr>
  <p:slideViewPr>
    <p:cSldViewPr snapToGrid="0">
      <p:cViewPr varScale="1">
        <p:scale>
          <a:sx n="54" d="100"/>
          <a:sy n="54" d="100"/>
        </p:scale>
        <p:origin x="112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2FCA5F-0AB4-4B27-9880-843A32CD3FC4}" type="datetimeFigureOut">
              <a:rPr lang="zh-CN" altLang="en-US" smtClean="0"/>
              <a:t>2021/7/2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10780C-912A-474E-894F-1447CA981A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234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49344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91194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8190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19886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70616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2021/7/2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9483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2021/7/2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1445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2021/7/2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4626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2021/7/2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547263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2021/7/2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4590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2021/7/2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7975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2021/7/2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04061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2021/7/2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70499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2021/7/2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9701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2021/7/2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3440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2021/7/2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627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2021/7/2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4152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2021/7/2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4298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2021/7/2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2165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2021/7/2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290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2021/7/2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6566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2021/7/2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1257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EE646F-F65C-4115-9CFB-3F24605268F9}" type="datetimeFigureOut">
              <a:rPr lang="zh-CN" altLang="en-US" smtClean="0"/>
              <a:t>2021/7/2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84001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B724B4-A1D6-449F-8991-1EF6E3C4C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r>
              <a:rPr lang="zh-CN" altLang="en-US" sz="10000"/>
              <a:t>主讲人：杨中科</a:t>
            </a:r>
            <a:br>
              <a:rPr lang="en-US" altLang="zh-CN" sz="10000"/>
            </a:br>
            <a:br>
              <a:rPr lang="en-US" altLang="zh-CN" sz="10000"/>
            </a:br>
            <a:r>
              <a:rPr lang="en-US" altLang="zh-CN" sz="5000"/>
              <a:t>SE101——</a:t>
            </a:r>
            <a:br>
              <a:rPr lang="en-US" altLang="zh-CN" sz="10000"/>
            </a:br>
            <a:r>
              <a:rPr lang="zh-CN" altLang="en-US" sz="10000"/>
              <a:t> 零基础玩</a:t>
            </a:r>
            <a:r>
              <a:rPr lang="en-US" altLang="zh-CN" sz="10000"/>
              <a:t>Java</a:t>
            </a:r>
            <a:br>
              <a:rPr lang="en-US" altLang="zh-CN"/>
            </a:br>
            <a:br>
              <a:rPr lang="en-US" altLang="zh-CN"/>
            </a:br>
            <a:r>
              <a:rPr lang="en-US" altLang="zh-CN"/>
              <a:t>P4-19-</a:t>
            </a:r>
            <a:r>
              <a:rPr lang="zh-CN" altLang="en-US"/>
              <a:t>程序发送邮件</a:t>
            </a:r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27118512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ADDEBA9-EF47-4132-B4B1-94BF6F4251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77788"/>
            <a:ext cx="12121370" cy="3478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8275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089F71-E335-47DF-9A89-BE290EDCB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136634"/>
            <a:ext cx="10353761" cy="541283"/>
          </a:xfrm>
        </p:spPr>
        <p:txBody>
          <a:bodyPr>
            <a:normAutofit fontScale="90000"/>
          </a:bodyPr>
          <a:lstStyle/>
          <a:p>
            <a:r>
              <a:rPr lang="en-NZ" altLang="zh-CN"/>
              <a:t>MailSender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3B5582-D98F-440E-8300-50133CA034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38657"/>
            <a:ext cx="11963039" cy="583386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3800"/>
              <a:t>1</a:t>
            </a:r>
            <a:r>
              <a:rPr lang="zh-CN" altLang="en-US" sz="3800"/>
              <a:t>、</a:t>
            </a:r>
            <a:r>
              <a:rPr lang="en-NZ" altLang="zh-CN" sz="3800"/>
              <a:t>yzk18-net</a:t>
            </a:r>
            <a:r>
              <a:rPr lang="zh-CN" altLang="en-US" sz="3800"/>
              <a:t>中的</a:t>
            </a:r>
            <a:r>
              <a:rPr lang="en-NZ" altLang="zh-CN" sz="3800"/>
              <a:t>MailSender</a:t>
            </a:r>
            <a:r>
              <a:rPr lang="zh-CN" altLang="en-US" sz="3800"/>
              <a:t>封装了邮件发送的代码，看文档研究怎么用。</a:t>
            </a:r>
            <a:endParaRPr lang="en-US" altLang="zh-CN" sz="3800"/>
          </a:p>
          <a:p>
            <a:pPr marL="0" indent="0">
              <a:buNone/>
            </a:pPr>
            <a:r>
              <a:rPr lang="en-US" altLang="zh-CN" sz="3800"/>
              <a:t>2</a:t>
            </a:r>
            <a:r>
              <a:rPr lang="zh-CN" altLang="en-US" sz="3800"/>
              <a:t>、我测试用</a:t>
            </a:r>
            <a:r>
              <a:rPr lang="en-US" altLang="zh-CN" sz="3800"/>
              <a:t>126</a:t>
            </a:r>
            <a:r>
              <a:rPr lang="zh-CN" altLang="en-US" sz="3800"/>
              <a:t>邮箱，其他邮箱操作都差不多。</a:t>
            </a:r>
            <a:endParaRPr lang="en-US" altLang="zh-CN" sz="3800"/>
          </a:p>
        </p:txBody>
      </p:sp>
    </p:spTree>
    <p:extLst>
      <p:ext uri="{BB962C8B-B14F-4D97-AF65-F5344CB8AC3E}">
        <p14:creationId xmlns:p14="http://schemas.microsoft.com/office/powerpoint/2010/main" val="3132495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089F71-E335-47DF-9A89-BE290EDCB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136634"/>
            <a:ext cx="10353761" cy="541283"/>
          </a:xfrm>
        </p:spPr>
        <p:txBody>
          <a:bodyPr>
            <a:normAutofit fontScale="90000"/>
          </a:bodyPr>
          <a:lstStyle/>
          <a:p>
            <a:r>
              <a:rPr lang="zh-CN" altLang="en-US"/>
              <a:t>邮件发送基础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3B5582-D98F-440E-8300-50133CA034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38657"/>
            <a:ext cx="11963039" cy="583386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3800"/>
              <a:t>1</a:t>
            </a:r>
            <a:r>
              <a:rPr lang="zh-CN" altLang="en-US" sz="3800"/>
              <a:t>、发送邮件要连接自己邮箱的</a:t>
            </a:r>
            <a:r>
              <a:rPr lang="en-US" altLang="zh-CN" sz="3800"/>
              <a:t>Smtp</a:t>
            </a:r>
            <a:r>
              <a:rPr lang="zh-CN" altLang="en-US" sz="3800"/>
              <a:t>服务器，然后提供用户名（一般都是邮箱全名）、密码（大部分邮件提供商都要求用不同于登陆密码的</a:t>
            </a:r>
            <a:r>
              <a:rPr lang="en-US" altLang="zh-CN" sz="3800"/>
              <a:t>【</a:t>
            </a:r>
            <a:r>
              <a:rPr lang="zh-CN" altLang="en-US" sz="3800"/>
              <a:t>授权码</a:t>
            </a:r>
            <a:r>
              <a:rPr lang="en-US" altLang="zh-CN" sz="3800"/>
              <a:t>】</a:t>
            </a:r>
            <a:r>
              <a:rPr lang="zh-CN" altLang="en-US" sz="3800"/>
              <a:t>来代替，避免泄密）</a:t>
            </a:r>
            <a:endParaRPr lang="en-US" altLang="zh-CN" sz="3800"/>
          </a:p>
          <a:p>
            <a:pPr marL="0" indent="0">
              <a:buNone/>
            </a:pPr>
            <a:r>
              <a:rPr lang="en-US" altLang="zh-CN" sz="3800"/>
              <a:t>2</a:t>
            </a:r>
            <a:r>
              <a:rPr lang="zh-CN" altLang="en-US" sz="3800"/>
              <a:t>、大部分普通邮箱都不能高频的、随意发内容。如果有大量正规内容需要发送，需要购买企业邮箱、</a:t>
            </a:r>
            <a:r>
              <a:rPr lang="en-US" altLang="zh-CN" sz="3800"/>
              <a:t>Edm</a:t>
            </a:r>
            <a:r>
              <a:rPr lang="zh-CN" altLang="en-US" sz="3800"/>
              <a:t>服务邮箱。</a:t>
            </a:r>
            <a:endParaRPr lang="en-US" altLang="zh-CN" sz="3800"/>
          </a:p>
        </p:txBody>
      </p:sp>
    </p:spTree>
    <p:extLst>
      <p:ext uri="{BB962C8B-B14F-4D97-AF65-F5344CB8AC3E}">
        <p14:creationId xmlns:p14="http://schemas.microsoft.com/office/powerpoint/2010/main" val="17847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089F71-E335-47DF-9A89-BE290EDCB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136634"/>
            <a:ext cx="10353761" cy="541283"/>
          </a:xfrm>
        </p:spPr>
        <p:txBody>
          <a:bodyPr>
            <a:normAutofit fontScale="90000"/>
          </a:bodyPr>
          <a:lstStyle/>
          <a:p>
            <a:r>
              <a:rPr lang="zh-CN" altLang="en-US"/>
              <a:t>邮箱设置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3B5582-D98F-440E-8300-50133CA034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38657"/>
            <a:ext cx="11963039" cy="583386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3800"/>
              <a:t>1</a:t>
            </a:r>
            <a:r>
              <a:rPr lang="zh-CN" altLang="en-US" sz="3800"/>
              <a:t>、我测试用</a:t>
            </a:r>
            <a:r>
              <a:rPr lang="en-US" altLang="zh-CN" sz="3800"/>
              <a:t>126</a:t>
            </a:r>
            <a:r>
              <a:rPr lang="zh-CN" altLang="en-US" sz="3800"/>
              <a:t>邮箱，其他邮箱操作都差不多。</a:t>
            </a:r>
            <a:endParaRPr lang="en-US" altLang="zh-CN" sz="3800"/>
          </a:p>
          <a:p>
            <a:pPr marL="0" indent="0">
              <a:buNone/>
            </a:pPr>
            <a:r>
              <a:rPr lang="en-US" altLang="zh-CN" sz="3800"/>
              <a:t>yzktest@126.com</a:t>
            </a:r>
          </a:p>
          <a:p>
            <a:pPr marL="0" indent="0">
              <a:buNone/>
            </a:pPr>
            <a:r>
              <a:rPr lang="zh-CN" altLang="en-US" sz="3800"/>
              <a:t>密码：</a:t>
            </a:r>
            <a:r>
              <a:rPr lang="en-US" altLang="zh-CN" sz="3800"/>
              <a:t>.#w*J8_$3KUwj#f</a:t>
            </a:r>
          </a:p>
          <a:p>
            <a:pPr marL="0" indent="0">
              <a:buNone/>
            </a:pPr>
            <a:r>
              <a:rPr lang="zh-CN" altLang="en-US" sz="3800"/>
              <a:t>不要用我的，录完课了我就改。</a:t>
            </a:r>
            <a:endParaRPr lang="en-US" altLang="zh-CN" sz="3800"/>
          </a:p>
          <a:p>
            <a:pPr marL="0" indent="0">
              <a:buNone/>
            </a:pPr>
            <a:r>
              <a:rPr lang="en-US" altLang="zh-CN" sz="3800"/>
              <a:t>2</a:t>
            </a:r>
            <a:r>
              <a:rPr lang="zh-CN" altLang="en-US" sz="3800"/>
              <a:t>、如何启用</a:t>
            </a:r>
            <a:r>
              <a:rPr lang="en-US" altLang="zh-CN" sz="3800"/>
              <a:t>smtp</a:t>
            </a:r>
            <a:r>
              <a:rPr lang="zh-CN" altLang="en-US" sz="3800"/>
              <a:t>支持，如何设定授权码（后续代码中用授权码当密码，而不是登陆用的密码）。具体取决于使用的邮箱，有一些企业邮箱没有授权码的概念。</a:t>
            </a:r>
            <a:endParaRPr lang="en-US" altLang="zh-CN" sz="3800"/>
          </a:p>
          <a:p>
            <a:pPr marL="0" indent="0">
              <a:buNone/>
            </a:pPr>
            <a:endParaRPr lang="en-US" altLang="zh-CN" sz="3800"/>
          </a:p>
        </p:txBody>
      </p:sp>
    </p:spTree>
    <p:extLst>
      <p:ext uri="{BB962C8B-B14F-4D97-AF65-F5344CB8AC3E}">
        <p14:creationId xmlns:p14="http://schemas.microsoft.com/office/powerpoint/2010/main" val="2561246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A6F0C-B967-4BC8-A2C5-9522C4FB6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126</a:t>
            </a:r>
            <a:r>
              <a:rPr lang="zh-CN" altLang="en-US"/>
              <a:t>邮箱</a:t>
            </a:r>
          </a:p>
        </p:txBody>
      </p:sp>
    </p:spTree>
    <p:extLst>
      <p:ext uri="{BB962C8B-B14F-4D97-AF65-F5344CB8AC3E}">
        <p14:creationId xmlns:p14="http://schemas.microsoft.com/office/powerpoint/2010/main" val="35748292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2B95ABE-76AD-42B6-9A73-35D92D68AD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580" y="0"/>
            <a:ext cx="14389862" cy="8104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41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F1F0E50-87E9-461D-A3D8-9CBB486905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37" y="0"/>
            <a:ext cx="1187532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9970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22DED9C-0212-4535-8ABE-EC53952600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138" y="0"/>
            <a:ext cx="106277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2895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A6F0C-B967-4BC8-A2C5-9522C4FB6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QQ</a:t>
            </a:r>
            <a:r>
              <a:rPr lang="zh-CN" altLang="en-US"/>
              <a:t>邮箱</a:t>
            </a:r>
          </a:p>
        </p:txBody>
      </p:sp>
    </p:spTree>
    <p:extLst>
      <p:ext uri="{BB962C8B-B14F-4D97-AF65-F5344CB8AC3E}">
        <p14:creationId xmlns:p14="http://schemas.microsoft.com/office/powerpoint/2010/main" val="2377190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263ADB0-0548-42AD-AB87-BBC8508A28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1882" y="0"/>
            <a:ext cx="88246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819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5122</TotalTime>
  <Words>232</Words>
  <Application>Microsoft Office PowerPoint</Application>
  <PresentationFormat>Widescreen</PresentationFormat>
  <Paragraphs>20</Paragraphs>
  <Slides>11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等线</vt:lpstr>
      <vt:lpstr>Arial</vt:lpstr>
      <vt:lpstr>Bookman Old Style</vt:lpstr>
      <vt:lpstr>Rockwell</vt:lpstr>
      <vt:lpstr>Damask</vt:lpstr>
      <vt:lpstr>主讲人：杨中科  SE101——  零基础玩Java  P4-19-程序发送邮件</vt:lpstr>
      <vt:lpstr>邮件发送基础</vt:lpstr>
      <vt:lpstr>邮箱设置</vt:lpstr>
      <vt:lpstr>126邮箱</vt:lpstr>
      <vt:lpstr>PowerPoint Presentation</vt:lpstr>
      <vt:lpstr>PowerPoint Presentation</vt:lpstr>
      <vt:lpstr>PowerPoint Presentation</vt:lpstr>
      <vt:lpstr>QQ邮箱</vt:lpstr>
      <vt:lpstr>PowerPoint Presentation</vt:lpstr>
      <vt:lpstr>PowerPoint Presentation</vt:lpstr>
      <vt:lpstr>MailSender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主讲人：杨中科  SE100-程序员英语  7  文档来源:https://www.pearsonhighered.com/assets/samplechapter/0/3/2/1/0321537114.pdf</dc:title>
  <dc:creator>zhongke</dc:creator>
  <cp:lastModifiedBy>Yang Zhongke</cp:lastModifiedBy>
  <cp:revision>1775</cp:revision>
  <dcterms:created xsi:type="dcterms:W3CDTF">2021-01-02T23:47:39Z</dcterms:created>
  <dcterms:modified xsi:type="dcterms:W3CDTF">2021-07-02T07:03:10Z</dcterms:modified>
</cp:coreProperties>
</file>