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P4-21-</a:t>
            </a:r>
            <a:r>
              <a:rPr lang="zh-CN" altLang="en-US"/>
              <a:t>案例：计算发送工资条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、发送工资表到邮箱。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、优化程序。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40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P4-21-案例：计算发送工资条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1792</cp:revision>
  <dcterms:created xsi:type="dcterms:W3CDTF">2021-01-02T23:47:39Z</dcterms:created>
  <dcterms:modified xsi:type="dcterms:W3CDTF">2021-07-02T07:04:29Z</dcterms:modified>
</cp:coreProperties>
</file>