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324" r:id="rId2"/>
    <p:sldId id="325" r:id="rId3"/>
    <p:sldId id="327" r:id="rId4"/>
    <p:sldId id="328" r:id="rId5"/>
    <p:sldId id="32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4867" autoAdjust="0"/>
  </p:normalViewPr>
  <p:slideViewPr>
    <p:cSldViewPr snapToGrid="0">
      <p:cViewPr varScale="1">
        <p:scale>
          <a:sx n="55" d="100"/>
          <a:sy n="55" d="100"/>
        </p:scale>
        <p:origin x="10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907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778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939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209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/>
              <a:t>主讲人：杨中科</a:t>
            </a:r>
            <a:br>
              <a:rPr lang="en-US" altLang="zh-CN" sz="10000"/>
            </a:br>
            <a:br>
              <a:rPr lang="en-US" altLang="zh-CN" sz="10000"/>
            </a:br>
            <a:r>
              <a:rPr lang="en-US" altLang="zh-CN" sz="500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P3-2-</a:t>
            </a:r>
            <a:r>
              <a:rPr lang="zh-CN" altLang="en-US"/>
              <a:t>方法的返回值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DF92D-4732-4E8F-90DF-DA1AF70D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626533"/>
          </a:xfrm>
        </p:spPr>
        <p:txBody>
          <a:bodyPr/>
          <a:lstStyle/>
          <a:p>
            <a:r>
              <a:rPr lang="en-US" altLang="zh-CN"/>
              <a:t>return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4289C-6BE8-4E63-AEB1-5EAE81CAC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27" y="875029"/>
            <a:ext cx="11786205" cy="5745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800"/>
              <a:t>1</a:t>
            </a:r>
            <a:r>
              <a:rPr lang="zh-CN" altLang="en-US" sz="3800"/>
              <a:t>、对于有返回值方法，需要显示指定返回值类型，这类方法的返回值通过</a:t>
            </a:r>
            <a:r>
              <a:rPr lang="en-US" altLang="zh-CN" sz="3800"/>
              <a:t>return </a:t>
            </a:r>
            <a:r>
              <a:rPr lang="zh-CN" altLang="en-US" sz="3800"/>
              <a:t>语句给出。</a:t>
            </a:r>
            <a:endParaRPr lang="en-US" altLang="zh-CN" sz="3800"/>
          </a:p>
          <a:p>
            <a:pPr marL="0" indent="0">
              <a:buNone/>
            </a:pPr>
            <a:r>
              <a:rPr lang="en-US" altLang="zh-CN" sz="3800"/>
              <a:t>2</a:t>
            </a:r>
            <a:r>
              <a:rPr lang="zh-CN" altLang="en-US" sz="3800"/>
              <a:t>、对于没有返回值的方法，要想结束方法，直接用 </a:t>
            </a:r>
            <a:r>
              <a:rPr lang="en-US" altLang="zh-CN" sz="3800"/>
              <a:t>return;</a:t>
            </a:r>
            <a:r>
              <a:rPr lang="zh-CN" altLang="en-US" sz="3800"/>
              <a:t>就可以。</a:t>
            </a:r>
            <a:r>
              <a:rPr lang="en-NZ" altLang="zh-CN" sz="3800"/>
              <a:t>return </a:t>
            </a:r>
            <a:r>
              <a:rPr lang="zh-CN" altLang="en-US" sz="3800"/>
              <a:t>下面的语句将不再执行。</a:t>
            </a:r>
          </a:p>
        </p:txBody>
      </p:sp>
    </p:spTree>
    <p:extLst>
      <p:ext uri="{BB962C8B-B14F-4D97-AF65-F5344CB8AC3E}">
        <p14:creationId xmlns:p14="http://schemas.microsoft.com/office/powerpoint/2010/main" val="405522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DF92D-4732-4E8F-90DF-DA1AF70D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626533"/>
          </a:xfrm>
        </p:spPr>
        <p:txBody>
          <a:bodyPr/>
          <a:lstStyle/>
          <a:p>
            <a:r>
              <a:rPr lang="zh-CN" altLang="en-US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4289C-6BE8-4E63-AEB1-5EAE81CAC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27" y="875029"/>
            <a:ext cx="11786205" cy="5745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800"/>
              <a:t>1</a:t>
            </a:r>
            <a:r>
              <a:rPr lang="zh-CN" altLang="en-US" sz="3800"/>
              <a:t>、有返回值</a:t>
            </a:r>
            <a:r>
              <a:rPr lang="en-US" altLang="zh-CN" sz="3800"/>
              <a:t>1</a:t>
            </a:r>
            <a:r>
              <a:rPr lang="zh-CN" altLang="en-US" sz="3800"/>
              <a:t>：编写一个方法，计算两个数的和。</a:t>
            </a:r>
            <a:endParaRPr lang="en-US" altLang="zh-CN" sz="3800"/>
          </a:p>
          <a:p>
            <a:pPr marL="0" indent="0">
              <a:buNone/>
            </a:pPr>
            <a:r>
              <a:rPr lang="en-US" altLang="zh-CN" sz="3800"/>
              <a:t>2</a:t>
            </a:r>
            <a:r>
              <a:rPr lang="zh-CN" altLang="en-US" sz="3800"/>
              <a:t>、有返回值</a:t>
            </a:r>
            <a:r>
              <a:rPr lang="en-US" altLang="zh-CN" sz="3800"/>
              <a:t>2</a:t>
            </a:r>
            <a:r>
              <a:rPr lang="zh-CN" altLang="en-US" sz="3800"/>
              <a:t>：编写一个方法，计算给定的两个数中的最大值。</a:t>
            </a:r>
            <a:endParaRPr lang="en-US" altLang="zh-CN" sz="3800"/>
          </a:p>
          <a:p>
            <a:pPr marL="0" indent="0">
              <a:buNone/>
            </a:pPr>
            <a:r>
              <a:rPr lang="en-US" altLang="zh-CN" sz="3800"/>
              <a:t>3</a:t>
            </a:r>
            <a:r>
              <a:rPr lang="zh-CN" altLang="en-US" sz="3800"/>
              <a:t>、无返回值：编写一个方法，接收一个文本文件名，读取并且输出文件的内容，如果文件不存在，则输出“文件不存在”。</a:t>
            </a:r>
            <a:endParaRPr lang="en-US" altLang="zh-CN" sz="3800"/>
          </a:p>
          <a:p>
            <a:pPr marL="0" indent="0">
              <a:buNone/>
            </a:pPr>
            <a:endParaRPr lang="zh-CN" altLang="en-US" sz="3800"/>
          </a:p>
        </p:txBody>
      </p:sp>
    </p:spTree>
    <p:extLst>
      <p:ext uri="{BB962C8B-B14F-4D97-AF65-F5344CB8AC3E}">
        <p14:creationId xmlns:p14="http://schemas.microsoft.com/office/powerpoint/2010/main" val="188184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DF92D-4732-4E8F-90DF-DA1AF70D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626533"/>
          </a:xfrm>
        </p:spPr>
        <p:txBody>
          <a:bodyPr/>
          <a:lstStyle/>
          <a:p>
            <a:r>
              <a:rPr lang="zh-CN" altLang="en-US"/>
              <a:t>常见问题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4289C-6BE8-4E63-AEB1-5EAE81CAC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72" y="626532"/>
            <a:ext cx="11786205" cy="623146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zh-CN" altLang="en-US" sz="8000"/>
              <a:t>如果方法有返回值，则</a:t>
            </a:r>
            <a:r>
              <a:rPr lang="en-US" altLang="zh-CN" sz="8000"/>
              <a:t>return</a:t>
            </a:r>
            <a:r>
              <a:rPr lang="zh-CN" altLang="en-US" sz="8000"/>
              <a:t>后的数据类型必须和返回值的类型一致。并且在所有情况下，方法都要返回数据。</a:t>
            </a:r>
            <a:endParaRPr lang="en-US" altLang="zh-CN" sz="8000"/>
          </a:p>
          <a:p>
            <a:pPr marL="0" indent="0">
              <a:buNone/>
            </a:pPr>
            <a:r>
              <a:rPr lang="en-US" altLang="zh-CN" sz="5500" b="1"/>
              <a:t>static int getInt(int i)</a:t>
            </a:r>
          </a:p>
          <a:p>
            <a:pPr marL="0" indent="0">
              <a:buNone/>
            </a:pPr>
            <a:r>
              <a:rPr lang="en-US" altLang="zh-CN" sz="5500" b="1"/>
              <a:t>{</a:t>
            </a:r>
          </a:p>
          <a:p>
            <a:pPr marL="0" indent="0">
              <a:buNone/>
            </a:pPr>
            <a:r>
              <a:rPr lang="en-US" altLang="zh-CN" sz="5500" b="1"/>
              <a:t>	if(i==3)</a:t>
            </a:r>
          </a:p>
          <a:p>
            <a:pPr marL="0" indent="0">
              <a:buNone/>
            </a:pPr>
            <a:r>
              <a:rPr lang="en-US" altLang="zh-CN" sz="5500" b="1"/>
              <a:t>	{</a:t>
            </a:r>
          </a:p>
          <a:p>
            <a:pPr marL="0" indent="0">
              <a:buNone/>
            </a:pPr>
            <a:r>
              <a:rPr lang="en-US" altLang="zh-CN" sz="5500" b="1"/>
              <a:t>		return 10;</a:t>
            </a:r>
          </a:p>
          <a:p>
            <a:pPr marL="0" indent="0">
              <a:buNone/>
            </a:pPr>
            <a:r>
              <a:rPr lang="en-US" altLang="zh-CN" sz="5500" b="1"/>
              <a:t>	}</a:t>
            </a:r>
          </a:p>
          <a:p>
            <a:pPr marL="0" indent="0">
              <a:buNone/>
            </a:pPr>
            <a:r>
              <a:rPr lang="en-US" altLang="zh-CN" sz="5500" b="1"/>
              <a:t>	else if(i==4)</a:t>
            </a:r>
          </a:p>
          <a:p>
            <a:pPr marL="0" indent="0">
              <a:buNone/>
            </a:pPr>
            <a:r>
              <a:rPr lang="en-US" altLang="zh-CN" sz="5500" b="1"/>
              <a:t>	{</a:t>
            </a:r>
          </a:p>
          <a:p>
            <a:pPr marL="0" indent="0">
              <a:buNone/>
            </a:pPr>
            <a:r>
              <a:rPr lang="en-US" altLang="zh-CN" sz="5500" b="1"/>
              <a:t>		return 5;</a:t>
            </a:r>
          </a:p>
          <a:p>
            <a:pPr marL="0" indent="0">
              <a:buNone/>
            </a:pPr>
            <a:r>
              <a:rPr lang="en-US" altLang="zh-CN" sz="5500" b="1"/>
              <a:t>	}</a:t>
            </a:r>
          </a:p>
          <a:p>
            <a:pPr marL="0" indent="0">
              <a:buNone/>
            </a:pPr>
            <a:r>
              <a:rPr lang="en-US" altLang="zh-CN" sz="5500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53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DF92D-4732-4E8F-90DF-DA1AF70D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626533"/>
          </a:xfrm>
        </p:spPr>
        <p:txBody>
          <a:bodyPr/>
          <a:lstStyle/>
          <a:p>
            <a:r>
              <a:rPr lang="zh-CN" altLang="en-US"/>
              <a:t>常见问题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4289C-6BE8-4E63-AEB1-5EAE81CAC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27" y="875029"/>
            <a:ext cx="11786205" cy="5745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800"/>
              <a:t>return</a:t>
            </a:r>
            <a:r>
              <a:rPr lang="zh-CN" altLang="en-US" sz="3800"/>
              <a:t>只是结束当前的方法，并不会结束程序，只有</a:t>
            </a:r>
            <a:r>
              <a:rPr lang="en-US" altLang="zh-CN" sz="3800"/>
              <a:t>main</a:t>
            </a:r>
            <a:r>
              <a:rPr lang="zh-CN" altLang="en-US" sz="3800"/>
              <a:t>方法执行完成后，程序才会结束。</a:t>
            </a:r>
            <a:endParaRPr lang="zh-CN" altLang="en-NZ" sz="3800"/>
          </a:p>
          <a:p>
            <a:pPr marL="0" indent="0">
              <a:buNone/>
            </a:pPr>
            <a:endParaRPr lang="zh-CN" altLang="en-US" sz="3800"/>
          </a:p>
        </p:txBody>
      </p:sp>
    </p:spTree>
    <p:extLst>
      <p:ext uri="{BB962C8B-B14F-4D97-AF65-F5344CB8AC3E}">
        <p14:creationId xmlns:p14="http://schemas.microsoft.com/office/powerpoint/2010/main" val="3201339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4871</TotalTime>
  <Words>261</Words>
  <Application>Microsoft Office PowerPoint</Application>
  <PresentationFormat>宽屏</PresentationFormat>
  <Paragraphs>28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Arial</vt:lpstr>
      <vt:lpstr>Bookman Old Style</vt:lpstr>
      <vt:lpstr>Rockwell</vt:lpstr>
      <vt:lpstr>Damask</vt:lpstr>
      <vt:lpstr>主讲人：杨中科  SE101——  零基础玩Java  P3-2-方法的返回值</vt:lpstr>
      <vt:lpstr>return</vt:lpstr>
      <vt:lpstr>例子</vt:lpstr>
      <vt:lpstr>常见问题1</vt:lpstr>
      <vt:lpstr>常见问题2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zhongke</cp:lastModifiedBy>
  <cp:revision>1390</cp:revision>
  <dcterms:created xsi:type="dcterms:W3CDTF">2021-01-02T23:47:39Z</dcterms:created>
  <dcterms:modified xsi:type="dcterms:W3CDTF">2021-05-06T05:11:12Z</dcterms:modified>
</cp:coreProperties>
</file>