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25" r:id="rId3"/>
    <p:sldId id="326" r:id="rId4"/>
    <p:sldId id="327" r:id="rId5"/>
    <p:sldId id="328" r:id="rId6"/>
    <p:sldId id="330" r:id="rId7"/>
    <p:sldId id="32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4867" autoAdjust="0"/>
  </p:normalViewPr>
  <p:slideViewPr>
    <p:cSldViewPr snapToGrid="0">
      <p:cViewPr varScale="1">
        <p:scale>
          <a:sx n="55" d="100"/>
          <a:sy n="55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90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“关羽”这个人类的对象可以向他胯下的</a:t>
            </a:r>
          </a:p>
          <a:p>
            <a:r>
              <a:rPr lang="zh-CN" altLang="en-US"/>
              <a:t>马这个马类对象发出“跑”这个消息，马对象收到消息之后做出动作；“关羽”这个人类的</a:t>
            </a:r>
          </a:p>
          <a:p>
            <a:r>
              <a:rPr lang="zh-CN" altLang="en-US"/>
              <a:t>对象也可以向“士兵甲”这个人类的对象发出“跪下”这个消息，“士兵甲”这个对象收到消息之后做出动作。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3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/>
              <a:t>马自己控制自己的步伐、呼吸，别人控制不了；人可以向马发出“</a:t>
            </a:r>
            <a:r>
              <a:rPr lang="en-US" altLang="zh-CN" sz="1200"/>
              <a:t>jia</a:t>
            </a:r>
            <a:r>
              <a:rPr lang="zh-CN" altLang="en-US" sz="1200"/>
              <a:t>”等消息，马收到消息之后具体怎么行动也是别人控制不了的。马把这些都“封装”起来。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6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4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200"/>
              <a:t>网上那些用人类的父亲和儿子的关系去比喻父类、子类的都错了。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7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/>
              <a:t>主讲人：杨中科</a:t>
            </a:r>
            <a:br>
              <a:rPr lang="en-US" altLang="zh-CN" sz="10000"/>
            </a:br>
            <a:br>
              <a:rPr lang="en-US" altLang="zh-CN" sz="10000"/>
            </a:br>
            <a:r>
              <a:rPr lang="en-US" altLang="zh-CN" sz="500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P3-3-</a:t>
            </a:r>
            <a:r>
              <a:rPr lang="zh-CN" altLang="en-US"/>
              <a:t>面向对象概念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F92D-4732-4E8F-90DF-DA1AF70D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26533"/>
          </a:xfrm>
        </p:spPr>
        <p:txBody>
          <a:bodyPr/>
          <a:lstStyle/>
          <a:p>
            <a:r>
              <a:rPr lang="zh-CN" altLang="en-US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4289C-6BE8-4E63-AEB1-5EAE81CA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327" y="875029"/>
            <a:ext cx="11786205" cy="5745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800"/>
              <a:t>1</a:t>
            </a:r>
            <a:r>
              <a:rPr lang="zh-CN" altLang="en-US" sz="3800"/>
              <a:t>、</a:t>
            </a:r>
            <a:r>
              <a:rPr lang="en-US" altLang="zh-CN" sz="3800"/>
              <a:t>for</a:t>
            </a:r>
            <a:r>
              <a:rPr lang="zh-CN" altLang="en-US" sz="3800"/>
              <a:t>、 </a:t>
            </a:r>
            <a:r>
              <a:rPr lang="en-US" altLang="zh-CN" sz="3800"/>
              <a:t>while</a:t>
            </a:r>
            <a:r>
              <a:rPr lang="zh-CN" altLang="en-US" sz="3800"/>
              <a:t>、变量、方法、数组等这些是“面向过程”的语法，</a:t>
            </a:r>
            <a:r>
              <a:rPr lang="en-US" altLang="zh-CN" sz="3800"/>
              <a:t>Java</a:t>
            </a:r>
            <a:r>
              <a:rPr lang="zh-CN" altLang="en-US" sz="3800"/>
              <a:t>还提供了“面向对象”的语法。 “面向对象”不是用来替代“面向过程”的，而是一个升华和补充。</a:t>
            </a:r>
            <a:endParaRPr lang="en-US" altLang="zh-CN" sz="3800"/>
          </a:p>
          <a:p>
            <a:pPr marL="0" indent="0">
              <a:buNone/>
            </a:pPr>
            <a:r>
              <a:rPr lang="en-US" altLang="zh-CN" sz="3800"/>
              <a:t>2</a:t>
            </a:r>
            <a:r>
              <a:rPr lang="zh-CN" altLang="en-US" sz="3800"/>
              <a:t>、初学者不可能完全搞明白“面向对象”，搞明白语法即可。</a:t>
            </a:r>
          </a:p>
        </p:txBody>
      </p:sp>
    </p:spTree>
    <p:extLst>
      <p:ext uri="{BB962C8B-B14F-4D97-AF65-F5344CB8AC3E}">
        <p14:creationId xmlns:p14="http://schemas.microsoft.com/office/powerpoint/2010/main" val="405522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22F8-F487-4D5E-897C-955EC859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69986"/>
            <a:ext cx="10353761" cy="457200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类和对象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805-18B8-4029-8BD3-B300587E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7218"/>
            <a:ext cx="11816862" cy="59107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、“人类”是一种“类型”，是看不到、摸不到的，是抽象的概念。“张三”是“人类”</a:t>
            </a:r>
          </a:p>
          <a:p>
            <a:pPr marL="0" indent="0">
              <a:buNone/>
            </a:pPr>
            <a:r>
              <a:rPr lang="zh-CN" altLang="en-US" sz="2800"/>
              <a:t>的一个实例。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、“人类”只有一个，“人类”的实例则有很多。具体每个人都是根据“人类”这个模板创造出来的。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、不同“类型”之间可能有差别。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、“类”是抽象的，“对象”是“类”的实例。根据“类”创建对象的过程就叫“实例化” 。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、总结：“类”是一类相似“对象”的抽象出来的模板。“对象”是“类”的实例。</a:t>
            </a:r>
          </a:p>
        </p:txBody>
      </p:sp>
    </p:spTree>
    <p:extLst>
      <p:ext uri="{BB962C8B-B14F-4D97-AF65-F5344CB8AC3E}">
        <p14:creationId xmlns:p14="http://schemas.microsoft.com/office/powerpoint/2010/main" val="54872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22F8-F487-4D5E-897C-955EC859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187569"/>
            <a:ext cx="4754022" cy="656493"/>
          </a:xfrm>
        </p:spPr>
        <p:txBody>
          <a:bodyPr>
            <a:normAutofit/>
          </a:bodyPr>
          <a:lstStyle/>
          <a:p>
            <a:r>
              <a:rPr lang="zh-CN" altLang="en-US"/>
              <a:t>对象发送消息</a:t>
            </a:r>
          </a:p>
        </p:txBody>
      </p:sp>
      <p:pic>
        <p:nvPicPr>
          <p:cNvPr id="1026" name="Picture 2" descr="三國：關羽張飛能進五虎上將，全是因為有了她，張飛還幫ta洗澡">
            <a:extLst>
              <a:ext uri="{FF2B5EF4-FFF2-40B4-BE49-F238E27FC236}">
                <a16:creationId xmlns:a16="http://schemas.microsoft.com/office/drawing/2014/main" id="{93ACD7F9-A7A0-437A-ACA6-EE51FF3B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805-18B8-4029-8BD3-B300587E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34" y="1164079"/>
            <a:ext cx="4754022" cy="4515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消息：不同的对象之间可以互相发送“消息”。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22F8-F487-4D5E-897C-955EC859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187569"/>
            <a:ext cx="4754022" cy="656493"/>
          </a:xfrm>
        </p:spPr>
        <p:txBody>
          <a:bodyPr>
            <a:normAutofit/>
          </a:bodyPr>
          <a:lstStyle/>
          <a:p>
            <a:r>
              <a:rPr lang="zh-CN" altLang="en-US"/>
              <a:t>封装</a:t>
            </a:r>
          </a:p>
        </p:txBody>
      </p:sp>
      <p:pic>
        <p:nvPicPr>
          <p:cNvPr id="1026" name="Picture 2" descr="三國：關羽張飛能進五虎上將，全是因為有了她，張飛還幫ta洗澡">
            <a:extLst>
              <a:ext uri="{FF2B5EF4-FFF2-40B4-BE49-F238E27FC236}">
                <a16:creationId xmlns:a16="http://schemas.microsoft.com/office/drawing/2014/main" id="{93ACD7F9-A7A0-437A-ACA6-EE51FF3B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805-18B8-4029-8BD3-B300587E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954" y="1164079"/>
            <a:ext cx="5732584" cy="5377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5000"/>
              <a:t>马把步伐、呼吸等“封装”起来。其他对象可以向马发送消息。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2240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22F8-F487-4D5E-897C-955EC859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534" y="187569"/>
            <a:ext cx="4754022" cy="656493"/>
          </a:xfrm>
        </p:spPr>
        <p:txBody>
          <a:bodyPr>
            <a:normAutofit/>
          </a:bodyPr>
          <a:lstStyle/>
          <a:p>
            <a:r>
              <a:rPr lang="zh-CN" altLang="en-US"/>
              <a:t>属性</a:t>
            </a:r>
          </a:p>
        </p:txBody>
      </p:sp>
      <p:pic>
        <p:nvPicPr>
          <p:cNvPr id="1026" name="Picture 2" descr="三國：關羽張飛能進五虎上將，全是因為有了她，張飛還幫ta洗澡">
            <a:extLst>
              <a:ext uri="{FF2B5EF4-FFF2-40B4-BE49-F238E27FC236}">
                <a16:creationId xmlns:a16="http://schemas.microsoft.com/office/drawing/2014/main" id="{93ACD7F9-A7A0-437A-ACA6-EE51FF3BF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5"/>
          <a:stretch/>
        </p:blipFill>
        <p:spPr bwMode="auto">
          <a:xfrm>
            <a:off x="20" y="10"/>
            <a:ext cx="6095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805-18B8-4029-8BD3-B300587E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954" y="1164079"/>
            <a:ext cx="5732584" cy="5377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5000"/>
              <a:t>马的身高、体重、颜色、爆发力、血压等就是它的属性。不同的“马”类的实例的这些属性的值可能不相同。</a:t>
            </a:r>
          </a:p>
        </p:txBody>
      </p:sp>
    </p:spTree>
    <p:extLst>
      <p:ext uri="{BB962C8B-B14F-4D97-AF65-F5344CB8AC3E}">
        <p14:creationId xmlns:p14="http://schemas.microsoft.com/office/powerpoint/2010/main" val="32172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22F8-F487-4D5E-897C-955EC859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9277"/>
            <a:ext cx="4754022" cy="656493"/>
          </a:xfrm>
        </p:spPr>
        <p:txBody>
          <a:bodyPr>
            <a:normAutofit/>
          </a:bodyPr>
          <a:lstStyle/>
          <a:p>
            <a:r>
              <a:rPr lang="zh-CN" altLang="en-US"/>
              <a:t>继承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34805-18B8-4029-8BD3-B300587E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111325"/>
            <a:ext cx="6154616" cy="53773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5000"/>
              <a:t>用来简化“类型”的声明，把拥有相同属性的属性、消息声明到“父类”中，各个“子类”只要声明自己特有的即可。“子类”继承自“父类”。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C02966-D25D-4C16-B607-01F896A6AF88}"/>
              </a:ext>
            </a:extLst>
          </p:cNvPr>
          <p:cNvSpPr/>
          <p:nvPr/>
        </p:nvSpPr>
        <p:spPr>
          <a:xfrm>
            <a:off x="7543800" y="369276"/>
            <a:ext cx="3200400" cy="1512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动物类：</a:t>
            </a:r>
            <a:endParaRPr lang="en-US" altLang="zh-CN"/>
          </a:p>
          <a:p>
            <a:pPr algn="ctr"/>
            <a:r>
              <a:rPr lang="zh-CN" altLang="en-US"/>
              <a:t>身高</a:t>
            </a:r>
            <a:endParaRPr lang="en-US" altLang="zh-CN"/>
          </a:p>
          <a:p>
            <a:pPr algn="ctr"/>
            <a:r>
              <a:rPr lang="zh-CN" altLang="en-US"/>
              <a:t>体重</a:t>
            </a:r>
            <a:endParaRPr lang="en-US" altLang="zh-CN"/>
          </a:p>
          <a:p>
            <a:pPr algn="ctr"/>
            <a:r>
              <a:rPr lang="en-US" altLang="zh-CN"/>
              <a:t>&lt;</a:t>
            </a:r>
            <a:r>
              <a:rPr lang="zh-CN" altLang="en-US"/>
              <a:t>移动</a:t>
            </a:r>
            <a:r>
              <a:rPr lang="en-US" altLang="zh-CN"/>
              <a:t>&gt;</a:t>
            </a:r>
          </a:p>
          <a:p>
            <a:pPr algn="ctr"/>
            <a:r>
              <a:rPr lang="en-US" altLang="zh-CN"/>
              <a:t>&lt;</a:t>
            </a:r>
            <a:r>
              <a:rPr lang="zh-CN" altLang="en-US"/>
              <a:t>进食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E06C65-11B9-4456-AE8D-91593D3AEF13}"/>
              </a:ext>
            </a:extLst>
          </p:cNvPr>
          <p:cNvSpPr/>
          <p:nvPr/>
        </p:nvSpPr>
        <p:spPr>
          <a:xfrm>
            <a:off x="5756033" y="4681002"/>
            <a:ext cx="2561490" cy="143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中国人类：</a:t>
            </a:r>
            <a:endParaRPr lang="en-US" altLang="zh-CN"/>
          </a:p>
          <a:p>
            <a:pPr algn="ctr"/>
            <a:r>
              <a:rPr lang="zh-CN" altLang="en-US"/>
              <a:t>户口</a:t>
            </a:r>
            <a:endParaRPr lang="en-US" altLang="zh-CN"/>
          </a:p>
          <a:p>
            <a:pPr algn="ctr"/>
            <a:r>
              <a:rPr lang="en-US" altLang="zh-CN"/>
              <a:t>&lt;</a:t>
            </a:r>
            <a:r>
              <a:rPr lang="zh-CN" altLang="en-US"/>
              <a:t>拜年</a:t>
            </a:r>
            <a:r>
              <a:rPr lang="en-US" altLang="zh-CN"/>
              <a:t>&gt;</a:t>
            </a:r>
          </a:p>
          <a:p>
            <a:pPr algn="ctr"/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2AAB2F-B664-42C8-BF81-54E0DFD468EC}"/>
              </a:ext>
            </a:extLst>
          </p:cNvPr>
          <p:cNvSpPr/>
          <p:nvPr/>
        </p:nvSpPr>
        <p:spPr>
          <a:xfrm>
            <a:off x="6459418" y="2418448"/>
            <a:ext cx="3200400" cy="172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人类：</a:t>
            </a:r>
            <a:endParaRPr lang="en-US" altLang="zh-CN"/>
          </a:p>
          <a:p>
            <a:pPr algn="ctr"/>
            <a:r>
              <a:rPr lang="zh-CN" altLang="en-US"/>
              <a:t>姓名</a:t>
            </a:r>
            <a:endParaRPr lang="en-US" altLang="zh-CN"/>
          </a:p>
          <a:p>
            <a:pPr algn="ctr"/>
            <a:r>
              <a:rPr lang="zh-CN" altLang="en-US"/>
              <a:t>国籍</a:t>
            </a:r>
            <a:endParaRPr lang="en-US" altLang="zh-CN"/>
          </a:p>
          <a:p>
            <a:pPr algn="ctr"/>
            <a:r>
              <a:rPr lang="en-US" altLang="zh-CN"/>
              <a:t>&lt;</a:t>
            </a:r>
            <a:r>
              <a:rPr lang="zh-CN" altLang="en-US"/>
              <a:t>说话</a:t>
            </a:r>
            <a:r>
              <a:rPr lang="en-US" altLang="zh-CN"/>
              <a:t>&gt;</a:t>
            </a:r>
          </a:p>
          <a:p>
            <a:pPr algn="ctr"/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5A9BCC-91B4-410F-B323-B03577B0A2E9}"/>
              </a:ext>
            </a:extLst>
          </p:cNvPr>
          <p:cNvSpPr/>
          <p:nvPr/>
        </p:nvSpPr>
        <p:spPr>
          <a:xfrm>
            <a:off x="8710249" y="4681002"/>
            <a:ext cx="2561490" cy="1438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印度人类：</a:t>
            </a:r>
            <a:endParaRPr lang="en-US" altLang="zh-CN"/>
          </a:p>
          <a:p>
            <a:pPr algn="ctr"/>
            <a:r>
              <a:rPr lang="zh-CN" altLang="en-US"/>
              <a:t>种姓</a:t>
            </a:r>
            <a:endParaRPr lang="en-US" altLang="zh-CN"/>
          </a:p>
          <a:p>
            <a:pPr algn="ctr"/>
            <a:r>
              <a:rPr lang="en-US" altLang="zh-CN"/>
              <a:t>&lt;</a:t>
            </a:r>
            <a:r>
              <a:rPr lang="zh-CN" altLang="en-US"/>
              <a:t>跳印度舞</a:t>
            </a:r>
            <a:r>
              <a:rPr lang="en-US" altLang="zh-CN"/>
              <a:t>&gt;</a:t>
            </a:r>
          </a:p>
          <a:p>
            <a:pPr algn="ctr"/>
            <a:endParaRPr lang="en-US" altLang="zh-CN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DB16D4-03C0-4BEF-8393-78EFA77B4F1B}"/>
              </a:ext>
            </a:extLst>
          </p:cNvPr>
          <p:cNvSpPr/>
          <p:nvPr/>
        </p:nvSpPr>
        <p:spPr>
          <a:xfrm>
            <a:off x="9870829" y="2418448"/>
            <a:ext cx="2321171" cy="172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鸟类：</a:t>
            </a:r>
            <a:endParaRPr lang="en-US" altLang="zh-CN"/>
          </a:p>
          <a:p>
            <a:pPr algn="ctr"/>
            <a:r>
              <a:rPr lang="zh-CN" altLang="en-US"/>
              <a:t>羽毛颜色</a:t>
            </a:r>
            <a:endParaRPr lang="en-US" altLang="zh-CN"/>
          </a:p>
          <a:p>
            <a:pPr algn="ctr"/>
            <a:r>
              <a:rPr lang="en-US" altLang="zh-CN"/>
              <a:t>&lt;</a:t>
            </a:r>
            <a:r>
              <a:rPr lang="zh-CN" altLang="en-US"/>
              <a:t> 下蛋</a:t>
            </a:r>
            <a:r>
              <a:rPr lang="en-US" altLang="zh-CN"/>
              <a:t>&gt;</a:t>
            </a:r>
          </a:p>
          <a:p>
            <a:pPr algn="ctr"/>
            <a:endParaRPr lang="en-US" altLang="zh-CN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76DCE22-D246-4568-A682-B03541B493D7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7036778" y="4144108"/>
            <a:ext cx="1022840" cy="5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66D449-7664-4499-843A-1715B405C3A1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8059618" y="4144108"/>
            <a:ext cx="1931376" cy="5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94D932-0A0E-449F-9C45-A7F857BCA029}"/>
              </a:ext>
            </a:extLst>
          </p:cNvPr>
          <p:cNvCxnSpPr>
            <a:stCxn id="7" idx="0"/>
          </p:cNvCxnSpPr>
          <p:nvPr/>
        </p:nvCxnSpPr>
        <p:spPr>
          <a:xfrm flipV="1">
            <a:off x="8059618" y="1881554"/>
            <a:ext cx="965688" cy="5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DE68AD-C2A0-4D27-B167-DDB3C01BD227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9144000" y="1881554"/>
            <a:ext cx="1887415" cy="5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6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4898</TotalTime>
  <Words>456</Words>
  <Application>Microsoft Office PowerPoint</Application>
  <PresentationFormat>宽屏</PresentationFormat>
  <Paragraphs>48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 零基础玩Java  P3-3-面向对象概念</vt:lpstr>
      <vt:lpstr>说明</vt:lpstr>
      <vt:lpstr>类和对象</vt:lpstr>
      <vt:lpstr>对象发送消息</vt:lpstr>
      <vt:lpstr>封装</vt:lpstr>
      <vt:lpstr>属性</vt:lpstr>
      <vt:lpstr>继承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1434</cp:revision>
  <dcterms:created xsi:type="dcterms:W3CDTF">2021-01-02T23:47:39Z</dcterms:created>
  <dcterms:modified xsi:type="dcterms:W3CDTF">2021-05-06T06:41:38Z</dcterms:modified>
</cp:coreProperties>
</file>