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30" r:id="rId3"/>
    <p:sldId id="325" r:id="rId4"/>
    <p:sldId id="326" r:id="rId5"/>
    <p:sldId id="327" r:id="rId6"/>
    <p:sldId id="329" r:id="rId7"/>
    <p:sldId id="32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4867" autoAdjust="0"/>
  </p:normalViewPr>
  <p:slideViewPr>
    <p:cSldViewPr snapToGrid="0">
      <p:cViewPr varScale="1">
        <p:scale>
          <a:sx n="56" d="100"/>
          <a:sy n="56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7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、本来备课的时候，给大家说过我想“不管</a:t>
            </a:r>
            <a:r>
              <a:rPr lang="en-US" altLang="zh-CN"/>
              <a:t>getter/setter</a:t>
            </a:r>
            <a:r>
              <a:rPr lang="zh-CN" altLang="en-US"/>
              <a:t>”，直接用</a:t>
            </a:r>
            <a:r>
              <a:rPr lang="en-US" altLang="zh-CN"/>
              <a:t>public</a:t>
            </a:r>
            <a:r>
              <a:rPr lang="zh-CN" altLang="en-US"/>
              <a:t>的私有变量，但是发现这个</a:t>
            </a:r>
            <a:r>
              <a:rPr lang="en-US" altLang="zh-CN"/>
              <a:t>getter/setter</a:t>
            </a:r>
            <a:r>
              <a:rPr lang="zh-CN" altLang="en-US"/>
              <a:t>还是有必要讲的，也没有过于麻烦。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age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这些成员变量，就是类的对象的“状态”</a:t>
            </a:r>
            <a:r>
              <a:rPr lang="en-US" altLang="zh-CN"/>
              <a:t>/</a:t>
            </a:r>
            <a:r>
              <a:rPr lang="zh-CN" altLang="en-US"/>
              <a:t>属性，</a:t>
            </a:r>
            <a:r>
              <a:rPr lang="en-US" altLang="zh-CN"/>
              <a:t>setAge</a:t>
            </a:r>
            <a:r>
              <a:rPr lang="zh-CN" altLang="en-US"/>
              <a:t>、</a:t>
            </a:r>
            <a:r>
              <a:rPr lang="en-US" altLang="zh-CN"/>
              <a:t>sayHello</a:t>
            </a:r>
            <a:r>
              <a:rPr lang="zh-CN" altLang="en-US"/>
              <a:t>等方法就是</a:t>
            </a:r>
            <a:r>
              <a:rPr lang="en-US" altLang="zh-CN"/>
              <a:t>Person</a:t>
            </a:r>
            <a:r>
              <a:rPr lang="zh-CN" altLang="en-US"/>
              <a:t>类的对象能够接收的“消息”。其实完全可以把</a:t>
            </a:r>
            <a:r>
              <a:rPr lang="en-US" altLang="zh-CN"/>
              <a:t>age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做成</a:t>
            </a:r>
            <a:r>
              <a:rPr lang="en-US" altLang="zh-CN"/>
              <a:t>public</a:t>
            </a:r>
            <a:r>
              <a:rPr lang="zh-CN" altLang="en-US"/>
              <a:t>，然后去掉</a:t>
            </a:r>
            <a:r>
              <a:rPr lang="en-US" altLang="zh-CN"/>
              <a:t>setAge</a:t>
            </a:r>
            <a:r>
              <a:rPr lang="zh-CN" altLang="en-US"/>
              <a:t>等方法，但是使用</a:t>
            </a:r>
            <a:r>
              <a:rPr lang="en-US" altLang="zh-CN"/>
              <a:t>setAge</a:t>
            </a:r>
            <a:r>
              <a:rPr lang="zh-CN" altLang="en-US"/>
              <a:t>方法后，可以做业务逻辑控制，比如“拒绝非法值”。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、初学者完全弄明白不可能，明白一个大概即可。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2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p1.setAge(18)</a:t>
            </a:r>
            <a:r>
              <a:rPr lang="zh-CN" altLang="en-US"/>
              <a:t>叫做“向 </a:t>
            </a:r>
            <a:r>
              <a:rPr lang="en-US" altLang="zh-CN"/>
              <a:t>p1 </a:t>
            </a:r>
            <a:r>
              <a:rPr lang="zh-CN" altLang="en-US"/>
              <a:t>当前指向的对象发送 </a:t>
            </a:r>
            <a:r>
              <a:rPr lang="en-US" altLang="zh-CN"/>
              <a:t>setAge </a:t>
            </a:r>
            <a:r>
              <a:rPr lang="zh-CN" altLang="en-US"/>
              <a:t>消息”。</a:t>
            </a:r>
          </a:p>
          <a:p>
            <a:r>
              <a:rPr lang="zh-CN" altLang="en-US"/>
              <a:t>理论上叫“发消息”，实际中大家都说“调用 </a:t>
            </a:r>
            <a:r>
              <a:rPr lang="en-US" altLang="zh-CN"/>
              <a:t>XXX </a:t>
            </a:r>
            <a:r>
              <a:rPr lang="zh-CN" altLang="en-US"/>
              <a:t>方法”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1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4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P3-4-</a:t>
            </a:r>
            <a:r>
              <a:rPr lang="zh-CN" altLang="en-US"/>
              <a:t>类的基本语法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类的基础知识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7" y="462735"/>
            <a:ext cx="11786205" cy="6395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b="1"/>
              <a:t>1</a:t>
            </a:r>
            <a:r>
              <a:rPr lang="zh-CN" altLang="en-US" sz="5000" b="1"/>
              <a:t>、</a:t>
            </a:r>
            <a:r>
              <a:rPr lang="en-US" altLang="zh-CN" sz="5000" b="1"/>
              <a:t>private</a:t>
            </a:r>
            <a:r>
              <a:rPr lang="zh-CN" altLang="en-US" sz="5000" b="1"/>
              <a:t>：只能类内部访问；</a:t>
            </a:r>
            <a:r>
              <a:rPr lang="en-US" altLang="zh-CN" sz="5000" b="1"/>
              <a:t>public</a:t>
            </a:r>
            <a:r>
              <a:rPr lang="zh-CN" altLang="en-US" sz="5000" b="1"/>
              <a:t>：其他类也可以访问</a:t>
            </a:r>
            <a:endParaRPr lang="en-US" altLang="zh-CN" sz="5000" b="1"/>
          </a:p>
          <a:p>
            <a:pPr marL="0" indent="0">
              <a:buNone/>
            </a:pPr>
            <a:r>
              <a:rPr lang="en-US" altLang="zh-CN" sz="5000" b="1"/>
              <a:t>2</a:t>
            </a:r>
            <a:r>
              <a:rPr lang="zh-CN" altLang="en-US" sz="5000" b="1"/>
              <a:t>、类的定义由成员变量和方法组成。</a:t>
            </a:r>
          </a:p>
        </p:txBody>
      </p:sp>
    </p:spTree>
    <p:extLst>
      <p:ext uri="{BB962C8B-B14F-4D97-AF65-F5344CB8AC3E}">
        <p14:creationId xmlns:p14="http://schemas.microsoft.com/office/powerpoint/2010/main" val="377802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中定义一个类的语法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7" y="462735"/>
            <a:ext cx="11786205" cy="6395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1500" b="1"/>
              <a:t>class Person{</a:t>
            </a:r>
          </a:p>
          <a:p>
            <a:pPr marL="0" indent="0">
              <a:buNone/>
            </a:pPr>
            <a:r>
              <a:rPr lang="en-NZ" altLang="zh-CN" sz="1500" b="1"/>
              <a:t>	private int age;//</a:t>
            </a:r>
            <a:r>
              <a:rPr lang="zh-CN" altLang="en-US" sz="1500" b="1"/>
              <a:t>成员变量</a:t>
            </a:r>
          </a:p>
          <a:p>
            <a:pPr marL="0" indent="0">
              <a:buNone/>
            </a:pPr>
            <a:r>
              <a:rPr lang="zh-CN" altLang="en-US" sz="1500" b="1"/>
              <a:t>	</a:t>
            </a:r>
            <a:r>
              <a:rPr lang="en-NZ" altLang="zh-CN" sz="1500" b="1"/>
              <a:t>private String name;</a:t>
            </a:r>
          </a:p>
          <a:p>
            <a:pPr marL="0" indent="0">
              <a:buNone/>
            </a:pPr>
            <a:r>
              <a:rPr lang="en-NZ" altLang="zh-CN" sz="1500" b="1"/>
              <a:t>	public void setAge(int value)</a:t>
            </a:r>
          </a:p>
          <a:p>
            <a:pPr marL="0" indent="0">
              <a:buNone/>
            </a:pPr>
            <a:r>
              <a:rPr lang="en-NZ" altLang="zh-CN" sz="1500" b="1"/>
              <a:t>	{</a:t>
            </a:r>
          </a:p>
          <a:p>
            <a:pPr marL="0" indent="0">
              <a:buNone/>
            </a:pPr>
            <a:r>
              <a:rPr lang="en-NZ" altLang="zh-CN" sz="1500" b="1"/>
              <a:t>		this.age = value;</a:t>
            </a:r>
          </a:p>
          <a:p>
            <a:pPr marL="0" indent="0">
              <a:buNone/>
            </a:pPr>
            <a:r>
              <a:rPr lang="en-NZ" altLang="zh-CN" sz="1500" b="1"/>
              <a:t>	}</a:t>
            </a:r>
          </a:p>
          <a:p>
            <a:pPr marL="0" indent="0">
              <a:buNone/>
            </a:pPr>
            <a:r>
              <a:rPr lang="en-NZ" altLang="zh-CN" sz="1500" b="1"/>
              <a:t>	public void setName(String value)</a:t>
            </a:r>
          </a:p>
          <a:p>
            <a:pPr marL="0" indent="0">
              <a:buNone/>
            </a:pPr>
            <a:r>
              <a:rPr lang="en-NZ" altLang="zh-CN" sz="1500" b="1"/>
              <a:t>	{</a:t>
            </a:r>
          </a:p>
          <a:p>
            <a:pPr marL="0" indent="0">
              <a:buNone/>
            </a:pPr>
            <a:r>
              <a:rPr lang="en-NZ" altLang="zh-CN" sz="1500" b="1"/>
              <a:t>		this.name = value;</a:t>
            </a:r>
          </a:p>
          <a:p>
            <a:pPr marL="0" indent="0">
              <a:buNone/>
            </a:pPr>
            <a:r>
              <a:rPr lang="en-NZ" altLang="zh-CN" sz="1500" b="1"/>
              <a:t>	}</a:t>
            </a:r>
          </a:p>
          <a:p>
            <a:pPr marL="0" indent="0">
              <a:buNone/>
            </a:pPr>
            <a:r>
              <a:rPr lang="en-NZ" altLang="zh-CN" sz="1500" b="1"/>
              <a:t>	public void sayHello()</a:t>
            </a:r>
          </a:p>
          <a:p>
            <a:pPr marL="0" indent="0">
              <a:buNone/>
            </a:pPr>
            <a:r>
              <a:rPr lang="en-NZ" altLang="zh-CN" sz="1500" b="1"/>
              <a:t>	{</a:t>
            </a:r>
          </a:p>
          <a:p>
            <a:pPr marL="0" indent="0">
              <a:buNone/>
            </a:pPr>
            <a:r>
              <a:rPr lang="en-NZ" altLang="zh-CN" sz="1500" b="1"/>
              <a:t>		System.out.println("</a:t>
            </a:r>
            <a:r>
              <a:rPr lang="zh-CN" altLang="en-US" sz="1500" b="1"/>
              <a:t>大家好，我是</a:t>
            </a:r>
            <a:r>
              <a:rPr lang="en-US" altLang="zh-CN" sz="1500" b="1"/>
              <a:t>"+</a:t>
            </a:r>
            <a:r>
              <a:rPr lang="en-NZ" altLang="zh-CN" sz="1500" b="1"/>
              <a:t>this.name+"</a:t>
            </a:r>
            <a:r>
              <a:rPr lang="zh-CN" altLang="en-NZ" sz="1500" b="1"/>
              <a:t>，</a:t>
            </a:r>
            <a:r>
              <a:rPr lang="zh-CN" altLang="en-US" sz="1500" b="1"/>
              <a:t>我今年</a:t>
            </a:r>
            <a:r>
              <a:rPr lang="en-US" altLang="zh-CN" sz="1500" b="1"/>
              <a:t>"+ </a:t>
            </a:r>
            <a:r>
              <a:rPr lang="en-NZ" altLang="zh-CN" sz="1500" b="1"/>
              <a:t>this.age+"</a:t>
            </a:r>
            <a:r>
              <a:rPr lang="zh-CN" altLang="en-US" sz="1500" b="1"/>
              <a:t>岁了</a:t>
            </a:r>
            <a:r>
              <a:rPr lang="en-US" altLang="zh-CN" sz="1500" b="1"/>
              <a:t>");</a:t>
            </a:r>
          </a:p>
          <a:p>
            <a:pPr marL="0" indent="0">
              <a:buNone/>
            </a:pPr>
            <a:r>
              <a:rPr lang="en-US" altLang="zh-CN" sz="1500" b="1"/>
              <a:t>	}</a:t>
            </a:r>
          </a:p>
          <a:p>
            <a:pPr marL="0" indent="0">
              <a:buNone/>
            </a:pPr>
            <a:r>
              <a:rPr lang="en-US" altLang="zh-CN" sz="1500" b="1"/>
              <a:t>}  </a:t>
            </a:r>
            <a:endParaRPr lang="zh-CN" altLang="en-US" sz="1500" b="1"/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创建类的对象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7" y="462735"/>
            <a:ext cx="11786205" cy="6395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 b="1"/>
              <a:t>可以声明 </a:t>
            </a:r>
            <a:r>
              <a:rPr lang="en-NZ" altLang="zh-CN" sz="5000" b="1"/>
              <a:t>Person </a:t>
            </a:r>
            <a:r>
              <a:rPr lang="zh-CN" altLang="en-US" sz="5000" b="1"/>
              <a:t>类型的变量： </a:t>
            </a:r>
            <a:r>
              <a:rPr lang="en-NZ" altLang="zh-CN" sz="5000" b="1"/>
              <a:t>Person p1;</a:t>
            </a:r>
          </a:p>
          <a:p>
            <a:pPr marL="0" indent="0">
              <a:buNone/>
            </a:pPr>
            <a:r>
              <a:rPr lang="zh-CN" altLang="en-US" sz="5000" b="1"/>
              <a:t>可以通过“</a:t>
            </a:r>
            <a:r>
              <a:rPr lang="en-NZ" altLang="zh-CN" sz="5000" b="1"/>
              <a:t>new </a:t>
            </a:r>
            <a:r>
              <a:rPr lang="zh-CN" altLang="en-US" sz="5000" b="1"/>
              <a:t>类型</a:t>
            </a:r>
            <a:r>
              <a:rPr lang="en-US" altLang="zh-CN" sz="5000" b="1"/>
              <a:t>()”</a:t>
            </a:r>
            <a:r>
              <a:rPr lang="zh-CN" altLang="en-US" sz="5000" b="1"/>
              <a:t>的方式创建对象。</a:t>
            </a:r>
          </a:p>
          <a:p>
            <a:pPr marL="0" indent="0">
              <a:buNone/>
            </a:pPr>
            <a:r>
              <a:rPr lang="en-NZ" altLang="zh-CN" sz="5000" b="1"/>
              <a:t>Person p1 = new Person();</a:t>
            </a:r>
            <a:endParaRPr lang="zh-CN" altLang="en-US" sz="5000" b="1"/>
          </a:p>
        </p:txBody>
      </p:sp>
    </p:spTree>
    <p:extLst>
      <p:ext uri="{BB962C8B-B14F-4D97-AF65-F5344CB8AC3E}">
        <p14:creationId xmlns:p14="http://schemas.microsoft.com/office/powerpoint/2010/main" val="33598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方法调用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7" y="462735"/>
            <a:ext cx="11786205" cy="6395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5000"/>
              <a:t>p1.setAge(18)</a:t>
            </a:r>
            <a:r>
              <a:rPr lang="zh-CN" altLang="en-US" sz="5000"/>
              <a:t>：调用 </a:t>
            </a:r>
            <a:r>
              <a:rPr lang="en-NZ" altLang="zh-CN" sz="5000"/>
              <a:t>p1 </a:t>
            </a:r>
            <a:r>
              <a:rPr lang="zh-CN" altLang="en-US" sz="5000" b="1">
                <a:solidFill>
                  <a:srgbClr val="FF0000"/>
                </a:solidFill>
              </a:rPr>
              <a:t>当前所指向</a:t>
            </a:r>
          </a:p>
          <a:p>
            <a:pPr marL="0" indent="0">
              <a:buNone/>
            </a:pPr>
            <a:r>
              <a:rPr lang="zh-CN" altLang="en-US" sz="5000"/>
              <a:t>的对象的 </a:t>
            </a:r>
            <a:r>
              <a:rPr lang="en-NZ" altLang="zh-CN" sz="5000"/>
              <a:t>setAge </a:t>
            </a:r>
            <a:r>
              <a:rPr lang="zh-CN" altLang="en-US" sz="5000"/>
              <a:t>方法。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Person yzk = new Person();</a:t>
            </a:r>
          </a:p>
          <a:p>
            <a:pPr marL="0" indent="0">
              <a:buNone/>
            </a:pPr>
            <a:r>
              <a:rPr lang="en-US" altLang="zh-CN" sz="5000"/>
              <a:t>yzk.setName("</a:t>
            </a:r>
            <a:r>
              <a:rPr lang="zh-CN" altLang="en-US" sz="5000"/>
              <a:t>杨中科</a:t>
            </a:r>
            <a:r>
              <a:rPr lang="en-US" altLang="zh-CN" sz="5000"/>
              <a:t>");</a:t>
            </a:r>
          </a:p>
          <a:p>
            <a:pPr marL="0" indent="0">
              <a:buNone/>
            </a:pPr>
            <a:r>
              <a:rPr lang="en-US" altLang="zh-CN" sz="5000"/>
              <a:t>yzk.setAge(18);</a:t>
            </a:r>
          </a:p>
          <a:p>
            <a:pPr marL="0" indent="0">
              <a:buNone/>
            </a:pPr>
            <a:r>
              <a:rPr lang="en-US" altLang="zh-CN" sz="5000"/>
              <a:t>yzk.sayHello();</a:t>
            </a:r>
            <a:endParaRPr lang="zh-CN" altLang="en-US" sz="5000"/>
          </a:p>
        </p:txBody>
      </p:sp>
    </p:spTree>
    <p:extLst>
      <p:ext uri="{BB962C8B-B14F-4D97-AF65-F5344CB8AC3E}">
        <p14:creationId xmlns:p14="http://schemas.microsoft.com/office/powerpoint/2010/main" val="272000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类的另一种解读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7" y="462735"/>
            <a:ext cx="11786205" cy="5832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/>
              <a:t>类是把对象的若干个状态</a:t>
            </a:r>
            <a:r>
              <a:rPr lang="en-US" altLang="zh-CN" sz="5000"/>
              <a:t>(</a:t>
            </a:r>
            <a:r>
              <a:rPr lang="zh-CN" altLang="en-US" sz="5000"/>
              <a:t>成员变量</a:t>
            </a:r>
            <a:r>
              <a:rPr lang="en-US" altLang="zh-CN" sz="5000"/>
              <a:t>)</a:t>
            </a:r>
            <a:r>
              <a:rPr lang="zh-CN" altLang="en-US" sz="5000"/>
              <a:t>和相关的方法聚集到一个模板中的机制；</a:t>
            </a:r>
            <a:r>
              <a:rPr lang="en-US" altLang="zh-CN" sz="5000"/>
              <a:t>new</a:t>
            </a:r>
            <a:r>
              <a:rPr lang="zh-CN" altLang="en-US" sz="5000"/>
              <a:t>一个类就是根据类的模板实例化出来一个对象。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227141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en-US" altLang="zh-CN"/>
              <a:t>static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7" y="462735"/>
            <a:ext cx="11786205" cy="5832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/>
              <a:t>static</a:t>
            </a:r>
            <a:r>
              <a:rPr lang="zh-CN" altLang="en-US" sz="5000"/>
              <a:t>方法和对象无关，因此可以直接通过类名调用。</a:t>
            </a:r>
            <a:endParaRPr lang="en-US" altLang="zh-CN" sz="5000"/>
          </a:p>
          <a:p>
            <a:pPr marL="0" indent="0">
              <a:buNone/>
            </a:pPr>
            <a:r>
              <a:rPr lang="zh-CN" altLang="en-US" sz="5000"/>
              <a:t>非</a:t>
            </a:r>
            <a:r>
              <a:rPr lang="en-US" altLang="zh-CN" sz="5000"/>
              <a:t>static</a:t>
            </a:r>
            <a:r>
              <a:rPr lang="zh-CN" altLang="en-US" sz="5000"/>
              <a:t>方法需要通过对象调用。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111162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4927</TotalTime>
  <Words>461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Arial</vt:lpstr>
      <vt:lpstr>Bookman Old Style</vt:lpstr>
      <vt:lpstr>Rockwell</vt:lpstr>
      <vt:lpstr>Damask</vt:lpstr>
      <vt:lpstr>主讲人：杨中科  SE101——  零基础玩Java  P3-4-类的基本语法</vt:lpstr>
      <vt:lpstr>类的基础知识</vt:lpstr>
      <vt:lpstr>Java中定义一个类的语法</vt:lpstr>
      <vt:lpstr>创建类的对象</vt:lpstr>
      <vt:lpstr>方法调用</vt:lpstr>
      <vt:lpstr>类的另一种解读</vt:lpstr>
      <vt:lpstr>static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1462</cp:revision>
  <dcterms:created xsi:type="dcterms:W3CDTF">2021-01-02T23:47:39Z</dcterms:created>
  <dcterms:modified xsi:type="dcterms:W3CDTF">2021-05-28T07:04:19Z</dcterms:modified>
</cp:coreProperties>
</file>