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324" r:id="rId2"/>
    <p:sldId id="326" r:id="rId3"/>
    <p:sldId id="327" r:id="rId4"/>
    <p:sldId id="328" r:id="rId5"/>
    <p:sldId id="32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3252" autoAdjust="0"/>
  </p:normalViewPr>
  <p:slideViewPr>
    <p:cSldViewPr snapToGrid="0">
      <p:cViewPr varScale="1">
        <p:scale>
          <a:sx n="61" d="100"/>
          <a:sy n="61" d="100"/>
        </p:scale>
        <p:origin x="8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这节课带着大家搞“对象”，这节课比较难，但是很有必要，这样可以在有多年工作经验的人懵逼的时候你清醒。</a:t>
            </a:r>
            <a:endParaRPr lang="en-US" altLang="zh-CN"/>
          </a:p>
          <a:p>
            <a:r>
              <a:rPr lang="zh-CN" altLang="en-US"/>
              <a:t>我的第一家公司工作的时候，一个工作</a:t>
            </a:r>
            <a:r>
              <a:rPr lang="en-US" altLang="zh-CN"/>
              <a:t>5</a:t>
            </a:r>
            <a:r>
              <a:rPr lang="zh-CN" altLang="en-US"/>
              <a:t>年的程序员都没搞明白这个问题。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421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“</a:t>
            </a:r>
            <a:r>
              <a:rPr lang="en-US" altLang="zh-CN"/>
              <a:t>niuren=yzk</a:t>
            </a:r>
            <a:r>
              <a:rPr lang="zh-CN" altLang="en-US"/>
              <a:t>”的解读“</a:t>
            </a:r>
            <a:r>
              <a:rPr lang="zh-CN" altLang="en-US" sz="1800" b="0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一个字不能差。</a:t>
            </a:r>
            <a:r>
              <a:rPr lang="zh-CN" altLang="en-US"/>
              <a:t> 一字千金。” 只有严格按照我的说法，才能完全正确理解，不要自己再去发明词汇。</a:t>
            </a:r>
            <a:endParaRPr lang="en-US" altLang="zh-CN"/>
          </a:p>
          <a:p>
            <a:r>
              <a:rPr lang="zh-CN" altLang="en-US"/>
              <a:t>弄明白了这个，对于以后理解上一个台阶的“设计模式”有很大帮助。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727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给参数传递值，传递的也是对象的引用。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198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/>
              <a:t>主讲人：杨中科</a:t>
            </a:r>
            <a:br>
              <a:rPr lang="en-US" altLang="zh-CN" sz="10000"/>
            </a:br>
            <a:br>
              <a:rPr lang="en-US" altLang="zh-CN" sz="10000"/>
            </a:br>
            <a:r>
              <a:rPr lang="en-US" altLang="zh-CN" sz="5000"/>
              <a:t>SE101——</a:t>
            </a:r>
            <a:br>
              <a:rPr lang="en-US" altLang="zh-CN" sz="10000"/>
            </a:br>
            <a:r>
              <a:rPr lang="zh-CN" altLang="en-US" sz="10000"/>
              <a:t> 零基础玩</a:t>
            </a:r>
            <a:r>
              <a:rPr lang="en-US" altLang="zh-CN" sz="10000"/>
              <a:t>Java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P3-5-</a:t>
            </a:r>
            <a:r>
              <a:rPr lang="zh-CN" altLang="en-US"/>
              <a:t>搞“对象”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DF92D-4732-4E8F-90DF-DA1AF70D3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626533"/>
          </a:xfrm>
        </p:spPr>
        <p:txBody>
          <a:bodyPr/>
          <a:lstStyle/>
          <a:p>
            <a:r>
              <a:rPr lang="zh-CN" altLang="en-US"/>
              <a:t>同一个类的不同对象是独立的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64289C-6BE8-4E63-AEB1-5EAE81CAC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897" y="462735"/>
            <a:ext cx="6276731" cy="63952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NZ" altLang="zh-CN" sz="3200" b="1"/>
              <a:t>Person yzk = new Person();</a:t>
            </a:r>
          </a:p>
          <a:p>
            <a:pPr marL="0" indent="0">
              <a:buNone/>
            </a:pPr>
            <a:r>
              <a:rPr lang="en-NZ" altLang="zh-CN" sz="3200" b="1"/>
              <a:t>yzk.setName("</a:t>
            </a:r>
            <a:r>
              <a:rPr lang="zh-CN" altLang="en-US" sz="3200" b="1"/>
              <a:t>杨中科</a:t>
            </a:r>
            <a:r>
              <a:rPr lang="en-US" altLang="zh-CN" sz="3200" b="1"/>
              <a:t>");</a:t>
            </a:r>
          </a:p>
          <a:p>
            <a:pPr marL="0" indent="0">
              <a:buNone/>
            </a:pPr>
            <a:r>
              <a:rPr lang="en-NZ" altLang="zh-CN" sz="3200" b="1"/>
              <a:t>yzk.setAge(18);</a:t>
            </a:r>
          </a:p>
          <a:p>
            <a:pPr marL="0" indent="0">
              <a:buNone/>
            </a:pPr>
            <a:r>
              <a:rPr lang="en-NZ" altLang="zh-CN" sz="3200" b="1"/>
              <a:t>yzk.sayHello();</a:t>
            </a:r>
          </a:p>
          <a:p>
            <a:pPr marL="0" indent="0">
              <a:buNone/>
            </a:pPr>
            <a:r>
              <a:rPr lang="en-NZ" altLang="zh-CN" sz="3200" b="1"/>
              <a:t>Person zs = new Person();</a:t>
            </a:r>
          </a:p>
          <a:p>
            <a:pPr marL="0" indent="0">
              <a:buNone/>
            </a:pPr>
            <a:r>
              <a:rPr lang="en-NZ" altLang="zh-CN" sz="3200" b="1"/>
              <a:t>zs.setName("</a:t>
            </a:r>
            <a:r>
              <a:rPr lang="zh-CN" altLang="en-US" sz="3200" b="1"/>
              <a:t>张三</a:t>
            </a:r>
            <a:r>
              <a:rPr lang="en-US" altLang="zh-CN" sz="3200" b="1"/>
              <a:t>");</a:t>
            </a:r>
          </a:p>
          <a:p>
            <a:pPr marL="0" indent="0">
              <a:buNone/>
            </a:pPr>
            <a:r>
              <a:rPr lang="en-NZ" altLang="zh-CN" sz="3200" b="1"/>
              <a:t>zs.setAge(80);</a:t>
            </a:r>
          </a:p>
          <a:p>
            <a:pPr marL="0" indent="0">
              <a:buNone/>
            </a:pPr>
            <a:r>
              <a:rPr lang="en-NZ" altLang="zh-CN" sz="3200" b="1"/>
              <a:t>zs.sayHello();</a:t>
            </a:r>
          </a:p>
          <a:p>
            <a:pPr marL="0" indent="0">
              <a:buNone/>
            </a:pPr>
            <a:r>
              <a:rPr lang="en-NZ" altLang="zh-CN" sz="3200" b="1"/>
              <a:t>yzk.sayHello();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CDE2C0C-8902-4D27-AE71-5CA4EF3DF42C}"/>
              </a:ext>
            </a:extLst>
          </p:cNvPr>
          <p:cNvSpPr txBox="1">
            <a:spLocks/>
          </p:cNvSpPr>
          <p:nvPr/>
        </p:nvSpPr>
        <p:spPr>
          <a:xfrm>
            <a:off x="6479628" y="2324378"/>
            <a:ext cx="4787928" cy="2342215"/>
          </a:xfrm>
          <a:custGeom>
            <a:avLst/>
            <a:gdLst>
              <a:gd name="connsiteX0" fmla="*/ 0 w 4787928"/>
              <a:gd name="connsiteY0" fmla="*/ 0 h 2342215"/>
              <a:gd name="connsiteX1" fmla="*/ 646370 w 4787928"/>
              <a:gd name="connsiteY1" fmla="*/ 0 h 2342215"/>
              <a:gd name="connsiteX2" fmla="*/ 1196982 w 4787928"/>
              <a:gd name="connsiteY2" fmla="*/ 0 h 2342215"/>
              <a:gd name="connsiteX3" fmla="*/ 1747594 w 4787928"/>
              <a:gd name="connsiteY3" fmla="*/ 0 h 2342215"/>
              <a:gd name="connsiteX4" fmla="*/ 2346085 w 4787928"/>
              <a:gd name="connsiteY4" fmla="*/ 0 h 2342215"/>
              <a:gd name="connsiteX5" fmla="*/ 3040334 w 4787928"/>
              <a:gd name="connsiteY5" fmla="*/ 0 h 2342215"/>
              <a:gd name="connsiteX6" fmla="*/ 3686705 w 4787928"/>
              <a:gd name="connsiteY6" fmla="*/ 0 h 2342215"/>
              <a:gd name="connsiteX7" fmla="*/ 4189437 w 4787928"/>
              <a:gd name="connsiteY7" fmla="*/ 0 h 2342215"/>
              <a:gd name="connsiteX8" fmla="*/ 4787928 w 4787928"/>
              <a:gd name="connsiteY8" fmla="*/ 0 h 2342215"/>
              <a:gd name="connsiteX9" fmla="*/ 4787928 w 4787928"/>
              <a:gd name="connsiteY9" fmla="*/ 538709 h 2342215"/>
              <a:gd name="connsiteX10" fmla="*/ 4787928 w 4787928"/>
              <a:gd name="connsiteY10" fmla="*/ 1053997 h 2342215"/>
              <a:gd name="connsiteX11" fmla="*/ 4787928 w 4787928"/>
              <a:gd name="connsiteY11" fmla="*/ 1686395 h 2342215"/>
              <a:gd name="connsiteX12" fmla="*/ 4787928 w 4787928"/>
              <a:gd name="connsiteY12" fmla="*/ 2342215 h 2342215"/>
              <a:gd name="connsiteX13" fmla="*/ 4093678 w 4787928"/>
              <a:gd name="connsiteY13" fmla="*/ 2342215 h 2342215"/>
              <a:gd name="connsiteX14" fmla="*/ 3447308 w 4787928"/>
              <a:gd name="connsiteY14" fmla="*/ 2342215 h 2342215"/>
              <a:gd name="connsiteX15" fmla="*/ 2848817 w 4787928"/>
              <a:gd name="connsiteY15" fmla="*/ 2342215 h 2342215"/>
              <a:gd name="connsiteX16" fmla="*/ 2202447 w 4787928"/>
              <a:gd name="connsiteY16" fmla="*/ 2342215 h 2342215"/>
              <a:gd name="connsiteX17" fmla="*/ 1556077 w 4787928"/>
              <a:gd name="connsiteY17" fmla="*/ 2342215 h 2342215"/>
              <a:gd name="connsiteX18" fmla="*/ 957586 w 4787928"/>
              <a:gd name="connsiteY18" fmla="*/ 2342215 h 2342215"/>
              <a:gd name="connsiteX19" fmla="*/ 0 w 4787928"/>
              <a:gd name="connsiteY19" fmla="*/ 2342215 h 2342215"/>
              <a:gd name="connsiteX20" fmla="*/ 0 w 4787928"/>
              <a:gd name="connsiteY20" fmla="*/ 1709817 h 2342215"/>
              <a:gd name="connsiteX21" fmla="*/ 0 w 4787928"/>
              <a:gd name="connsiteY21" fmla="*/ 1147685 h 2342215"/>
              <a:gd name="connsiteX22" fmla="*/ 0 w 4787928"/>
              <a:gd name="connsiteY22" fmla="*/ 608976 h 2342215"/>
              <a:gd name="connsiteX23" fmla="*/ 0 w 4787928"/>
              <a:gd name="connsiteY23" fmla="*/ 0 h 234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787928" h="2342215" fill="none" extrusionOk="0">
                <a:moveTo>
                  <a:pt x="0" y="0"/>
                </a:moveTo>
                <a:cubicBezTo>
                  <a:pt x="287835" y="-4474"/>
                  <a:pt x="457518" y="68569"/>
                  <a:pt x="646370" y="0"/>
                </a:cubicBezTo>
                <a:cubicBezTo>
                  <a:pt x="835222" y="-68569"/>
                  <a:pt x="1086386" y="7288"/>
                  <a:pt x="1196982" y="0"/>
                </a:cubicBezTo>
                <a:cubicBezTo>
                  <a:pt x="1307578" y="-7288"/>
                  <a:pt x="1486836" y="3076"/>
                  <a:pt x="1747594" y="0"/>
                </a:cubicBezTo>
                <a:cubicBezTo>
                  <a:pt x="2008352" y="-3076"/>
                  <a:pt x="2203634" y="36281"/>
                  <a:pt x="2346085" y="0"/>
                </a:cubicBezTo>
                <a:cubicBezTo>
                  <a:pt x="2488536" y="-36281"/>
                  <a:pt x="2721202" y="27052"/>
                  <a:pt x="3040334" y="0"/>
                </a:cubicBezTo>
                <a:cubicBezTo>
                  <a:pt x="3359466" y="-27052"/>
                  <a:pt x="3470719" y="41504"/>
                  <a:pt x="3686705" y="0"/>
                </a:cubicBezTo>
                <a:cubicBezTo>
                  <a:pt x="3902691" y="-41504"/>
                  <a:pt x="3944282" y="49477"/>
                  <a:pt x="4189437" y="0"/>
                </a:cubicBezTo>
                <a:cubicBezTo>
                  <a:pt x="4434592" y="-49477"/>
                  <a:pt x="4573474" y="44079"/>
                  <a:pt x="4787928" y="0"/>
                </a:cubicBezTo>
                <a:cubicBezTo>
                  <a:pt x="4806007" y="121421"/>
                  <a:pt x="4768440" y="425016"/>
                  <a:pt x="4787928" y="538709"/>
                </a:cubicBezTo>
                <a:cubicBezTo>
                  <a:pt x="4807416" y="652402"/>
                  <a:pt x="4784980" y="879192"/>
                  <a:pt x="4787928" y="1053997"/>
                </a:cubicBezTo>
                <a:cubicBezTo>
                  <a:pt x="4790876" y="1228802"/>
                  <a:pt x="4735864" y="1393923"/>
                  <a:pt x="4787928" y="1686395"/>
                </a:cubicBezTo>
                <a:cubicBezTo>
                  <a:pt x="4839992" y="1978867"/>
                  <a:pt x="4753130" y="2119615"/>
                  <a:pt x="4787928" y="2342215"/>
                </a:cubicBezTo>
                <a:cubicBezTo>
                  <a:pt x="4623180" y="2407785"/>
                  <a:pt x="4365578" y="2340693"/>
                  <a:pt x="4093678" y="2342215"/>
                </a:cubicBezTo>
                <a:cubicBezTo>
                  <a:pt x="3821778" y="2343737"/>
                  <a:pt x="3589968" y="2307825"/>
                  <a:pt x="3447308" y="2342215"/>
                </a:cubicBezTo>
                <a:cubicBezTo>
                  <a:pt x="3304648" y="2376605"/>
                  <a:pt x="3121225" y="2296523"/>
                  <a:pt x="2848817" y="2342215"/>
                </a:cubicBezTo>
                <a:cubicBezTo>
                  <a:pt x="2576409" y="2387907"/>
                  <a:pt x="2347870" y="2288250"/>
                  <a:pt x="2202447" y="2342215"/>
                </a:cubicBezTo>
                <a:cubicBezTo>
                  <a:pt x="2057024" y="2396180"/>
                  <a:pt x="1690766" y="2289264"/>
                  <a:pt x="1556077" y="2342215"/>
                </a:cubicBezTo>
                <a:cubicBezTo>
                  <a:pt x="1421388" y="2395166"/>
                  <a:pt x="1098028" y="2305077"/>
                  <a:pt x="957586" y="2342215"/>
                </a:cubicBezTo>
                <a:cubicBezTo>
                  <a:pt x="817144" y="2379353"/>
                  <a:pt x="222648" y="2254641"/>
                  <a:pt x="0" y="2342215"/>
                </a:cubicBezTo>
                <a:cubicBezTo>
                  <a:pt x="-29086" y="2133250"/>
                  <a:pt x="29513" y="1979597"/>
                  <a:pt x="0" y="1709817"/>
                </a:cubicBezTo>
                <a:cubicBezTo>
                  <a:pt x="-29513" y="1440037"/>
                  <a:pt x="32148" y="1423387"/>
                  <a:pt x="0" y="1147685"/>
                </a:cubicBezTo>
                <a:cubicBezTo>
                  <a:pt x="-32148" y="871983"/>
                  <a:pt x="5431" y="785362"/>
                  <a:pt x="0" y="608976"/>
                </a:cubicBezTo>
                <a:cubicBezTo>
                  <a:pt x="-5431" y="432590"/>
                  <a:pt x="998" y="153586"/>
                  <a:pt x="0" y="0"/>
                </a:cubicBezTo>
                <a:close/>
              </a:path>
              <a:path w="4787928" h="2342215" stroke="0" extrusionOk="0">
                <a:moveTo>
                  <a:pt x="0" y="0"/>
                </a:moveTo>
                <a:cubicBezTo>
                  <a:pt x="184803" y="-22071"/>
                  <a:pt x="379234" y="21184"/>
                  <a:pt x="502732" y="0"/>
                </a:cubicBezTo>
                <a:cubicBezTo>
                  <a:pt x="626230" y="-21184"/>
                  <a:pt x="784458" y="23838"/>
                  <a:pt x="1053344" y="0"/>
                </a:cubicBezTo>
                <a:cubicBezTo>
                  <a:pt x="1322230" y="-23838"/>
                  <a:pt x="1463259" y="15937"/>
                  <a:pt x="1603956" y="0"/>
                </a:cubicBezTo>
                <a:cubicBezTo>
                  <a:pt x="1744653" y="-15937"/>
                  <a:pt x="2112476" y="28561"/>
                  <a:pt x="2250326" y="0"/>
                </a:cubicBezTo>
                <a:cubicBezTo>
                  <a:pt x="2388176" y="-28561"/>
                  <a:pt x="2641246" y="4488"/>
                  <a:pt x="2753059" y="0"/>
                </a:cubicBezTo>
                <a:cubicBezTo>
                  <a:pt x="2864872" y="-4488"/>
                  <a:pt x="3117879" y="41202"/>
                  <a:pt x="3255791" y="0"/>
                </a:cubicBezTo>
                <a:cubicBezTo>
                  <a:pt x="3393703" y="-41202"/>
                  <a:pt x="3530658" y="49156"/>
                  <a:pt x="3710644" y="0"/>
                </a:cubicBezTo>
                <a:cubicBezTo>
                  <a:pt x="3890630" y="-49156"/>
                  <a:pt x="3957268" y="30361"/>
                  <a:pt x="4165497" y="0"/>
                </a:cubicBezTo>
                <a:cubicBezTo>
                  <a:pt x="4373726" y="-30361"/>
                  <a:pt x="4557685" y="30419"/>
                  <a:pt x="4787928" y="0"/>
                </a:cubicBezTo>
                <a:cubicBezTo>
                  <a:pt x="4842758" y="119826"/>
                  <a:pt x="4767871" y="408457"/>
                  <a:pt x="4787928" y="538709"/>
                </a:cubicBezTo>
                <a:cubicBezTo>
                  <a:pt x="4807985" y="668961"/>
                  <a:pt x="4764918" y="937287"/>
                  <a:pt x="4787928" y="1124263"/>
                </a:cubicBezTo>
                <a:cubicBezTo>
                  <a:pt x="4810938" y="1311239"/>
                  <a:pt x="4752306" y="1566347"/>
                  <a:pt x="4787928" y="1709817"/>
                </a:cubicBezTo>
                <a:cubicBezTo>
                  <a:pt x="4823550" y="1853287"/>
                  <a:pt x="4727130" y="2174951"/>
                  <a:pt x="4787928" y="2342215"/>
                </a:cubicBezTo>
                <a:cubicBezTo>
                  <a:pt x="4481119" y="2376084"/>
                  <a:pt x="4398982" y="2270553"/>
                  <a:pt x="4141558" y="2342215"/>
                </a:cubicBezTo>
                <a:cubicBezTo>
                  <a:pt x="3884134" y="2413877"/>
                  <a:pt x="3792146" y="2291633"/>
                  <a:pt x="3543067" y="2342215"/>
                </a:cubicBezTo>
                <a:cubicBezTo>
                  <a:pt x="3293988" y="2392797"/>
                  <a:pt x="3210269" y="2321787"/>
                  <a:pt x="3088214" y="2342215"/>
                </a:cubicBezTo>
                <a:cubicBezTo>
                  <a:pt x="2966159" y="2362643"/>
                  <a:pt x="2705162" y="2312991"/>
                  <a:pt x="2441843" y="2342215"/>
                </a:cubicBezTo>
                <a:cubicBezTo>
                  <a:pt x="2178524" y="2371439"/>
                  <a:pt x="1912602" y="2276904"/>
                  <a:pt x="1747594" y="2342215"/>
                </a:cubicBezTo>
                <a:cubicBezTo>
                  <a:pt x="1582586" y="2407526"/>
                  <a:pt x="1434885" y="2300343"/>
                  <a:pt x="1244861" y="2342215"/>
                </a:cubicBezTo>
                <a:cubicBezTo>
                  <a:pt x="1054837" y="2384087"/>
                  <a:pt x="859602" y="2288001"/>
                  <a:pt x="694250" y="2342215"/>
                </a:cubicBezTo>
                <a:cubicBezTo>
                  <a:pt x="528898" y="2396429"/>
                  <a:pt x="247029" y="2301699"/>
                  <a:pt x="0" y="2342215"/>
                </a:cubicBezTo>
                <a:cubicBezTo>
                  <a:pt x="-67297" y="2084439"/>
                  <a:pt x="56974" y="1992567"/>
                  <a:pt x="0" y="1709817"/>
                </a:cubicBezTo>
                <a:cubicBezTo>
                  <a:pt x="-56974" y="1427067"/>
                  <a:pt x="15311" y="1390153"/>
                  <a:pt x="0" y="1077419"/>
                </a:cubicBezTo>
                <a:cubicBezTo>
                  <a:pt x="-15311" y="764685"/>
                  <a:pt x="20118" y="497802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8262552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200" b="1"/>
              <a:t>画对象关系图，分析有几个</a:t>
            </a:r>
            <a:r>
              <a:rPr lang="en-US" altLang="zh-CN" sz="3200" b="1"/>
              <a:t>Person</a:t>
            </a:r>
            <a:r>
              <a:rPr lang="zh-CN" altLang="en-US" sz="3200" b="1"/>
              <a:t>类的对象。</a:t>
            </a:r>
            <a:endParaRPr lang="en-NZ" altLang="zh-CN" sz="3200" b="1"/>
          </a:p>
        </p:txBody>
      </p:sp>
    </p:spTree>
    <p:extLst>
      <p:ext uri="{BB962C8B-B14F-4D97-AF65-F5344CB8AC3E}">
        <p14:creationId xmlns:p14="http://schemas.microsoft.com/office/powerpoint/2010/main" val="335986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复习原始数据类型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657" y="913649"/>
            <a:ext cx="11146826" cy="55344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800"/>
              <a:t>下面程序执行结果是什么？</a:t>
            </a:r>
          </a:p>
          <a:p>
            <a:pPr marL="0" indent="0">
              <a:buNone/>
            </a:pPr>
            <a:r>
              <a:rPr lang="en-NZ" altLang="zh-CN" sz="3800"/>
              <a:t>int i=10;</a:t>
            </a:r>
          </a:p>
          <a:p>
            <a:pPr marL="0" indent="0">
              <a:buNone/>
            </a:pPr>
            <a:r>
              <a:rPr lang="en-NZ" altLang="zh-CN" sz="3800"/>
              <a:t>int j=i;</a:t>
            </a:r>
          </a:p>
          <a:p>
            <a:pPr marL="0" indent="0">
              <a:buNone/>
            </a:pPr>
            <a:r>
              <a:rPr lang="en-NZ" altLang="zh-CN" sz="3800"/>
              <a:t>i=20;</a:t>
            </a:r>
          </a:p>
          <a:p>
            <a:pPr marL="0" indent="0">
              <a:buNone/>
            </a:pPr>
            <a:r>
              <a:rPr lang="en-NZ" altLang="zh-CN" sz="3800"/>
              <a:t>System.out.println(j);</a:t>
            </a:r>
          </a:p>
          <a:p>
            <a:pPr marL="0" indent="0">
              <a:buNone/>
            </a:pPr>
            <a:endParaRPr lang="en-NZ" altLang="zh-CN" sz="3800"/>
          </a:p>
          <a:p>
            <a:pPr marL="0" indent="0">
              <a:buNone/>
            </a:pPr>
            <a:r>
              <a:rPr lang="en-US" altLang="zh-CN" sz="3800"/>
              <a:t>int</a:t>
            </a:r>
            <a:r>
              <a:rPr lang="zh-CN" altLang="en-US" sz="3800"/>
              <a:t>等基本数据类型的变量赋值：拷贝一份。</a:t>
            </a:r>
          </a:p>
        </p:txBody>
      </p:sp>
    </p:spTree>
    <p:extLst>
      <p:ext uri="{BB962C8B-B14F-4D97-AF65-F5344CB8AC3E}">
        <p14:creationId xmlns:p14="http://schemas.microsoft.com/office/powerpoint/2010/main" val="1108417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类变量复制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63" y="677917"/>
            <a:ext cx="11146826" cy="55344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NZ" altLang="zh-CN" sz="3800"/>
              <a:t>Person yzk = new Person();</a:t>
            </a:r>
          </a:p>
          <a:p>
            <a:pPr marL="0" indent="0">
              <a:buNone/>
            </a:pPr>
            <a:r>
              <a:rPr lang="en-NZ" altLang="zh-CN" sz="3800"/>
              <a:t>yzk.setName("</a:t>
            </a:r>
            <a:r>
              <a:rPr lang="zh-CN" altLang="en-US" sz="3800"/>
              <a:t>杨中科</a:t>
            </a:r>
            <a:r>
              <a:rPr lang="en-US" altLang="zh-CN" sz="3800"/>
              <a:t>");</a:t>
            </a:r>
          </a:p>
          <a:p>
            <a:pPr marL="0" indent="0">
              <a:buNone/>
            </a:pPr>
            <a:r>
              <a:rPr lang="en-NZ" altLang="zh-CN" sz="3800"/>
              <a:t>yzk.setAge(18);</a:t>
            </a:r>
          </a:p>
          <a:p>
            <a:pPr marL="0" indent="0">
              <a:buNone/>
            </a:pPr>
            <a:r>
              <a:rPr lang="en-NZ" altLang="zh-CN" sz="3800"/>
              <a:t>Person niuren = yzk;</a:t>
            </a:r>
          </a:p>
          <a:p>
            <a:pPr marL="0" indent="0">
              <a:buNone/>
            </a:pPr>
            <a:r>
              <a:rPr lang="en-NZ" altLang="zh-CN" sz="3800"/>
              <a:t>niuren.setAge(22);</a:t>
            </a:r>
          </a:p>
          <a:p>
            <a:pPr marL="0" indent="0">
              <a:buNone/>
            </a:pPr>
            <a:r>
              <a:rPr lang="en-NZ" altLang="zh-CN" sz="3800"/>
              <a:t>niuren.sayHello();</a:t>
            </a:r>
          </a:p>
          <a:p>
            <a:pPr marL="0" indent="0">
              <a:buNone/>
            </a:pPr>
            <a:r>
              <a:rPr lang="en-NZ" altLang="zh-CN" sz="3800"/>
              <a:t>yzk.sayHello();</a:t>
            </a:r>
            <a:endParaRPr lang="zh-CN" altLang="en-US" sz="380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2B7B78C-9291-4B1F-8FDE-DAB0F6E7B44E}"/>
              </a:ext>
            </a:extLst>
          </p:cNvPr>
          <p:cNvSpPr txBox="1">
            <a:spLocks/>
          </p:cNvSpPr>
          <p:nvPr/>
        </p:nvSpPr>
        <p:spPr>
          <a:xfrm>
            <a:off x="6479629" y="1851412"/>
            <a:ext cx="4787928" cy="3824173"/>
          </a:xfrm>
          <a:custGeom>
            <a:avLst/>
            <a:gdLst>
              <a:gd name="connsiteX0" fmla="*/ 0 w 4787928"/>
              <a:gd name="connsiteY0" fmla="*/ 0 h 3824173"/>
              <a:gd name="connsiteX1" fmla="*/ 646370 w 4787928"/>
              <a:gd name="connsiteY1" fmla="*/ 0 h 3824173"/>
              <a:gd name="connsiteX2" fmla="*/ 1149103 w 4787928"/>
              <a:gd name="connsiteY2" fmla="*/ 0 h 3824173"/>
              <a:gd name="connsiteX3" fmla="*/ 1747594 w 4787928"/>
              <a:gd name="connsiteY3" fmla="*/ 0 h 3824173"/>
              <a:gd name="connsiteX4" fmla="*/ 2250326 w 4787928"/>
              <a:gd name="connsiteY4" fmla="*/ 0 h 3824173"/>
              <a:gd name="connsiteX5" fmla="*/ 2944576 w 4787928"/>
              <a:gd name="connsiteY5" fmla="*/ 0 h 3824173"/>
              <a:gd name="connsiteX6" fmla="*/ 3638825 w 4787928"/>
              <a:gd name="connsiteY6" fmla="*/ 0 h 3824173"/>
              <a:gd name="connsiteX7" fmla="*/ 4093678 w 4787928"/>
              <a:gd name="connsiteY7" fmla="*/ 0 h 3824173"/>
              <a:gd name="connsiteX8" fmla="*/ 4787928 w 4787928"/>
              <a:gd name="connsiteY8" fmla="*/ 0 h 3824173"/>
              <a:gd name="connsiteX9" fmla="*/ 4787928 w 4787928"/>
              <a:gd name="connsiteY9" fmla="*/ 431585 h 3824173"/>
              <a:gd name="connsiteX10" fmla="*/ 4787928 w 4787928"/>
              <a:gd name="connsiteY10" fmla="*/ 863170 h 3824173"/>
              <a:gd name="connsiteX11" fmla="*/ 4787928 w 4787928"/>
              <a:gd name="connsiteY11" fmla="*/ 1294756 h 3824173"/>
              <a:gd name="connsiteX12" fmla="*/ 4787928 w 4787928"/>
              <a:gd name="connsiteY12" fmla="*/ 1841066 h 3824173"/>
              <a:gd name="connsiteX13" fmla="*/ 4787928 w 4787928"/>
              <a:gd name="connsiteY13" fmla="*/ 2463860 h 3824173"/>
              <a:gd name="connsiteX14" fmla="*/ 4787928 w 4787928"/>
              <a:gd name="connsiteY14" fmla="*/ 2971929 h 3824173"/>
              <a:gd name="connsiteX15" fmla="*/ 4787928 w 4787928"/>
              <a:gd name="connsiteY15" fmla="*/ 3824173 h 3824173"/>
              <a:gd name="connsiteX16" fmla="*/ 4141558 w 4787928"/>
              <a:gd name="connsiteY16" fmla="*/ 3824173 h 3824173"/>
              <a:gd name="connsiteX17" fmla="*/ 3495187 w 4787928"/>
              <a:gd name="connsiteY17" fmla="*/ 3824173 h 3824173"/>
              <a:gd name="connsiteX18" fmla="*/ 2848817 w 4787928"/>
              <a:gd name="connsiteY18" fmla="*/ 3824173 h 3824173"/>
              <a:gd name="connsiteX19" fmla="*/ 2250326 w 4787928"/>
              <a:gd name="connsiteY19" fmla="*/ 3824173 h 3824173"/>
              <a:gd name="connsiteX20" fmla="*/ 1556077 w 4787928"/>
              <a:gd name="connsiteY20" fmla="*/ 3824173 h 3824173"/>
              <a:gd name="connsiteX21" fmla="*/ 957586 w 4787928"/>
              <a:gd name="connsiteY21" fmla="*/ 3824173 h 3824173"/>
              <a:gd name="connsiteX22" fmla="*/ 0 w 4787928"/>
              <a:gd name="connsiteY22" fmla="*/ 3824173 h 3824173"/>
              <a:gd name="connsiteX23" fmla="*/ 0 w 4787928"/>
              <a:gd name="connsiteY23" fmla="*/ 3354346 h 3824173"/>
              <a:gd name="connsiteX24" fmla="*/ 0 w 4787928"/>
              <a:gd name="connsiteY24" fmla="*/ 2884519 h 3824173"/>
              <a:gd name="connsiteX25" fmla="*/ 0 w 4787928"/>
              <a:gd name="connsiteY25" fmla="*/ 2452934 h 3824173"/>
              <a:gd name="connsiteX26" fmla="*/ 0 w 4787928"/>
              <a:gd name="connsiteY26" fmla="*/ 1983107 h 3824173"/>
              <a:gd name="connsiteX27" fmla="*/ 0 w 4787928"/>
              <a:gd name="connsiteY27" fmla="*/ 1551522 h 3824173"/>
              <a:gd name="connsiteX28" fmla="*/ 0 w 4787928"/>
              <a:gd name="connsiteY28" fmla="*/ 1081695 h 3824173"/>
              <a:gd name="connsiteX29" fmla="*/ 0 w 4787928"/>
              <a:gd name="connsiteY29" fmla="*/ 535384 h 3824173"/>
              <a:gd name="connsiteX30" fmla="*/ 0 w 4787928"/>
              <a:gd name="connsiteY30" fmla="*/ 0 h 3824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787928" h="3824173" fill="none" extrusionOk="0">
                <a:moveTo>
                  <a:pt x="0" y="0"/>
                </a:moveTo>
                <a:cubicBezTo>
                  <a:pt x="149900" y="-14076"/>
                  <a:pt x="452339" y="31126"/>
                  <a:pt x="646370" y="0"/>
                </a:cubicBezTo>
                <a:cubicBezTo>
                  <a:pt x="840401" y="-31126"/>
                  <a:pt x="998489" y="12243"/>
                  <a:pt x="1149103" y="0"/>
                </a:cubicBezTo>
                <a:cubicBezTo>
                  <a:pt x="1299717" y="-12243"/>
                  <a:pt x="1468213" y="64779"/>
                  <a:pt x="1747594" y="0"/>
                </a:cubicBezTo>
                <a:cubicBezTo>
                  <a:pt x="2026975" y="-64779"/>
                  <a:pt x="2112824" y="41997"/>
                  <a:pt x="2250326" y="0"/>
                </a:cubicBezTo>
                <a:cubicBezTo>
                  <a:pt x="2387828" y="-41997"/>
                  <a:pt x="2734524" y="53969"/>
                  <a:pt x="2944576" y="0"/>
                </a:cubicBezTo>
                <a:cubicBezTo>
                  <a:pt x="3154628" y="-53969"/>
                  <a:pt x="3312760" y="58677"/>
                  <a:pt x="3638825" y="0"/>
                </a:cubicBezTo>
                <a:cubicBezTo>
                  <a:pt x="3964890" y="-58677"/>
                  <a:pt x="3932118" y="44165"/>
                  <a:pt x="4093678" y="0"/>
                </a:cubicBezTo>
                <a:cubicBezTo>
                  <a:pt x="4255238" y="-44165"/>
                  <a:pt x="4522001" y="56203"/>
                  <a:pt x="4787928" y="0"/>
                </a:cubicBezTo>
                <a:cubicBezTo>
                  <a:pt x="4830043" y="199500"/>
                  <a:pt x="4767274" y="231273"/>
                  <a:pt x="4787928" y="431585"/>
                </a:cubicBezTo>
                <a:cubicBezTo>
                  <a:pt x="4808582" y="631897"/>
                  <a:pt x="4766538" y="678619"/>
                  <a:pt x="4787928" y="863170"/>
                </a:cubicBezTo>
                <a:cubicBezTo>
                  <a:pt x="4809318" y="1047722"/>
                  <a:pt x="4744246" y="1124257"/>
                  <a:pt x="4787928" y="1294756"/>
                </a:cubicBezTo>
                <a:cubicBezTo>
                  <a:pt x="4831610" y="1465255"/>
                  <a:pt x="4734978" y="1704079"/>
                  <a:pt x="4787928" y="1841066"/>
                </a:cubicBezTo>
                <a:cubicBezTo>
                  <a:pt x="4840878" y="1978053"/>
                  <a:pt x="4713325" y="2323758"/>
                  <a:pt x="4787928" y="2463860"/>
                </a:cubicBezTo>
                <a:cubicBezTo>
                  <a:pt x="4862531" y="2603962"/>
                  <a:pt x="4747828" y="2733663"/>
                  <a:pt x="4787928" y="2971929"/>
                </a:cubicBezTo>
                <a:cubicBezTo>
                  <a:pt x="4828028" y="3210195"/>
                  <a:pt x="4722433" y="3559988"/>
                  <a:pt x="4787928" y="3824173"/>
                </a:cubicBezTo>
                <a:cubicBezTo>
                  <a:pt x="4607591" y="3847637"/>
                  <a:pt x="4423534" y="3794217"/>
                  <a:pt x="4141558" y="3824173"/>
                </a:cubicBezTo>
                <a:cubicBezTo>
                  <a:pt x="3859582" y="3854129"/>
                  <a:pt x="3707769" y="3812920"/>
                  <a:pt x="3495187" y="3824173"/>
                </a:cubicBezTo>
                <a:cubicBezTo>
                  <a:pt x="3282605" y="3835426"/>
                  <a:pt x="3131682" y="3796577"/>
                  <a:pt x="2848817" y="3824173"/>
                </a:cubicBezTo>
                <a:cubicBezTo>
                  <a:pt x="2565952" y="3851769"/>
                  <a:pt x="2485428" y="3799394"/>
                  <a:pt x="2250326" y="3824173"/>
                </a:cubicBezTo>
                <a:cubicBezTo>
                  <a:pt x="2015224" y="3848952"/>
                  <a:pt x="1721735" y="3757581"/>
                  <a:pt x="1556077" y="3824173"/>
                </a:cubicBezTo>
                <a:cubicBezTo>
                  <a:pt x="1390419" y="3890765"/>
                  <a:pt x="1110098" y="3787069"/>
                  <a:pt x="957586" y="3824173"/>
                </a:cubicBezTo>
                <a:cubicBezTo>
                  <a:pt x="805074" y="3861277"/>
                  <a:pt x="241711" y="3779972"/>
                  <a:pt x="0" y="3824173"/>
                </a:cubicBezTo>
                <a:cubicBezTo>
                  <a:pt x="-31588" y="3691853"/>
                  <a:pt x="49980" y="3475425"/>
                  <a:pt x="0" y="3354346"/>
                </a:cubicBezTo>
                <a:cubicBezTo>
                  <a:pt x="-49980" y="3233267"/>
                  <a:pt x="15747" y="3063773"/>
                  <a:pt x="0" y="2884519"/>
                </a:cubicBezTo>
                <a:cubicBezTo>
                  <a:pt x="-15747" y="2705265"/>
                  <a:pt x="5588" y="2573373"/>
                  <a:pt x="0" y="2452934"/>
                </a:cubicBezTo>
                <a:cubicBezTo>
                  <a:pt x="-5588" y="2332495"/>
                  <a:pt x="21053" y="2177135"/>
                  <a:pt x="0" y="1983107"/>
                </a:cubicBezTo>
                <a:cubicBezTo>
                  <a:pt x="-21053" y="1789079"/>
                  <a:pt x="24386" y="1752618"/>
                  <a:pt x="0" y="1551522"/>
                </a:cubicBezTo>
                <a:cubicBezTo>
                  <a:pt x="-24386" y="1350427"/>
                  <a:pt x="36178" y="1286758"/>
                  <a:pt x="0" y="1081695"/>
                </a:cubicBezTo>
                <a:cubicBezTo>
                  <a:pt x="-36178" y="876632"/>
                  <a:pt x="380" y="744060"/>
                  <a:pt x="0" y="535384"/>
                </a:cubicBezTo>
                <a:cubicBezTo>
                  <a:pt x="-380" y="326708"/>
                  <a:pt x="22023" y="197387"/>
                  <a:pt x="0" y="0"/>
                </a:cubicBezTo>
                <a:close/>
              </a:path>
              <a:path w="4787928" h="3824173" stroke="0" extrusionOk="0">
                <a:moveTo>
                  <a:pt x="0" y="0"/>
                </a:moveTo>
                <a:cubicBezTo>
                  <a:pt x="184803" y="-22071"/>
                  <a:pt x="379234" y="21184"/>
                  <a:pt x="502732" y="0"/>
                </a:cubicBezTo>
                <a:cubicBezTo>
                  <a:pt x="626230" y="-21184"/>
                  <a:pt x="784458" y="23838"/>
                  <a:pt x="1053344" y="0"/>
                </a:cubicBezTo>
                <a:cubicBezTo>
                  <a:pt x="1322230" y="-23838"/>
                  <a:pt x="1463259" y="15937"/>
                  <a:pt x="1603956" y="0"/>
                </a:cubicBezTo>
                <a:cubicBezTo>
                  <a:pt x="1744653" y="-15937"/>
                  <a:pt x="2112476" y="28561"/>
                  <a:pt x="2250326" y="0"/>
                </a:cubicBezTo>
                <a:cubicBezTo>
                  <a:pt x="2388176" y="-28561"/>
                  <a:pt x="2641246" y="4488"/>
                  <a:pt x="2753059" y="0"/>
                </a:cubicBezTo>
                <a:cubicBezTo>
                  <a:pt x="2864872" y="-4488"/>
                  <a:pt x="3117879" y="41202"/>
                  <a:pt x="3255791" y="0"/>
                </a:cubicBezTo>
                <a:cubicBezTo>
                  <a:pt x="3393703" y="-41202"/>
                  <a:pt x="3530658" y="49156"/>
                  <a:pt x="3710644" y="0"/>
                </a:cubicBezTo>
                <a:cubicBezTo>
                  <a:pt x="3890630" y="-49156"/>
                  <a:pt x="3957268" y="30361"/>
                  <a:pt x="4165497" y="0"/>
                </a:cubicBezTo>
                <a:cubicBezTo>
                  <a:pt x="4373726" y="-30361"/>
                  <a:pt x="4557685" y="30419"/>
                  <a:pt x="4787928" y="0"/>
                </a:cubicBezTo>
                <a:cubicBezTo>
                  <a:pt x="4826512" y="207589"/>
                  <a:pt x="4754887" y="269009"/>
                  <a:pt x="4787928" y="469827"/>
                </a:cubicBezTo>
                <a:cubicBezTo>
                  <a:pt x="4820969" y="670645"/>
                  <a:pt x="4741263" y="848919"/>
                  <a:pt x="4787928" y="1016137"/>
                </a:cubicBezTo>
                <a:cubicBezTo>
                  <a:pt x="4834593" y="1183355"/>
                  <a:pt x="4749807" y="1315584"/>
                  <a:pt x="4787928" y="1562448"/>
                </a:cubicBezTo>
                <a:cubicBezTo>
                  <a:pt x="4826049" y="1809312"/>
                  <a:pt x="4743564" y="2018410"/>
                  <a:pt x="4787928" y="2147000"/>
                </a:cubicBezTo>
                <a:cubicBezTo>
                  <a:pt x="4832292" y="2275590"/>
                  <a:pt x="4732507" y="2578247"/>
                  <a:pt x="4787928" y="2731552"/>
                </a:cubicBezTo>
                <a:cubicBezTo>
                  <a:pt x="4843349" y="2884857"/>
                  <a:pt x="4778158" y="3033898"/>
                  <a:pt x="4787928" y="3201379"/>
                </a:cubicBezTo>
                <a:cubicBezTo>
                  <a:pt x="4797698" y="3368860"/>
                  <a:pt x="4740134" y="3545226"/>
                  <a:pt x="4787928" y="3824173"/>
                </a:cubicBezTo>
                <a:cubicBezTo>
                  <a:pt x="4591556" y="3824784"/>
                  <a:pt x="4395312" y="3768328"/>
                  <a:pt x="4237316" y="3824173"/>
                </a:cubicBezTo>
                <a:cubicBezTo>
                  <a:pt x="4079320" y="3880018"/>
                  <a:pt x="3708075" y="3758862"/>
                  <a:pt x="3543067" y="3824173"/>
                </a:cubicBezTo>
                <a:cubicBezTo>
                  <a:pt x="3378059" y="3889484"/>
                  <a:pt x="3230358" y="3782301"/>
                  <a:pt x="3040334" y="3824173"/>
                </a:cubicBezTo>
                <a:cubicBezTo>
                  <a:pt x="2850310" y="3866045"/>
                  <a:pt x="2655075" y="3769959"/>
                  <a:pt x="2489723" y="3824173"/>
                </a:cubicBezTo>
                <a:cubicBezTo>
                  <a:pt x="2324371" y="3878387"/>
                  <a:pt x="2042502" y="3783657"/>
                  <a:pt x="1795473" y="3824173"/>
                </a:cubicBezTo>
                <a:cubicBezTo>
                  <a:pt x="1548444" y="3864689"/>
                  <a:pt x="1263466" y="3767809"/>
                  <a:pt x="1101223" y="3824173"/>
                </a:cubicBezTo>
                <a:cubicBezTo>
                  <a:pt x="938980" y="3880537"/>
                  <a:pt x="816807" y="3779993"/>
                  <a:pt x="646370" y="3824173"/>
                </a:cubicBezTo>
                <a:cubicBezTo>
                  <a:pt x="475933" y="3868353"/>
                  <a:pt x="241254" y="3810417"/>
                  <a:pt x="0" y="3824173"/>
                </a:cubicBezTo>
                <a:cubicBezTo>
                  <a:pt x="-48686" y="3635742"/>
                  <a:pt x="4223" y="3513377"/>
                  <a:pt x="0" y="3392588"/>
                </a:cubicBezTo>
                <a:cubicBezTo>
                  <a:pt x="-4223" y="3271799"/>
                  <a:pt x="47274" y="3045665"/>
                  <a:pt x="0" y="2769794"/>
                </a:cubicBezTo>
                <a:cubicBezTo>
                  <a:pt x="-47274" y="2493923"/>
                  <a:pt x="5430" y="2534772"/>
                  <a:pt x="0" y="2299967"/>
                </a:cubicBezTo>
                <a:cubicBezTo>
                  <a:pt x="-5430" y="2065162"/>
                  <a:pt x="10787" y="2057720"/>
                  <a:pt x="0" y="1868382"/>
                </a:cubicBezTo>
                <a:cubicBezTo>
                  <a:pt x="-10787" y="1679044"/>
                  <a:pt x="13270" y="1558281"/>
                  <a:pt x="0" y="1398555"/>
                </a:cubicBezTo>
                <a:cubicBezTo>
                  <a:pt x="-13270" y="1238829"/>
                  <a:pt x="2417" y="988339"/>
                  <a:pt x="0" y="852244"/>
                </a:cubicBezTo>
                <a:cubicBezTo>
                  <a:pt x="-2417" y="716149"/>
                  <a:pt x="7372" y="366413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8262552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200" b="1"/>
              <a:t>1</a:t>
            </a:r>
            <a:r>
              <a:rPr lang="zh-CN" altLang="en-US" sz="3200" b="1"/>
              <a:t>、</a:t>
            </a:r>
            <a:r>
              <a:rPr lang="en-NZ" altLang="zh-CN" sz="3200"/>
              <a:t>Person niuren = yzk</a:t>
            </a:r>
            <a:r>
              <a:rPr lang="zh-CN" altLang="en-US" sz="3200"/>
              <a:t>：变量</a:t>
            </a:r>
            <a:r>
              <a:rPr lang="en-US" altLang="zh-CN" sz="3200"/>
              <a:t>niuren</a:t>
            </a:r>
            <a:r>
              <a:rPr lang="zh-CN" altLang="en-US" sz="3200"/>
              <a:t>指向</a:t>
            </a:r>
            <a:r>
              <a:rPr lang="en-US" altLang="zh-CN" sz="3200"/>
              <a:t>yzk</a:t>
            </a:r>
            <a:r>
              <a:rPr lang="zh-CN" altLang="en-US" sz="3200" b="1">
                <a:solidFill>
                  <a:srgbClr val="FF0000"/>
                </a:solidFill>
              </a:rPr>
              <a:t>当前</a:t>
            </a:r>
            <a:r>
              <a:rPr lang="zh-CN" altLang="en-US" sz="3200"/>
              <a:t>所</a:t>
            </a:r>
            <a:r>
              <a:rPr lang="zh-CN" altLang="en-US" sz="3200" b="1">
                <a:solidFill>
                  <a:srgbClr val="FF0000"/>
                </a:solidFill>
              </a:rPr>
              <a:t>指向的对象</a:t>
            </a:r>
            <a:r>
              <a:rPr lang="zh-CN" altLang="en-US" sz="3200"/>
              <a:t>。</a:t>
            </a:r>
            <a:endParaRPr lang="en-US" altLang="zh-CN" sz="3200"/>
          </a:p>
          <a:p>
            <a:pPr marL="0" indent="0">
              <a:buNone/>
            </a:pPr>
            <a:r>
              <a:rPr lang="en-US" altLang="zh-CN" sz="3200" b="1"/>
              <a:t>2</a:t>
            </a:r>
            <a:r>
              <a:rPr lang="zh-CN" altLang="en-US" sz="3200" b="1"/>
              <a:t>、画对象关系图，分析有几个</a:t>
            </a:r>
            <a:r>
              <a:rPr lang="en-US" altLang="zh-CN" sz="3200" b="1"/>
              <a:t>Person</a:t>
            </a:r>
            <a:r>
              <a:rPr lang="zh-CN" altLang="en-US" sz="3200" b="1"/>
              <a:t>类的对象。</a:t>
            </a:r>
            <a:endParaRPr lang="en-US" altLang="zh-CN" sz="3200" b="1"/>
          </a:p>
        </p:txBody>
      </p:sp>
    </p:spTree>
    <p:extLst>
      <p:ext uri="{BB962C8B-B14F-4D97-AF65-F5344CB8AC3E}">
        <p14:creationId xmlns:p14="http://schemas.microsoft.com/office/powerpoint/2010/main" val="2914517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FDD0B-5A16-4AD8-BA6E-E72EEC01C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057" y="79249"/>
            <a:ext cx="10353761" cy="670560"/>
          </a:xfrm>
        </p:spPr>
        <p:txBody>
          <a:bodyPr/>
          <a:lstStyle/>
          <a:p>
            <a:r>
              <a:rPr lang="zh-CN" altLang="en-US"/>
              <a:t>参数变量赋值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D30FBD-EC35-4305-AC8F-EF8A1119C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58" y="749809"/>
            <a:ext cx="10993237" cy="60289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NZ" altLang="zh-CN" sz="1800" b="1"/>
              <a:t>public static void main(String[] args)</a:t>
            </a:r>
          </a:p>
          <a:p>
            <a:pPr marL="0" indent="0">
              <a:buNone/>
            </a:pPr>
            <a:r>
              <a:rPr lang="en-NZ" altLang="zh-CN" sz="1800" b="1"/>
              <a:t>{</a:t>
            </a:r>
          </a:p>
          <a:p>
            <a:pPr marL="0" indent="0">
              <a:buNone/>
            </a:pPr>
            <a:r>
              <a:rPr lang="en-NZ" altLang="zh-CN" sz="1800" b="1"/>
              <a:t>	Person yzk = new Person();</a:t>
            </a:r>
          </a:p>
          <a:p>
            <a:pPr marL="0" indent="0">
              <a:buNone/>
            </a:pPr>
            <a:r>
              <a:rPr lang="en-NZ" altLang="zh-CN" sz="1800" b="1"/>
              <a:t>	yzk.setName("</a:t>
            </a:r>
            <a:r>
              <a:rPr lang="zh-CN" altLang="en-US" sz="1800" b="1"/>
              <a:t>杨中科</a:t>
            </a:r>
            <a:r>
              <a:rPr lang="en-US" altLang="zh-CN" sz="1800" b="1"/>
              <a:t>");</a:t>
            </a:r>
          </a:p>
          <a:p>
            <a:pPr marL="0" indent="0">
              <a:buNone/>
            </a:pPr>
            <a:r>
              <a:rPr lang="en-US" altLang="zh-CN" sz="1800" b="1"/>
              <a:t>	</a:t>
            </a:r>
            <a:r>
              <a:rPr lang="en-NZ" altLang="zh-CN" sz="1800" b="1"/>
              <a:t>yzk.setAge(18);</a:t>
            </a:r>
          </a:p>
          <a:p>
            <a:pPr marL="0" indent="0">
              <a:buNone/>
            </a:pPr>
            <a:r>
              <a:rPr lang="en-NZ" altLang="zh-CN" sz="1800" b="1"/>
              <a:t>	yzk.sayHello();</a:t>
            </a:r>
          </a:p>
          <a:p>
            <a:pPr marL="0" indent="0">
              <a:buNone/>
            </a:pPr>
            <a:r>
              <a:rPr lang="en-NZ" altLang="zh-CN" sz="1800" b="1"/>
              <a:t>	test(yzk);</a:t>
            </a:r>
          </a:p>
          <a:p>
            <a:pPr marL="0" indent="0">
              <a:buNone/>
            </a:pPr>
            <a:r>
              <a:rPr lang="en-NZ" altLang="zh-CN" sz="1800" b="1"/>
              <a:t>	yzk.sayHello();</a:t>
            </a:r>
          </a:p>
          <a:p>
            <a:pPr marL="0" indent="0">
              <a:buNone/>
            </a:pPr>
            <a:r>
              <a:rPr lang="en-NZ" altLang="zh-CN" sz="1800" b="1"/>
              <a:t>}</a:t>
            </a:r>
          </a:p>
          <a:p>
            <a:pPr marL="0" indent="0">
              <a:buNone/>
            </a:pPr>
            <a:r>
              <a:rPr lang="en-NZ" altLang="zh-CN" sz="1800" b="1"/>
              <a:t>static void test(Person p)</a:t>
            </a:r>
          </a:p>
          <a:p>
            <a:pPr marL="0" indent="0">
              <a:buNone/>
            </a:pPr>
            <a:r>
              <a:rPr lang="en-NZ" altLang="zh-CN" sz="1800" b="1"/>
              <a:t>{</a:t>
            </a:r>
          </a:p>
          <a:p>
            <a:pPr marL="0" indent="0">
              <a:buNone/>
            </a:pPr>
            <a:r>
              <a:rPr lang="en-NZ" altLang="zh-CN" sz="1800" b="1"/>
              <a:t>	p.setAge(666);</a:t>
            </a:r>
          </a:p>
          <a:p>
            <a:pPr marL="0" indent="0">
              <a:buNone/>
            </a:pPr>
            <a:r>
              <a:rPr lang="en-NZ" altLang="zh-CN" sz="1800" b="1"/>
              <a:t>}</a:t>
            </a:r>
            <a:endParaRPr lang="zh-CN" altLang="en-US" sz="1800" b="1"/>
          </a:p>
        </p:txBody>
      </p:sp>
    </p:spTree>
    <p:extLst>
      <p:ext uri="{BB962C8B-B14F-4D97-AF65-F5344CB8AC3E}">
        <p14:creationId xmlns:p14="http://schemas.microsoft.com/office/powerpoint/2010/main" val="3095821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4943</TotalTime>
  <Words>405</Words>
  <Application>Microsoft Office PowerPoint</Application>
  <PresentationFormat>宽屏</PresentationFormat>
  <Paragraphs>53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SimSun</vt:lpstr>
      <vt:lpstr>Arial</vt:lpstr>
      <vt:lpstr>Bookman Old Style</vt:lpstr>
      <vt:lpstr>Rockwell</vt:lpstr>
      <vt:lpstr>Damask</vt:lpstr>
      <vt:lpstr>主讲人：杨中科  SE101——  零基础玩Java  P3-5-搞“对象”</vt:lpstr>
      <vt:lpstr>同一个类的不同对象是独立的</vt:lpstr>
      <vt:lpstr>复习原始数据类型</vt:lpstr>
      <vt:lpstr>类变量复制</vt:lpstr>
      <vt:lpstr>参数变量赋值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zhongke</cp:lastModifiedBy>
  <cp:revision>1490</cp:revision>
  <dcterms:created xsi:type="dcterms:W3CDTF">2021-01-02T23:47:39Z</dcterms:created>
  <dcterms:modified xsi:type="dcterms:W3CDTF">2021-05-06T07:34:50Z</dcterms:modified>
</cp:coreProperties>
</file>