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27" r:id="rId3"/>
    <p:sldId id="328" r:id="rId4"/>
    <p:sldId id="32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这一节都是零零碎碎的语法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8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、例子代码：</a:t>
            </a:r>
            <a:endParaRPr lang="en-US" altLang="zh-CN"/>
          </a:p>
          <a:p>
            <a:r>
              <a:rPr lang="nb-NO" altLang="zh-CN"/>
              <a:t>Person p1 =null;</a:t>
            </a:r>
          </a:p>
          <a:p>
            <a:r>
              <a:rPr lang="nb-NO" altLang="zh-CN"/>
              <a:t>p1.sayHello();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2</a:t>
            </a:r>
            <a:r>
              <a:rPr lang="zh-CN" altLang="en-US"/>
              <a:t>、你的</a:t>
            </a:r>
            <a:r>
              <a:rPr lang="en-US" altLang="zh-CN"/>
              <a:t>Java</a:t>
            </a:r>
            <a:r>
              <a:rPr lang="zh-CN" altLang="en-US"/>
              <a:t>程序员生涯将会与“</a:t>
            </a:r>
            <a:r>
              <a:rPr lang="en-NZ" altLang="zh-CN"/>
              <a:t>NullPointerException</a:t>
            </a:r>
            <a:r>
              <a:rPr lang="zh-CN" altLang="en-US"/>
              <a:t>”常相伴。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9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P3-6-</a:t>
            </a:r>
            <a:r>
              <a:rPr lang="zh-CN" altLang="en-US"/>
              <a:t>类的其他语法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成员变量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7"/>
            <a:ext cx="11981793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500"/>
              <a:t>1</a:t>
            </a:r>
            <a:r>
              <a:rPr lang="zh-CN" altLang="en-US" sz="3500"/>
              <a:t>、所有类型的局部变量必须初始化， 而成员变量</a:t>
            </a:r>
          </a:p>
          <a:p>
            <a:pPr marL="0" indent="0">
              <a:buNone/>
            </a:pPr>
            <a:r>
              <a:rPr lang="zh-CN" altLang="en-US" sz="3500"/>
              <a:t>声明时候可以不初始化。对成员变量， 对于基本数值类型默认初始值为 </a:t>
            </a:r>
            <a:r>
              <a:rPr lang="en-US" altLang="zh-CN" sz="3500"/>
              <a:t>0</a:t>
            </a:r>
            <a:r>
              <a:rPr lang="zh-CN" altLang="en-US" sz="3500"/>
              <a:t>、 </a:t>
            </a:r>
            <a:r>
              <a:rPr lang="en-US" altLang="zh-CN" sz="3500"/>
              <a:t>false</a:t>
            </a:r>
            <a:r>
              <a:rPr lang="zh-CN" altLang="en-US" sz="3500"/>
              <a:t>， </a:t>
            </a:r>
            <a:r>
              <a:rPr lang="en-US" altLang="zh-CN" sz="3500"/>
              <a:t>String </a:t>
            </a:r>
            <a:r>
              <a:rPr lang="zh-CN" altLang="en-US" sz="3500"/>
              <a:t>、</a:t>
            </a:r>
            <a:r>
              <a:rPr lang="en-US" altLang="zh-CN" sz="3500"/>
              <a:t>Person</a:t>
            </a:r>
            <a:r>
              <a:rPr lang="zh-CN" altLang="en-US" sz="3500"/>
              <a:t>等非基本类型初始化为 </a:t>
            </a:r>
            <a:r>
              <a:rPr lang="en-US" altLang="zh-CN" sz="3500"/>
              <a:t>null</a:t>
            </a:r>
            <a:r>
              <a:rPr lang="zh-CN" altLang="en-US" sz="3500"/>
              <a:t>。</a:t>
            </a:r>
            <a:endParaRPr lang="en-US" altLang="zh-CN" sz="3500"/>
          </a:p>
          <a:p>
            <a:pPr marL="0" indent="0">
              <a:buNone/>
            </a:pPr>
            <a:r>
              <a:rPr lang="en-US" altLang="zh-CN" sz="3500"/>
              <a:t>2</a:t>
            </a:r>
            <a:r>
              <a:rPr lang="zh-CN" altLang="en-US" sz="3500"/>
              <a:t>、当成员变量和局部变量（方法的参数也可以看做局部变量）重名的时候， </a:t>
            </a:r>
            <a:r>
              <a:rPr lang="en-US" altLang="zh-CN" sz="3500"/>
              <a:t>age </a:t>
            </a:r>
            <a:r>
              <a:rPr lang="zh-CN" altLang="en-US" sz="3500"/>
              <a:t>被看做局部变量，因此为了避免混乱， 建议访问类成员变量、方法的时候加上“</a:t>
            </a:r>
            <a:r>
              <a:rPr lang="en-US" altLang="zh-CN" sz="3500"/>
              <a:t>this.” </a:t>
            </a:r>
            <a:r>
              <a:rPr lang="zh-CN" altLang="en-US" sz="3500"/>
              <a:t>， 在类内部</a:t>
            </a:r>
            <a:r>
              <a:rPr lang="en-US" altLang="zh-CN" sz="3500"/>
              <a:t>this </a:t>
            </a:r>
            <a:r>
              <a:rPr lang="zh-CN" altLang="en-US" sz="3500"/>
              <a:t>代表当前对象。 </a:t>
            </a:r>
            <a:r>
              <a:rPr lang="en-US" altLang="zh-CN" sz="3500"/>
              <a:t>this.</a:t>
            </a:r>
            <a:r>
              <a:rPr lang="zh-CN" altLang="en-US" sz="3500"/>
              <a:t>也可以调用当前类的成员方法。</a:t>
            </a:r>
          </a:p>
        </p:txBody>
      </p:sp>
    </p:spTree>
    <p:extLst>
      <p:ext uri="{BB962C8B-B14F-4D97-AF65-F5344CB8AC3E}">
        <p14:creationId xmlns:p14="http://schemas.microsoft.com/office/powerpoint/2010/main" val="11084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7"/>
            <a:ext cx="11981793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500"/>
              <a:t>1</a:t>
            </a:r>
            <a:r>
              <a:rPr lang="zh-CN" altLang="en-US" sz="3500"/>
              <a:t>、当一个变量指向 </a:t>
            </a:r>
            <a:r>
              <a:rPr lang="en-US" altLang="zh-CN" sz="3500"/>
              <a:t>null </a:t>
            </a:r>
            <a:r>
              <a:rPr lang="zh-CN" altLang="en-US" sz="3500"/>
              <a:t>的时候表示“变量不指向任何对象”。</a:t>
            </a:r>
            <a:endParaRPr lang="en-US" altLang="zh-CN" sz="3500"/>
          </a:p>
          <a:p>
            <a:pPr marL="0" indent="0">
              <a:buNone/>
            </a:pPr>
            <a:r>
              <a:rPr lang="en-US" altLang="zh-CN" sz="3500"/>
              <a:t>2</a:t>
            </a:r>
            <a:r>
              <a:rPr lang="zh-CN" altLang="en-US" sz="3500"/>
              <a:t>、</a:t>
            </a:r>
            <a:r>
              <a:rPr lang="en-NZ" altLang="zh-CN" sz="3500"/>
              <a:t>Java </a:t>
            </a:r>
            <a:r>
              <a:rPr lang="zh-CN" altLang="en-US" sz="3500"/>
              <a:t>的基本数据类型（</a:t>
            </a:r>
            <a:r>
              <a:rPr lang="en-NZ" altLang="zh-CN" sz="3500"/>
              <a:t>byte</a:t>
            </a:r>
            <a:r>
              <a:rPr lang="zh-CN" altLang="en-NZ" sz="3500"/>
              <a:t>、 </a:t>
            </a:r>
            <a:r>
              <a:rPr lang="en-NZ" altLang="zh-CN" sz="3500"/>
              <a:t>short</a:t>
            </a:r>
            <a:r>
              <a:rPr lang="zh-CN" altLang="en-NZ" sz="3500"/>
              <a:t>、 </a:t>
            </a:r>
            <a:r>
              <a:rPr lang="en-NZ" altLang="zh-CN" sz="3500"/>
              <a:t>int</a:t>
            </a:r>
            <a:r>
              <a:rPr lang="zh-CN" altLang="en-NZ" sz="3500"/>
              <a:t>、 </a:t>
            </a:r>
            <a:r>
              <a:rPr lang="en-NZ" altLang="zh-CN" sz="3500"/>
              <a:t>long</a:t>
            </a:r>
            <a:r>
              <a:rPr lang="zh-CN" altLang="en-NZ" sz="3500"/>
              <a:t>、 </a:t>
            </a:r>
            <a:r>
              <a:rPr lang="en-NZ" altLang="zh-CN" sz="3500"/>
              <a:t>float</a:t>
            </a:r>
            <a:r>
              <a:rPr lang="zh-CN" altLang="en-NZ" sz="3500"/>
              <a:t>、 </a:t>
            </a:r>
            <a:r>
              <a:rPr lang="en-NZ" altLang="zh-CN" sz="3500"/>
              <a:t>double</a:t>
            </a:r>
            <a:r>
              <a:rPr lang="zh-CN" altLang="en-NZ" sz="3500"/>
              <a:t>、 </a:t>
            </a:r>
            <a:r>
              <a:rPr lang="en-NZ" altLang="zh-CN" sz="3500"/>
              <a:t>char</a:t>
            </a:r>
            <a:r>
              <a:rPr lang="zh-CN" altLang="en-NZ" sz="3500"/>
              <a:t>、 </a:t>
            </a:r>
            <a:r>
              <a:rPr lang="en-NZ" altLang="zh-CN" sz="3500"/>
              <a:t>boolean</a:t>
            </a:r>
            <a:r>
              <a:rPr lang="zh-CN" altLang="en-NZ" sz="3500"/>
              <a:t>）</a:t>
            </a:r>
            <a:r>
              <a:rPr lang="zh-CN" altLang="en-US" sz="3500"/>
              <a:t>变量不可以被赋值为 </a:t>
            </a:r>
            <a:r>
              <a:rPr lang="en-NZ" altLang="zh-CN" sz="3500"/>
              <a:t>null</a:t>
            </a:r>
            <a:r>
              <a:rPr lang="zh-CN" altLang="en-NZ" sz="3500"/>
              <a:t>，</a:t>
            </a:r>
            <a:r>
              <a:rPr lang="zh-CN" altLang="en-US" sz="3500"/>
              <a:t>其他类（包括 </a:t>
            </a:r>
            <a:r>
              <a:rPr lang="en-NZ" altLang="zh-CN" sz="3500"/>
              <a:t>String</a:t>
            </a:r>
            <a:r>
              <a:rPr lang="zh-CN" altLang="en-NZ" sz="3500"/>
              <a:t>）</a:t>
            </a:r>
            <a:r>
              <a:rPr lang="zh-CN" altLang="en-US" sz="3500"/>
              <a:t>变量可以被赋值为 </a:t>
            </a:r>
            <a:r>
              <a:rPr lang="en-NZ" altLang="zh-CN" sz="3500"/>
              <a:t>null</a:t>
            </a:r>
            <a:r>
              <a:rPr lang="zh-CN" altLang="en-NZ" sz="3500"/>
              <a:t>。</a:t>
            </a:r>
            <a:endParaRPr lang="en-US" altLang="zh-CN" sz="3500"/>
          </a:p>
          <a:p>
            <a:pPr marL="0" indent="0">
              <a:buNone/>
            </a:pPr>
            <a:r>
              <a:rPr lang="en-US" altLang="zh-CN" sz="3500"/>
              <a:t>3</a:t>
            </a:r>
            <a:r>
              <a:rPr lang="zh-CN" altLang="en-US" sz="3500"/>
              <a:t>、对于一个指向 </a:t>
            </a:r>
            <a:r>
              <a:rPr lang="en-US" altLang="zh-CN" sz="3500"/>
              <a:t>null </a:t>
            </a:r>
            <a:r>
              <a:rPr lang="zh-CN" altLang="en-US" sz="3500"/>
              <a:t>的变量调用任何方法会报错。碰到</a:t>
            </a:r>
            <a:r>
              <a:rPr lang="en-NZ" altLang="zh-CN" sz="3500"/>
              <a:t>NullPointerException</a:t>
            </a:r>
            <a:r>
              <a:rPr lang="zh-CN" altLang="en-US" sz="3500"/>
              <a:t>不要慌。</a:t>
            </a:r>
          </a:p>
        </p:txBody>
      </p:sp>
    </p:spTree>
    <p:extLst>
      <p:ext uri="{BB962C8B-B14F-4D97-AF65-F5344CB8AC3E}">
        <p14:creationId xmlns:p14="http://schemas.microsoft.com/office/powerpoint/2010/main" val="297238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public</a:t>
            </a:r>
            <a:r>
              <a:rPr lang="zh-CN" altLang="en-US"/>
              <a:t>、</a:t>
            </a:r>
            <a:r>
              <a:rPr lang="en-US" altLang="zh-CN"/>
              <a:t>protected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7"/>
            <a:ext cx="11981793" cy="2735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500"/>
              <a:t>1</a:t>
            </a:r>
            <a:r>
              <a:rPr lang="zh-CN" altLang="en-US" sz="3500"/>
              <a:t>、谁都可以访问的叫 </a:t>
            </a:r>
            <a:r>
              <a:rPr lang="en-US" altLang="zh-CN" sz="3500"/>
              <a:t>public</a:t>
            </a:r>
            <a:r>
              <a:rPr lang="zh-CN" altLang="en-US" sz="3500"/>
              <a:t>，只有本类才能访问的是</a:t>
            </a:r>
            <a:r>
              <a:rPr lang="en-US" altLang="zh-CN" sz="3500"/>
              <a:t>private</a:t>
            </a:r>
            <a:r>
              <a:rPr lang="zh-CN" altLang="en-US" sz="3500"/>
              <a:t>。这就是“封装”。</a:t>
            </a:r>
            <a:endParaRPr lang="en-US" altLang="zh-CN" sz="3500"/>
          </a:p>
          <a:p>
            <a:pPr marL="0" indent="0">
              <a:buNone/>
            </a:pPr>
            <a:r>
              <a:rPr lang="en-US" altLang="zh-CN" sz="3500"/>
              <a:t>2</a:t>
            </a:r>
            <a:r>
              <a:rPr lang="zh-CN" altLang="en-US" sz="3500"/>
              <a:t>、一般情况下，成员变量声明为 </a:t>
            </a:r>
            <a:r>
              <a:rPr lang="en-NZ" altLang="zh-CN" sz="3500"/>
              <a:t>private</a:t>
            </a:r>
            <a:r>
              <a:rPr lang="zh-CN" altLang="en-NZ" sz="3500"/>
              <a:t>，</a:t>
            </a:r>
            <a:r>
              <a:rPr lang="zh-CN" altLang="en-US" sz="3500"/>
              <a:t>不希望外部访问的方法也是 </a:t>
            </a:r>
            <a:r>
              <a:rPr lang="en-NZ" altLang="zh-CN" sz="3500"/>
              <a:t>private</a:t>
            </a:r>
            <a:r>
              <a:rPr lang="zh-CN" altLang="en-NZ" sz="3500"/>
              <a:t>，</a:t>
            </a:r>
            <a:r>
              <a:rPr lang="zh-CN" altLang="en-US" sz="3500"/>
              <a:t>希望别人调用的方法声明为 </a:t>
            </a:r>
            <a:r>
              <a:rPr lang="en-NZ" altLang="zh-CN" sz="3500"/>
              <a:t>public</a:t>
            </a:r>
            <a:r>
              <a:rPr lang="zh-CN" altLang="en-NZ" sz="3500"/>
              <a:t>。</a:t>
            </a:r>
            <a:endParaRPr lang="zh-CN" altLang="en-US" sz="35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C72EFB-5B75-48F9-B8CC-367FC79B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532" y="3413115"/>
            <a:ext cx="6760339" cy="33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8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4954</TotalTime>
  <Words>312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Bookman Old Style</vt:lpstr>
      <vt:lpstr>Rockwell</vt:lpstr>
      <vt:lpstr>Damask</vt:lpstr>
      <vt:lpstr>主讲人：杨中科  SE101——  零基础玩Java  P3-6-类的其他语法</vt:lpstr>
      <vt:lpstr>成员变量</vt:lpstr>
      <vt:lpstr>null</vt:lpstr>
      <vt:lpstr>public、protected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1514</cp:revision>
  <dcterms:created xsi:type="dcterms:W3CDTF">2021-01-02T23:47:39Z</dcterms:created>
  <dcterms:modified xsi:type="dcterms:W3CDTF">2021-05-28T07:05:16Z</dcterms:modified>
</cp:coreProperties>
</file>