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324" r:id="rId2"/>
    <p:sldId id="32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6912" autoAdjust="0"/>
  </p:normalViewPr>
  <p:slideViewPr>
    <p:cSldViewPr snapToGrid="0">
      <p:cViewPr varScale="1">
        <p:scale>
          <a:sx n="57" d="100"/>
          <a:sy n="57" d="100"/>
        </p:scale>
        <p:origin x="10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907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/>
              <a:t>主讲人：杨中科</a:t>
            </a:r>
            <a:br>
              <a:rPr lang="en-US" altLang="zh-CN" sz="10000"/>
            </a:br>
            <a:br>
              <a:rPr lang="en-US" altLang="zh-CN" sz="10000"/>
            </a:br>
            <a:r>
              <a:rPr lang="en-US" altLang="zh-CN" sz="5000"/>
              <a:t>SE101——</a:t>
            </a:r>
            <a:br>
              <a:rPr lang="en-US" altLang="zh-CN" sz="10000"/>
            </a:br>
            <a:r>
              <a:rPr lang="zh-CN" altLang="en-US" sz="10000"/>
              <a:t> 零基础玩</a:t>
            </a:r>
            <a:r>
              <a:rPr lang="en-US" altLang="zh-CN" sz="10000"/>
              <a:t>Java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P2-10-</a:t>
            </a:r>
            <a:r>
              <a:rPr lang="zh-CN" altLang="en-US"/>
              <a:t>案例：保存用户信息到文件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DF92D-4732-4E8F-90DF-DA1AF70D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626533"/>
          </a:xfrm>
        </p:spPr>
        <p:txBody>
          <a:bodyPr/>
          <a:lstStyle/>
          <a:p>
            <a:r>
              <a:rPr lang="en-US" altLang="zh-CN"/>
              <a:t>GUI</a:t>
            </a:r>
            <a:r>
              <a:rPr lang="zh-CN" altLang="en-US"/>
              <a:t>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4289C-6BE8-4E63-AEB1-5EAE81CAC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27" y="875029"/>
            <a:ext cx="11786205" cy="5745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800"/>
              <a:t>1</a:t>
            </a:r>
            <a:r>
              <a:rPr lang="zh-CN" altLang="en-US" sz="3800"/>
              <a:t>、首先提示选择一个文件夹</a:t>
            </a:r>
            <a:endParaRPr lang="en-US" altLang="zh-CN" sz="3800"/>
          </a:p>
          <a:p>
            <a:pPr marL="0" indent="0">
              <a:buNone/>
            </a:pPr>
            <a:r>
              <a:rPr lang="en-US" altLang="zh-CN" sz="3800"/>
              <a:t>2</a:t>
            </a:r>
            <a:r>
              <a:rPr lang="zh-CN" altLang="en-US" sz="3800"/>
              <a:t>、然后用户输入个人信息，保存到文件，以姓名为文件名保存到第一步的文件夹下，保存完一个后，提示是否继续输入，如果继续输入，则重复</a:t>
            </a:r>
            <a:r>
              <a:rPr lang="en-US" altLang="zh-CN" sz="3800"/>
              <a:t>2</a:t>
            </a:r>
            <a:r>
              <a:rPr lang="zh-CN" altLang="en-US" sz="3800"/>
              <a:t>；如果不继续则程序结束。</a:t>
            </a:r>
          </a:p>
        </p:txBody>
      </p:sp>
    </p:spTree>
    <p:extLst>
      <p:ext uri="{BB962C8B-B14F-4D97-AF65-F5344CB8AC3E}">
        <p14:creationId xmlns:p14="http://schemas.microsoft.com/office/powerpoint/2010/main" val="4055225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4830</TotalTime>
  <Words>87</Words>
  <Application>Microsoft Office PowerPoint</Application>
  <PresentationFormat>宽屏</PresentationFormat>
  <Paragraphs>6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Arial</vt:lpstr>
      <vt:lpstr>Bookman Old Style</vt:lpstr>
      <vt:lpstr>Rockwell</vt:lpstr>
      <vt:lpstr>Damask</vt:lpstr>
      <vt:lpstr>主讲人：杨中科  SE101——  零基础玩Java  P2-10-案例：保存用户信息到文件</vt:lpstr>
      <vt:lpstr>GUI案例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zhongke</cp:lastModifiedBy>
  <cp:revision>1326</cp:revision>
  <dcterms:created xsi:type="dcterms:W3CDTF">2021-01-02T23:47:39Z</dcterms:created>
  <dcterms:modified xsi:type="dcterms:W3CDTF">2021-05-08T05:38:52Z</dcterms:modified>
</cp:coreProperties>
</file>