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2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暂时不考虑非常大的文件，提到</a:t>
            </a:r>
            <a:r>
              <a:rPr lang="en-US" altLang="zh-CN"/>
              <a:t>Stream</a:t>
            </a:r>
            <a:r>
              <a:rPr lang="zh-CN" altLang="en-US"/>
              <a:t>，可以给出关键词，让他们自己研究。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P2-11-</a:t>
            </a:r>
            <a:r>
              <a:rPr lang="zh-CN" altLang="en-US"/>
              <a:t>案例：拷贝文件夹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、让用户分别选择源文件夹和目标文件夹，然后把源文件夹所有文件都拷贝到目标文件夹。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、考虑文件可能会很多，所以要显示拷贝进度。</a:t>
            </a:r>
          </a:p>
        </p:txBody>
      </p:sp>
    </p:spTree>
    <p:extLst>
      <p:ext uri="{BB962C8B-B14F-4D97-AF65-F5344CB8AC3E}">
        <p14:creationId xmlns:p14="http://schemas.microsoft.com/office/powerpoint/2010/main" val="4055225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84</Words>
  <Application>Microsoft Office PowerPoint</Application>
  <PresentationFormat>宽屏</PresentationFormat>
  <Paragraphs>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P2-11-案例：拷贝文件夹</vt:lpstr>
      <vt:lpstr>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1322</cp:revision>
  <dcterms:created xsi:type="dcterms:W3CDTF">2021-01-02T23:47:39Z</dcterms:created>
  <dcterms:modified xsi:type="dcterms:W3CDTF">2021-05-08T05:40:52Z</dcterms:modified>
</cp:coreProperties>
</file>