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38" r:id="rId3"/>
    <p:sldId id="33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912" autoAdjust="0"/>
  </p:normalViewPr>
  <p:slideViewPr>
    <p:cSldViewPr snapToGrid="0">
      <p:cViewPr varScale="1">
        <p:scale>
          <a:sx n="57" d="100"/>
          <a:sy n="57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17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3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P2-7-</a:t>
            </a:r>
            <a:r>
              <a:rPr lang="zh-CN" altLang="en-US"/>
              <a:t>案例：整理视频文件夹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cap="none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11853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000"/>
              <a:t>在一个文件夹下有若干子文件夹，每个子文件夹下都有若干个</a:t>
            </a:r>
            <a:r>
              <a:rPr lang="en-US" altLang="zh-CN" sz="3000"/>
              <a:t>mp4</a:t>
            </a:r>
            <a:r>
              <a:rPr lang="zh-CN" altLang="en-US" sz="3000"/>
              <a:t>文件。</a:t>
            </a:r>
            <a:endParaRPr lang="en-US" altLang="zh-CN" sz="3000"/>
          </a:p>
          <a:p>
            <a:pPr marL="0" indent="0">
              <a:buNone/>
            </a:pPr>
            <a:endParaRPr lang="en-US" altLang="zh-CN" sz="3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E3F4CA-0F98-4DD0-8E62-F723DB63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0" y="2267903"/>
            <a:ext cx="3898991" cy="23221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2EBAF6-08BC-4B01-B6D1-8A7A0E9B3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160" y="2267903"/>
            <a:ext cx="6143012" cy="2322194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AE56B7B-EEF4-463A-B5DA-BC22AA52D9F9}"/>
              </a:ext>
            </a:extLst>
          </p:cNvPr>
          <p:cNvSpPr txBox="1">
            <a:spLocks/>
          </p:cNvSpPr>
          <p:nvPr/>
        </p:nvSpPr>
        <p:spPr>
          <a:xfrm>
            <a:off x="177724" y="5113866"/>
            <a:ext cx="11836550" cy="1744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000"/>
              <a:t>要求把文件夹下所有的</a:t>
            </a:r>
            <a:r>
              <a:rPr lang="en-US" altLang="zh-CN" sz="3000"/>
              <a:t>mp4</a:t>
            </a:r>
            <a:r>
              <a:rPr lang="zh-CN" altLang="en-US" sz="3000"/>
              <a:t>文件整理后拷贝到</a:t>
            </a:r>
            <a:r>
              <a:rPr lang="en-US" altLang="zh-CN" sz="3000"/>
              <a:t>"output"</a:t>
            </a:r>
            <a:r>
              <a:rPr lang="zh-CN" altLang="en-US" sz="3000"/>
              <a:t>文件夹下，文件名分别为“</a:t>
            </a:r>
            <a:r>
              <a:rPr lang="en-US" altLang="zh-CN" sz="3000"/>
              <a:t>Part1-1.mp4</a:t>
            </a:r>
            <a:r>
              <a:rPr lang="zh-CN" altLang="en-US" sz="3000"/>
              <a:t>”、“</a:t>
            </a:r>
            <a:r>
              <a:rPr lang="en-US" altLang="zh-CN" sz="3000"/>
              <a:t>Part1-2.mp4</a:t>
            </a:r>
            <a:r>
              <a:rPr lang="zh-CN" altLang="en-US" sz="3000"/>
              <a:t>”</a:t>
            </a:r>
            <a:r>
              <a:rPr lang="en-US" altLang="zh-CN" sz="3000"/>
              <a:t>…… </a:t>
            </a:r>
            <a:r>
              <a:rPr lang="zh-CN" altLang="en-US" sz="3000"/>
              <a:t>“</a:t>
            </a:r>
            <a:r>
              <a:rPr lang="en-US" altLang="zh-CN" sz="3000"/>
              <a:t>Part2-5.mp4</a:t>
            </a:r>
            <a:r>
              <a:rPr lang="zh-CN" altLang="en-US" sz="3000"/>
              <a:t>”</a:t>
            </a:r>
            <a:endParaRPr lang="en-US" altLang="zh-CN" sz="3000"/>
          </a:p>
        </p:txBody>
      </p:sp>
    </p:spTree>
    <p:extLst>
      <p:ext uri="{BB962C8B-B14F-4D97-AF65-F5344CB8AC3E}">
        <p14:creationId xmlns:p14="http://schemas.microsoft.com/office/powerpoint/2010/main" val="303376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cap="none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829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/>
              <a:t>一个文件夹下有如下若干的</a:t>
            </a:r>
            <a:r>
              <a:rPr lang="en-US" altLang="zh-CN" sz="2600"/>
              <a:t>mp3</a:t>
            </a:r>
            <a:r>
              <a:rPr lang="zh-CN" altLang="en-US" sz="2600"/>
              <a:t>歌曲。要求：把所有歌曲复制到</a:t>
            </a:r>
            <a:r>
              <a:rPr lang="en-US" altLang="zh-CN" sz="2600"/>
              <a:t>output</a:t>
            </a:r>
            <a:r>
              <a:rPr lang="zh-CN" altLang="en-US" sz="2600"/>
              <a:t>文件夹下，在</a:t>
            </a:r>
            <a:r>
              <a:rPr lang="en-US" altLang="zh-CN" sz="2600"/>
              <a:t>output</a:t>
            </a:r>
            <a:r>
              <a:rPr lang="zh-CN" altLang="en-US" sz="2600"/>
              <a:t>创建每个歌手各自的文件夹，并且文件名只包含歌名。</a:t>
            </a:r>
            <a:endParaRPr lang="en-US" altLang="zh-CN" sz="2600"/>
          </a:p>
          <a:p>
            <a:pPr marL="0" indent="0">
              <a:buNone/>
            </a:pPr>
            <a:endParaRPr lang="en-US" altLang="zh-CN" sz="26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F3FC35-6236-41C7-958E-6C334C66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2" y="2388798"/>
            <a:ext cx="5450563" cy="37410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2A1E99-5169-4885-BA0C-FF8D61240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232" y="2929308"/>
            <a:ext cx="5112823" cy="266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8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125</Words>
  <Application>Microsoft Office PowerPoint</Application>
  <PresentationFormat>宽屏</PresentationFormat>
  <Paragraphs>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Bookman Old Style</vt:lpstr>
      <vt:lpstr>Rockwell</vt:lpstr>
      <vt:lpstr>Damask</vt:lpstr>
      <vt:lpstr>主讲人：杨中科  SE101——  零基础玩Java  P2-7-案例：整理视频文件夹</vt:lpstr>
      <vt:lpstr>需求说明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1291</cp:revision>
  <dcterms:created xsi:type="dcterms:W3CDTF">2021-01-02T23:47:39Z</dcterms:created>
  <dcterms:modified xsi:type="dcterms:W3CDTF">2021-05-06T04:27:41Z</dcterms:modified>
</cp:coreProperties>
</file>