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聊聊为什么桌面程序开发不是主流：主要的界面都是</a:t>
            </a:r>
            <a:r>
              <a:rPr lang="en-US" altLang="zh-CN"/>
              <a:t>Web</a:t>
            </a:r>
            <a:r>
              <a:rPr lang="zh-CN" altLang="en-US"/>
              <a:t>方向，包括很多</a:t>
            </a:r>
            <a:r>
              <a:rPr lang="en-US" altLang="zh-CN"/>
              <a:t>App</a:t>
            </a:r>
            <a:r>
              <a:rPr lang="zh-CN" altLang="en-US"/>
              <a:t>都是</a:t>
            </a:r>
            <a:r>
              <a:rPr lang="en-US" altLang="zh-CN"/>
              <a:t>Web</a:t>
            </a:r>
            <a:r>
              <a:rPr lang="zh-CN" altLang="en-US"/>
              <a:t>技术套壳。</a:t>
            </a:r>
            <a:endParaRPr lang="en-US" altLang="zh-CN"/>
          </a:p>
          <a:p>
            <a:r>
              <a:rPr lang="zh-CN" altLang="en-US"/>
              <a:t>聊聊</a:t>
            </a:r>
            <a:r>
              <a:rPr lang="en-US" altLang="zh-CN"/>
              <a:t>Java</a:t>
            </a:r>
            <a:r>
              <a:rPr lang="zh-CN" altLang="en-US"/>
              <a:t>主要做什么开发。</a:t>
            </a:r>
            <a:endParaRPr lang="en-US" altLang="zh-CN"/>
          </a:p>
          <a:p>
            <a:r>
              <a:rPr lang="zh-CN" altLang="en-US"/>
              <a:t>虽然说“所有你学的技术终将被淘汰，但是不能明知道已经不是主流，还是要去学，那就是脑子有包了”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P2-8-GUI</a:t>
            </a:r>
            <a:r>
              <a:rPr lang="zh-CN" altLang="en-US"/>
              <a:t>对话框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GUI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</a:t>
            </a:r>
            <a:r>
              <a:rPr lang="en-US" altLang="zh-CN" sz="3800"/>
              <a:t>GUI</a:t>
            </a:r>
            <a:r>
              <a:rPr lang="zh-CN" altLang="en-US" sz="3800"/>
              <a:t>，图形化界面。广义上桌面程序、</a:t>
            </a:r>
            <a:r>
              <a:rPr lang="en-US" altLang="zh-CN" sz="3800"/>
              <a:t>App</a:t>
            </a:r>
            <a:r>
              <a:rPr lang="zh-CN" altLang="en-US" sz="3800"/>
              <a:t>、网页等都算</a:t>
            </a:r>
            <a:r>
              <a:rPr lang="en-US" altLang="zh-CN" sz="3800"/>
              <a:t>GUI</a:t>
            </a:r>
            <a:r>
              <a:rPr lang="zh-CN" altLang="en-US" sz="3800"/>
              <a:t>，狭义上就是桌面程序。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</a:t>
            </a:r>
            <a:r>
              <a:rPr lang="en-US" altLang="zh-CN" sz="3800"/>
              <a:t>Java</a:t>
            </a:r>
            <a:r>
              <a:rPr lang="zh-CN" altLang="en-US" sz="3800"/>
              <a:t>中有</a:t>
            </a:r>
            <a:r>
              <a:rPr lang="en-US" altLang="zh-CN" sz="3800"/>
              <a:t>Swing</a:t>
            </a:r>
            <a:r>
              <a:rPr lang="zh-CN" altLang="en-US" sz="3800"/>
              <a:t>、</a:t>
            </a:r>
            <a:r>
              <a:rPr lang="en-US" altLang="zh-CN" sz="3800"/>
              <a:t>SWT</a:t>
            </a:r>
            <a:r>
              <a:rPr lang="zh-CN" altLang="en-US" sz="3800"/>
              <a:t>等</a:t>
            </a:r>
            <a:r>
              <a:rPr lang="en-US" altLang="zh-CN" sz="3800"/>
              <a:t>GUI</a:t>
            </a:r>
            <a:r>
              <a:rPr lang="zh-CN" altLang="en-US" sz="3800"/>
              <a:t>技术，桌面程序开发不是</a:t>
            </a:r>
            <a:r>
              <a:rPr lang="en-US" altLang="zh-CN" sz="3800"/>
              <a:t>Java</a:t>
            </a:r>
            <a:r>
              <a:rPr lang="zh-CN" altLang="en-US" sz="3800"/>
              <a:t>开发的重点，因此除非有需要，否则不用研究。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3</a:t>
            </a:r>
            <a:r>
              <a:rPr lang="zh-CN" altLang="en-US" sz="3800"/>
              <a:t>、为了方便常规的</a:t>
            </a:r>
            <a:r>
              <a:rPr lang="en-US" altLang="zh-CN" sz="3800"/>
              <a:t>GUI</a:t>
            </a:r>
            <a:r>
              <a:rPr lang="zh-CN" altLang="en-US" sz="3800"/>
              <a:t>需求，在</a:t>
            </a:r>
            <a:r>
              <a:rPr lang="en-NZ" altLang="zh-CN" sz="3800"/>
              <a:t>yzk18-GUI </a:t>
            </a:r>
            <a:r>
              <a:rPr lang="zh-CN" altLang="en-US" sz="3800"/>
              <a:t>库中提供了一些简化</a:t>
            </a:r>
            <a:r>
              <a:rPr lang="en-US" altLang="zh-CN" sz="3800"/>
              <a:t>GUI</a:t>
            </a:r>
            <a:r>
              <a:rPr lang="zh-CN" altLang="en-US" sz="3800"/>
              <a:t>程序编写的方法，如果不够用的话，可以自己研究</a:t>
            </a:r>
            <a:r>
              <a:rPr lang="en-US" altLang="zh-CN" sz="3800"/>
              <a:t>GUI</a:t>
            </a:r>
            <a:r>
              <a:rPr lang="zh-CN" altLang="en-US" sz="3800"/>
              <a:t>技术。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en-NZ" altLang="zh-CN"/>
              <a:t>yzk18-GUI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800"/>
              <a:t>看文档探索</a:t>
            </a:r>
            <a:r>
              <a:rPr lang="en-NZ" altLang="zh-CN" sz="3800"/>
              <a:t>yzk18-GUI</a:t>
            </a:r>
            <a:r>
              <a:rPr lang="zh-CN" altLang="en-US" sz="3800"/>
              <a:t>的使用。</a:t>
            </a:r>
          </a:p>
        </p:txBody>
      </p:sp>
    </p:spTree>
    <p:extLst>
      <p:ext uri="{BB962C8B-B14F-4D97-AF65-F5344CB8AC3E}">
        <p14:creationId xmlns:p14="http://schemas.microsoft.com/office/powerpoint/2010/main" val="169663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185</Words>
  <Application>Microsoft Office PowerPoint</Application>
  <PresentationFormat>宽屏</PresentationFormat>
  <Paragraphs>13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P2-8-GUI对话框</vt:lpstr>
      <vt:lpstr>关于GUI</vt:lpstr>
      <vt:lpstr>yzk18-GUI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1311</cp:revision>
  <dcterms:created xsi:type="dcterms:W3CDTF">2021-01-02T23:47:39Z</dcterms:created>
  <dcterms:modified xsi:type="dcterms:W3CDTF">2021-05-06T04:27:46Z</dcterms:modified>
</cp:coreProperties>
</file>