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-3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/>
              <a:t>String gender = GUI.buttonsBox("</a:t>
            </a:r>
            <a:r>
              <a:rPr lang="zh-CN" altLang="en-US"/>
              <a:t>您的性别是？</a:t>
            </a:r>
            <a:r>
              <a:rPr lang="en-US" altLang="zh-CN"/>
              <a:t>","</a:t>
            </a:r>
            <a:r>
              <a:rPr lang="zh-CN" altLang="en-US"/>
              <a:t>男性</a:t>
            </a:r>
            <a:r>
              <a:rPr lang="en-US" altLang="zh-CN"/>
              <a:t>","</a:t>
            </a:r>
            <a:r>
              <a:rPr lang="zh-CN" altLang="en-US"/>
              <a:t>女性</a:t>
            </a:r>
            <a:r>
              <a:rPr lang="en-US" altLang="zh-CN"/>
              <a:t>");</a:t>
            </a:r>
          </a:p>
          <a:p>
            <a:r>
              <a:rPr lang="en-NZ" altLang="zh-CN"/>
              <a:t>Double height = GUI.doubleBox("</a:t>
            </a:r>
            <a:r>
              <a:rPr lang="zh-CN" altLang="en-US"/>
              <a:t>请输入身高（厘米）</a:t>
            </a:r>
            <a:r>
              <a:rPr lang="en-US" altLang="zh-CN"/>
              <a:t>");</a:t>
            </a:r>
          </a:p>
          <a:p>
            <a:r>
              <a:rPr lang="en-NZ" altLang="zh-CN"/>
              <a:t>Double weight = GUI.doubleBox("</a:t>
            </a:r>
            <a:r>
              <a:rPr lang="zh-CN" altLang="en-US"/>
              <a:t>请输入体重</a:t>
            </a:r>
            <a:r>
              <a:rPr lang="en-US" altLang="zh-CN"/>
              <a:t>");</a:t>
            </a:r>
          </a:p>
          <a:p>
            <a:endParaRPr lang="en-US" altLang="zh-CN"/>
          </a:p>
          <a:p>
            <a:r>
              <a:rPr lang="en-NZ" altLang="zh-CN"/>
              <a:t>double </a:t>
            </a:r>
            <a:r>
              <a:rPr lang="zh-CN" altLang="en-US"/>
              <a:t>标准体重</a:t>
            </a:r>
            <a:r>
              <a:rPr lang="en-US" altLang="zh-CN"/>
              <a:t>;</a:t>
            </a:r>
          </a:p>
          <a:p>
            <a:r>
              <a:rPr lang="en-NZ" altLang="zh-CN"/>
              <a:t>if(gender.equals("</a:t>
            </a:r>
            <a:r>
              <a:rPr lang="zh-CN" altLang="en-US"/>
              <a:t>男性</a:t>
            </a:r>
            <a:r>
              <a:rPr lang="en-US" altLang="zh-CN"/>
              <a:t>"))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</a:t>
            </a:r>
            <a:r>
              <a:rPr lang="zh-CN" altLang="en-US"/>
              <a:t>标准体重 </a:t>
            </a:r>
            <a:r>
              <a:rPr lang="en-US" altLang="zh-CN"/>
              <a:t>= (</a:t>
            </a:r>
            <a:r>
              <a:rPr lang="en-NZ" altLang="zh-CN"/>
              <a:t>height-80)*0.7;</a:t>
            </a:r>
          </a:p>
          <a:p>
            <a:r>
              <a:rPr lang="en-NZ" altLang="zh-CN"/>
              <a:t>}</a:t>
            </a:r>
          </a:p>
          <a:p>
            <a:r>
              <a:rPr lang="en-NZ" altLang="zh-CN"/>
              <a:t>else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</a:t>
            </a:r>
            <a:r>
              <a:rPr lang="zh-CN" altLang="en-US"/>
              <a:t>标准体重 </a:t>
            </a:r>
            <a:r>
              <a:rPr lang="en-US" altLang="zh-CN"/>
              <a:t>= (</a:t>
            </a:r>
            <a:r>
              <a:rPr lang="en-NZ" altLang="zh-CN"/>
              <a:t>height-70)*0.6;</a:t>
            </a:r>
          </a:p>
          <a:p>
            <a:r>
              <a:rPr lang="en-NZ" altLang="zh-CN"/>
              <a:t>}</a:t>
            </a:r>
          </a:p>
          <a:p>
            <a:r>
              <a:rPr lang="en-NZ" altLang="zh-CN"/>
              <a:t>double delta = (weight-</a:t>
            </a:r>
            <a:r>
              <a:rPr lang="zh-CN" altLang="en-US"/>
              <a:t>标准体重</a:t>
            </a:r>
            <a:r>
              <a:rPr lang="en-US" altLang="zh-CN"/>
              <a:t>)/</a:t>
            </a:r>
            <a:r>
              <a:rPr lang="zh-CN" altLang="en-US"/>
              <a:t>标准体重</a:t>
            </a:r>
            <a:r>
              <a:rPr lang="en-US" altLang="zh-CN"/>
              <a:t>;</a:t>
            </a:r>
          </a:p>
          <a:p>
            <a:r>
              <a:rPr lang="en-NZ" altLang="zh-CN"/>
              <a:t>System.out.println(delta);</a:t>
            </a:r>
          </a:p>
          <a:p>
            <a:r>
              <a:rPr lang="en-NZ" altLang="zh-CN"/>
              <a:t>String desc;</a:t>
            </a:r>
          </a:p>
          <a:p>
            <a:r>
              <a:rPr lang="en-NZ" altLang="zh-CN"/>
              <a:t>if(delta&lt;-0.2)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desc="</a:t>
            </a:r>
            <a:r>
              <a:rPr lang="zh-CN" altLang="en-US"/>
              <a:t>严重瘦弱</a:t>
            </a:r>
            <a:r>
              <a:rPr lang="en-US" altLang="zh-CN"/>
              <a:t>";</a:t>
            </a:r>
          </a:p>
          <a:p>
            <a:r>
              <a:rPr lang="en-US" altLang="zh-CN"/>
              <a:t>}</a:t>
            </a:r>
          </a:p>
          <a:p>
            <a:r>
              <a:rPr lang="en-NZ" altLang="zh-CN"/>
              <a:t>else if(delta&gt;=-0.2&amp;&amp;delta&lt;-0.1)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desc = "</a:t>
            </a:r>
            <a:r>
              <a:rPr lang="zh-CN" altLang="en-US"/>
              <a:t>偏瘦</a:t>
            </a:r>
            <a:r>
              <a:rPr lang="en-US" altLang="zh-CN"/>
              <a:t>";</a:t>
            </a:r>
          </a:p>
          <a:p>
            <a:r>
              <a:rPr lang="en-US" altLang="zh-CN"/>
              <a:t>}</a:t>
            </a:r>
          </a:p>
          <a:p>
            <a:r>
              <a:rPr lang="en-NZ" altLang="zh-CN"/>
              <a:t>else if(delta&gt;=-0.1&amp;&amp;delta&lt;=0.1)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desc="</a:t>
            </a:r>
            <a:r>
              <a:rPr lang="zh-CN" altLang="en-US"/>
              <a:t>标准体重</a:t>
            </a:r>
            <a:r>
              <a:rPr lang="en-US" altLang="zh-CN"/>
              <a:t>";</a:t>
            </a:r>
          </a:p>
          <a:p>
            <a:r>
              <a:rPr lang="en-US" altLang="zh-CN"/>
              <a:t>}</a:t>
            </a:r>
          </a:p>
          <a:p>
            <a:r>
              <a:rPr lang="en-NZ" altLang="zh-CN"/>
              <a:t>else if(delta&gt;0.1&amp;&amp;delta&lt;0.2)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desc="</a:t>
            </a:r>
            <a:r>
              <a:rPr lang="zh-CN" altLang="en-US"/>
              <a:t>偏胖</a:t>
            </a:r>
            <a:r>
              <a:rPr lang="en-US" altLang="zh-CN"/>
              <a:t>";</a:t>
            </a:r>
          </a:p>
          <a:p>
            <a:r>
              <a:rPr lang="en-US" altLang="zh-CN"/>
              <a:t>}</a:t>
            </a:r>
          </a:p>
          <a:p>
            <a:r>
              <a:rPr lang="en-NZ" altLang="zh-CN"/>
              <a:t>else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desc="</a:t>
            </a:r>
            <a:r>
              <a:rPr lang="zh-CN" altLang="en-US"/>
              <a:t>严重肥胖</a:t>
            </a:r>
            <a:r>
              <a:rPr lang="en-US" altLang="zh-CN"/>
              <a:t>";</a:t>
            </a:r>
          </a:p>
          <a:p>
            <a:r>
              <a:rPr lang="en-US" altLang="zh-CN"/>
              <a:t>}</a:t>
            </a:r>
          </a:p>
          <a:p>
            <a:r>
              <a:rPr lang="en-NZ" altLang="zh-CN"/>
              <a:t>GUI.msgBox(desc+"\r\n</a:t>
            </a:r>
            <a:r>
              <a:rPr lang="zh-CN" altLang="en-US"/>
              <a:t>标准体重：</a:t>
            </a:r>
            <a:r>
              <a:rPr lang="en-US" altLang="zh-CN"/>
              <a:t>"+ </a:t>
            </a:r>
            <a:r>
              <a:rPr lang="en-NZ" altLang="zh-CN"/>
              <a:t>CommonHelpers.toString(</a:t>
            </a:r>
            <a:r>
              <a:rPr lang="zh-CN" altLang="en-US"/>
              <a:t>标准体重</a:t>
            </a:r>
            <a:r>
              <a:rPr lang="en-US" altLang="zh-CN"/>
              <a:t>));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P2-9-</a:t>
            </a:r>
            <a:r>
              <a:rPr lang="zh-CN" altLang="en-US"/>
              <a:t>案例：标准体重计算器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、提示用户输入性别、身高、体重，然后计算出用户的标准体重以及体重评级。</a:t>
            </a:r>
            <a:endParaRPr lang="en-US" altLang="zh-CN" sz="3800"/>
          </a:p>
          <a:p>
            <a:pPr marL="0" indent="0">
              <a:buNone/>
            </a:pPr>
            <a:r>
              <a:rPr lang="zh-CN" altLang="en-US" sz="3800"/>
              <a:t>世卫</a:t>
            </a:r>
            <a:r>
              <a:rPr lang="en-US" altLang="zh-CN" sz="3800"/>
              <a:t>BMI</a:t>
            </a:r>
            <a:r>
              <a:rPr lang="zh-CN" altLang="en-US" sz="3800"/>
              <a:t>计算方法</a:t>
            </a:r>
            <a:r>
              <a:rPr lang="en-US" altLang="zh-CN" sz="3800"/>
              <a:t>:</a:t>
            </a:r>
          </a:p>
          <a:p>
            <a:pPr marL="0" indent="0">
              <a:buNone/>
            </a:pPr>
            <a:r>
              <a:rPr lang="zh-CN" altLang="en-US" sz="3800"/>
              <a:t>男性：标准体重</a:t>
            </a:r>
            <a:r>
              <a:rPr lang="en-US" altLang="zh-CN" sz="3800"/>
              <a:t>=(</a:t>
            </a:r>
            <a:r>
              <a:rPr lang="zh-CN" altLang="en-US" sz="3800"/>
              <a:t>身高</a:t>
            </a:r>
            <a:r>
              <a:rPr lang="en-US" altLang="zh-CN" sz="3800"/>
              <a:t>cm</a:t>
            </a:r>
            <a:r>
              <a:rPr lang="zh-CN" altLang="en-US" sz="3800"/>
              <a:t>－</a:t>
            </a:r>
            <a:r>
              <a:rPr lang="en-US" altLang="zh-CN" sz="3800"/>
              <a:t>80)×70﹪</a:t>
            </a:r>
          </a:p>
          <a:p>
            <a:pPr marL="0" indent="0">
              <a:buNone/>
            </a:pPr>
            <a:r>
              <a:rPr lang="zh-CN" altLang="en-US" sz="3800"/>
              <a:t>女性：标准体重</a:t>
            </a:r>
            <a:r>
              <a:rPr lang="en-US" altLang="zh-CN" sz="3800"/>
              <a:t>=(</a:t>
            </a:r>
            <a:r>
              <a:rPr lang="zh-CN" altLang="en-US" sz="3800"/>
              <a:t>身高</a:t>
            </a:r>
            <a:r>
              <a:rPr lang="en-US" altLang="zh-CN" sz="3800"/>
              <a:t>cm</a:t>
            </a:r>
            <a:r>
              <a:rPr lang="zh-CN" altLang="en-US" sz="3800"/>
              <a:t>－</a:t>
            </a:r>
            <a:r>
              <a:rPr lang="en-US" altLang="zh-CN" sz="3800"/>
              <a:t>70)×60﹪</a:t>
            </a:r>
          </a:p>
          <a:p>
            <a:pPr marL="0" indent="0">
              <a:buNone/>
            </a:pPr>
            <a:r>
              <a:rPr lang="zh-CN" altLang="en-US" sz="3800"/>
              <a:t>标准体重正负</a:t>
            </a:r>
            <a:r>
              <a:rPr lang="en-US" altLang="zh-CN" sz="3800"/>
              <a:t>10﹪</a:t>
            </a:r>
            <a:r>
              <a:rPr lang="zh-CN" altLang="en-US" sz="3800"/>
              <a:t>为正常体重</a:t>
            </a:r>
          </a:p>
          <a:p>
            <a:pPr marL="0" indent="0">
              <a:buNone/>
            </a:pPr>
            <a:r>
              <a:rPr lang="zh-CN" altLang="en-US" sz="3800"/>
              <a:t>标准体重正负</a:t>
            </a:r>
            <a:r>
              <a:rPr lang="en-US" altLang="zh-CN" sz="3800"/>
              <a:t>10﹪~ 20﹪</a:t>
            </a:r>
            <a:r>
              <a:rPr lang="zh-CN" altLang="en-US" sz="3800"/>
              <a:t>为偏胖或偏瘦</a:t>
            </a:r>
          </a:p>
          <a:p>
            <a:pPr marL="0" indent="0">
              <a:buNone/>
            </a:pPr>
            <a:r>
              <a:rPr lang="zh-CN" altLang="en-US" sz="3800"/>
              <a:t>标准体重正负</a:t>
            </a:r>
            <a:r>
              <a:rPr lang="en-US" altLang="zh-CN" sz="3800"/>
              <a:t>20﹪</a:t>
            </a:r>
            <a:r>
              <a:rPr lang="zh-CN" altLang="en-US" sz="3800"/>
              <a:t>以上为严重肥胖或严重瘦弱</a:t>
            </a:r>
          </a:p>
        </p:txBody>
      </p:sp>
    </p:spTree>
    <p:extLst>
      <p:ext uri="{BB962C8B-B14F-4D97-AF65-F5344CB8AC3E}">
        <p14:creationId xmlns:p14="http://schemas.microsoft.com/office/powerpoint/2010/main" val="4055225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311</Words>
  <Application>Microsoft Office PowerPoint</Application>
  <PresentationFormat>宽屏</PresentationFormat>
  <Paragraphs>48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Bookman Old Style</vt:lpstr>
      <vt:lpstr>Rockwell</vt:lpstr>
      <vt:lpstr>Damask</vt:lpstr>
      <vt:lpstr>主讲人：杨中科  SE101——  零基础玩Java  P2-9-案例：标准体重计算器</vt:lpstr>
      <vt:lpstr>需求说明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1324</cp:revision>
  <dcterms:created xsi:type="dcterms:W3CDTF">2021-01-02T23:47:39Z</dcterms:created>
  <dcterms:modified xsi:type="dcterms:W3CDTF">2021-05-08T05:35:30Z</dcterms:modified>
</cp:coreProperties>
</file>