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4" r:id="rId2"/>
    <p:sldId id="330" r:id="rId3"/>
    <p:sldId id="331" r:id="rId4"/>
    <p:sldId id="332" r:id="rId5"/>
    <p:sldId id="333" r:id="rId6"/>
    <p:sldId id="33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这一节都是零零碎碎的语法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1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6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7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7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吐槽一番：恶心、死板的</a:t>
            </a:r>
            <a:r>
              <a:rPr lang="en-US" altLang="zh-CN"/>
              <a:t>Java</a:t>
            </a:r>
            <a:r>
              <a:rPr lang="zh-CN" altLang="en-US"/>
              <a:t>语法。</a:t>
            </a:r>
            <a:endParaRPr lang="en-US" altLang="zh-CN"/>
          </a:p>
          <a:p>
            <a:r>
              <a:rPr lang="zh-CN" altLang="en-US"/>
              <a:t>再吐槽：</a:t>
            </a:r>
            <a:r>
              <a:rPr lang="en-US" altLang="zh-CN"/>
              <a:t>Java</a:t>
            </a:r>
            <a:r>
              <a:rPr lang="zh-CN" altLang="en-US"/>
              <a:t>中最为人诟病 的其实就是：</a:t>
            </a:r>
            <a:r>
              <a:rPr lang="en-US" altLang="zh-CN"/>
              <a:t>Java</a:t>
            </a:r>
            <a:r>
              <a:rPr lang="zh-CN" altLang="en-US"/>
              <a:t>的泛型是假泛型，是类型擦除，非常弱鸡。可以网上自己搜。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P3-10-Java</a:t>
            </a:r>
            <a:r>
              <a:rPr lang="zh-CN" altLang="en-US"/>
              <a:t>中基本的数据结构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《</a:t>
            </a:r>
            <a:r>
              <a:rPr lang="zh-CN" altLang="en-US" sz="3600"/>
              <a:t>数据结构</a:t>
            </a:r>
            <a:r>
              <a:rPr lang="en-US" altLang="zh-CN" sz="3600"/>
              <a:t>》</a:t>
            </a:r>
            <a:r>
              <a:rPr lang="zh-CN" altLang="en-US" sz="3600"/>
              <a:t>是研究数据在计算机中存储的学科。数组就是一种基础的可以顺序存储固定数量数据的数据结构。</a:t>
            </a:r>
            <a:r>
              <a:rPr lang="en-US" altLang="zh-CN" sz="3600"/>
              <a:t>Java</a:t>
            </a:r>
            <a:r>
              <a:rPr lang="zh-CN" altLang="en-US" sz="3600"/>
              <a:t>中还有很多其他数据结构的类</a:t>
            </a:r>
            <a:r>
              <a:rPr lang="en-US" altLang="zh-CN" sz="3600"/>
              <a:t>/</a:t>
            </a:r>
            <a:r>
              <a:rPr lang="zh-CN" altLang="en-US" sz="3600"/>
              <a:t>接口，比如</a:t>
            </a:r>
            <a:r>
              <a:rPr lang="en-US" altLang="zh-CN" sz="3600"/>
              <a:t>Set</a:t>
            </a:r>
            <a:r>
              <a:rPr lang="zh-CN" altLang="en-US" sz="3600"/>
              <a:t>、</a:t>
            </a:r>
            <a:r>
              <a:rPr lang="en-US" altLang="zh-CN" sz="3600"/>
              <a:t>Map</a:t>
            </a:r>
            <a:r>
              <a:rPr lang="zh-CN" altLang="en-US" sz="3600"/>
              <a:t>、</a:t>
            </a:r>
            <a:r>
              <a:rPr lang="en-US" altLang="zh-CN" sz="3600"/>
              <a:t>List</a:t>
            </a:r>
            <a:r>
              <a:rPr lang="zh-CN" altLang="en-US" sz="3600"/>
              <a:t>等，他们还有很多子类，比如</a:t>
            </a:r>
            <a:r>
              <a:rPr lang="en-US" altLang="zh-CN" sz="3600"/>
              <a:t>LinkedList</a:t>
            </a:r>
            <a:r>
              <a:rPr lang="zh-CN" altLang="en-US" sz="3600"/>
              <a:t>、</a:t>
            </a:r>
            <a:r>
              <a:rPr lang="en-US" altLang="zh-CN" sz="3600"/>
              <a:t>ArrayList……</a:t>
            </a:r>
          </a:p>
          <a:p>
            <a:pPr marL="0" indent="0">
              <a:buNone/>
            </a:pPr>
            <a:r>
              <a:rPr lang="zh-CN" altLang="en-US" sz="3600"/>
              <a:t>这次，介绍最常用的两个：</a:t>
            </a:r>
            <a:r>
              <a:rPr lang="en-US" altLang="zh-CN" sz="3600"/>
              <a:t>LinkedList</a:t>
            </a:r>
            <a:r>
              <a:rPr lang="zh-CN" altLang="en-US" sz="3600"/>
              <a:t>、</a:t>
            </a:r>
            <a:r>
              <a:rPr lang="en-US" altLang="zh-CN" sz="3600"/>
              <a:t>LinkedHashMap</a:t>
            </a:r>
            <a:r>
              <a:rPr lang="zh-CN" altLang="en-US" sz="3600"/>
              <a:t>。先讲非泛型写法，再介绍泛型。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4636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LinkedList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800"/>
              <a:t>数组是长度在声明的时候就确定了，无法在运行时改变数组对象的长度。需要一种能在运行时动态添加内容的数据结构，这就是</a:t>
            </a:r>
            <a:r>
              <a:rPr lang="en-US" altLang="zh-CN" sz="3800"/>
              <a:t>LinkedList</a:t>
            </a:r>
            <a:r>
              <a:rPr lang="zh-CN" altLang="en-US" sz="3800"/>
              <a:t>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list.add("3")</a:t>
            </a:r>
            <a:r>
              <a:rPr lang="zh-CN" altLang="en-US" sz="3800"/>
              <a:t>添加元素，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list.size() </a:t>
            </a:r>
            <a:r>
              <a:rPr lang="zh-CN" altLang="en-US" sz="3800"/>
              <a:t>获取数据个数。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list.get(8)</a:t>
            </a:r>
            <a:r>
              <a:rPr lang="zh-CN" altLang="en-US" sz="3800"/>
              <a:t>获取指定序号的元素。</a:t>
            </a:r>
            <a:endParaRPr lang="en-US" altLang="zh-CN" sz="3800"/>
          </a:p>
          <a:p>
            <a:pPr marL="0" indent="0">
              <a:buNone/>
            </a:pPr>
            <a:r>
              <a:rPr lang="zh-CN" altLang="en-US" sz="3800"/>
              <a:t>演示：写代码添加若干个元素，再遍历输出。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52820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Linked</a:t>
            </a:r>
            <a:r>
              <a:rPr lang="en-US" altLang="zh-CN"/>
              <a:t>Hashmap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/>
              <a:t>1</a:t>
            </a:r>
            <a:r>
              <a:rPr lang="zh-CN" altLang="en-US" sz="3300"/>
              <a:t>、编程中，有时候需要一种类似“字典”的数据结构：也就是保存“一对数据”。比如实现英汉词典的时候，就是一堆由“英文</a:t>
            </a:r>
            <a:r>
              <a:rPr lang="en-US" altLang="zh-CN" sz="3300"/>
              <a:t>-</a:t>
            </a:r>
            <a:r>
              <a:rPr lang="zh-CN" altLang="en-US" sz="3300"/>
              <a:t>中文解释”组成的“键值对”，英文是“键”</a:t>
            </a:r>
            <a:r>
              <a:rPr lang="en-US" altLang="zh-CN" sz="3300"/>
              <a:t>(Key)</a:t>
            </a:r>
            <a:r>
              <a:rPr lang="zh-CN" altLang="en-US" sz="3300"/>
              <a:t>，中文是“值”</a:t>
            </a:r>
            <a:r>
              <a:rPr lang="en-US" altLang="zh-CN" sz="3300"/>
              <a:t>(Value</a:t>
            </a:r>
            <a:r>
              <a:rPr lang="zh-CN" altLang="en-US" sz="3300"/>
              <a:t>）。键不能重复。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2</a:t>
            </a:r>
            <a:r>
              <a:rPr lang="zh-CN" altLang="en-US" sz="3300"/>
              <a:t>、</a:t>
            </a:r>
            <a:r>
              <a:rPr lang="en-NZ" altLang="zh-CN" sz="3300"/>
              <a:t>map.put("Hello","</a:t>
            </a:r>
            <a:r>
              <a:rPr lang="zh-CN" altLang="en-US" sz="3300"/>
              <a:t>你好</a:t>
            </a:r>
            <a:r>
              <a:rPr lang="en-US" altLang="zh-CN" sz="3300"/>
              <a:t>");//</a:t>
            </a:r>
            <a:r>
              <a:rPr lang="zh-CN" altLang="en-US" sz="3300"/>
              <a:t>放入键值对，如果已经存在则覆盖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map.get("Hello")//</a:t>
            </a:r>
            <a:r>
              <a:rPr lang="zh-CN" altLang="en-US" sz="3300"/>
              <a:t>根据键获取值，如果不存在，则返回</a:t>
            </a:r>
            <a:r>
              <a:rPr lang="en-US" altLang="zh-CN" sz="3300"/>
              <a:t>null</a:t>
            </a:r>
            <a:r>
              <a:rPr lang="zh-CN" altLang="en-US" sz="3300"/>
              <a:t>。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3</a:t>
            </a:r>
            <a:r>
              <a:rPr lang="zh-CN" altLang="en-US" sz="3300"/>
              <a:t>、演示：做一个简单的英汉词典，如果查询不存在则提示“查不到”。</a:t>
            </a:r>
            <a:endParaRPr lang="en-US" altLang="zh-CN" sz="3300"/>
          </a:p>
        </p:txBody>
      </p:sp>
    </p:spTree>
    <p:extLst>
      <p:ext uri="{BB962C8B-B14F-4D97-AF65-F5344CB8AC3E}">
        <p14:creationId xmlns:p14="http://schemas.microsoft.com/office/powerpoint/2010/main" val="270374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泛型入门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/>
              <a:t>1</a:t>
            </a:r>
            <a:r>
              <a:rPr lang="zh-CN" altLang="en-US" sz="3300"/>
              <a:t>、</a:t>
            </a:r>
            <a:r>
              <a:rPr lang="en-US" altLang="zh-CN" sz="3300"/>
              <a:t>LinkedList</a:t>
            </a:r>
            <a:r>
              <a:rPr lang="zh-CN" altLang="en-US" sz="3300"/>
              <a:t>、</a:t>
            </a:r>
            <a:r>
              <a:rPr lang="en-US" altLang="zh-CN" sz="3300"/>
              <a:t>LinkedHashMap</a:t>
            </a:r>
            <a:r>
              <a:rPr lang="zh-CN" altLang="en-US" sz="3300"/>
              <a:t>中的数据可以放入任意类型，不仅容易造成数据混乱，在取出来数据的时候还需要做类型转换。这时候就可以用泛型。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2</a:t>
            </a:r>
            <a:r>
              <a:rPr lang="zh-CN" altLang="en-US" sz="3300"/>
              <a:t>、使用泛型的数据结构，就可以限制放入数据的类型，这样取出来的数据类型也就确定了。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LinkedHashMap&lt;String,String&gt; map = new LinkedHashMap();</a:t>
            </a:r>
          </a:p>
          <a:p>
            <a:pPr marL="0" indent="0">
              <a:buNone/>
            </a:pPr>
            <a:r>
              <a:rPr lang="en-US" altLang="zh-CN" sz="3300"/>
              <a:t>LinkedList&lt;String&gt; list = new LinkedList&lt;&gt;();</a:t>
            </a:r>
          </a:p>
          <a:p>
            <a:pPr marL="0" indent="0">
              <a:buNone/>
            </a:pPr>
            <a:r>
              <a:rPr lang="zh-CN" altLang="en-US" sz="3300"/>
              <a:t>演示一下使用简单很多了。</a:t>
            </a:r>
            <a:endParaRPr lang="en-US" altLang="zh-CN" sz="3300"/>
          </a:p>
        </p:txBody>
      </p:sp>
    </p:spTree>
    <p:extLst>
      <p:ext uri="{BB962C8B-B14F-4D97-AF65-F5344CB8AC3E}">
        <p14:creationId xmlns:p14="http://schemas.microsoft.com/office/powerpoint/2010/main" val="93693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/>
              <a:t>1</a:t>
            </a:r>
            <a:r>
              <a:rPr lang="zh-CN" altLang="en-US" sz="3300"/>
              <a:t>、关于</a:t>
            </a:r>
            <a:r>
              <a:rPr lang="en-US" altLang="zh-CN" sz="3300"/>
              <a:t>int</a:t>
            </a:r>
            <a:r>
              <a:rPr lang="zh-CN" altLang="en-US" sz="3300"/>
              <a:t>等类型的问题：对于基本数据类型，不能直接用在声明泛型类型中，必须用对应的包装类：</a:t>
            </a:r>
            <a:endParaRPr lang="en-US" altLang="zh-CN" sz="3300"/>
          </a:p>
          <a:p>
            <a:pPr marL="0" indent="0">
              <a:buNone/>
            </a:pPr>
            <a:r>
              <a:rPr lang="zh-CN" altLang="en-US" sz="3300"/>
              <a:t>以下是错误的：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LinkedList&lt;int&gt;</a:t>
            </a:r>
          </a:p>
          <a:p>
            <a:pPr marL="0" indent="0">
              <a:buNone/>
            </a:pPr>
            <a:r>
              <a:rPr lang="zh-CN" altLang="en-US" sz="3300"/>
              <a:t>必须用</a:t>
            </a:r>
            <a:r>
              <a:rPr lang="en-US" altLang="zh-CN" sz="3300"/>
              <a:t>LinkedList&lt;Integer&gt;</a:t>
            </a:r>
          </a:p>
          <a:p>
            <a:pPr marL="0" indent="0">
              <a:buNone/>
            </a:pPr>
            <a:r>
              <a:rPr lang="en-US" altLang="zh-CN" sz="3300"/>
              <a:t>2</a:t>
            </a:r>
            <a:r>
              <a:rPr lang="zh-CN" altLang="en-US" sz="3300"/>
              <a:t>、演示：使用泛型保存学生的“姓名</a:t>
            </a:r>
            <a:r>
              <a:rPr lang="en-US" altLang="zh-CN" sz="3300"/>
              <a:t>-</a:t>
            </a:r>
            <a:r>
              <a:rPr lang="zh-CN" altLang="en-US" sz="3300"/>
              <a:t>成绩”，然后提供成绩查询功能。</a:t>
            </a:r>
            <a:endParaRPr lang="en-US" altLang="zh-CN" sz="3300"/>
          </a:p>
          <a:p>
            <a:pPr marL="0" indent="0">
              <a:buNone/>
            </a:pPr>
            <a:endParaRPr lang="en-US" altLang="zh-CN" sz="3300"/>
          </a:p>
        </p:txBody>
      </p:sp>
    </p:spTree>
    <p:extLst>
      <p:ext uri="{BB962C8B-B14F-4D97-AF65-F5344CB8AC3E}">
        <p14:creationId xmlns:p14="http://schemas.microsoft.com/office/powerpoint/2010/main" val="776409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528</Words>
  <Application>Microsoft Office PowerPoint</Application>
  <PresentationFormat>宽屏</PresentationFormat>
  <Paragraphs>36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Bookman Old Style</vt:lpstr>
      <vt:lpstr>Rockwell</vt:lpstr>
      <vt:lpstr>Damask</vt:lpstr>
      <vt:lpstr>主讲人：杨中科  SE101——  零基础玩Java  P3-10-Java中基本的数据结构</vt:lpstr>
      <vt:lpstr>数据结构</vt:lpstr>
      <vt:lpstr>LinkedList</vt:lpstr>
      <vt:lpstr>LinkedHashmap</vt:lpstr>
      <vt:lpstr>泛型入门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1661</cp:revision>
  <dcterms:created xsi:type="dcterms:W3CDTF">2021-01-02T23:47:39Z</dcterms:created>
  <dcterms:modified xsi:type="dcterms:W3CDTF">2021-05-06T09:32:16Z</dcterms:modified>
</cp:coreProperties>
</file>