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324" r:id="rId2"/>
    <p:sldId id="330" r:id="rId3"/>
    <p:sldId id="331" r:id="rId4"/>
    <p:sldId id="332" r:id="rId5"/>
    <p:sldId id="33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7730" autoAdjust="0"/>
  </p:normalViewPr>
  <p:slideViewPr>
    <p:cSldViewPr snapToGrid="0">
      <p:cViewPr varScale="1">
        <p:scale>
          <a:sx n="57" d="100"/>
          <a:sy n="57" d="100"/>
        </p:scale>
        <p:origin x="10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这一节都是零零碎碎的语法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故事：隐藏错误看起来是“风平浪静”，其实下面已经风起云涌。就像大禹治水，要疏而不是堵。</a:t>
            </a:r>
            <a:endParaRPr lang="en-US" altLang="zh-CN"/>
          </a:p>
          <a:p>
            <a:r>
              <a:rPr lang="en-US" altLang="zh-CN"/>
              <a:t>Go</a:t>
            </a:r>
            <a:r>
              <a:rPr lang="zh-CN" altLang="en-US"/>
              <a:t>语言中的异常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315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吐槽</a:t>
            </a:r>
            <a:r>
              <a:rPr lang="en-US" altLang="zh-CN"/>
              <a:t>Java</a:t>
            </a:r>
            <a:r>
              <a:rPr lang="zh-CN" altLang="en-US"/>
              <a:t>中的检查异常，是目前主流编程语言中，对于异常处理最恶心的地方，连</a:t>
            </a:r>
            <a:r>
              <a:rPr lang="en-US" altLang="zh-CN"/>
              <a:t>Java</a:t>
            </a:r>
            <a:r>
              <a:rPr lang="zh-CN" altLang="en-US"/>
              <a:t>语言的发明者都后悔了。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83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/>
              <a:t>throw new </a:t>
            </a:r>
            <a:r>
              <a:rPr lang="en-NZ" altLang="zh-CN" sz="1200"/>
              <a:t>RuntimeException(e) </a:t>
            </a:r>
            <a:r>
              <a:rPr lang="zh-CN" altLang="en-US" sz="1200"/>
              <a:t>这就是“积极的心态，傻瓜化的处理”：我不知道这个异常怎么处理，但是我不隐瞒异常，同时不扰民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47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266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/>
              <a:t>主讲人：杨中科</a:t>
            </a:r>
            <a:br>
              <a:rPr lang="en-US" altLang="zh-CN" sz="10000"/>
            </a:br>
            <a:br>
              <a:rPr lang="en-US" altLang="zh-CN" sz="10000"/>
            </a:br>
            <a:r>
              <a:rPr lang="en-US" altLang="zh-CN" sz="5000"/>
              <a:t>SE101——</a:t>
            </a:r>
            <a:br>
              <a:rPr lang="en-US" altLang="zh-CN" sz="10000"/>
            </a:br>
            <a:r>
              <a:rPr lang="zh-CN" altLang="en-US" sz="10000"/>
              <a:t> 零基础玩</a:t>
            </a:r>
            <a:r>
              <a:rPr lang="en-US" altLang="zh-CN" sz="10000"/>
              <a:t>Java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P3-11-</a:t>
            </a:r>
            <a:r>
              <a:rPr lang="zh-CN" altLang="en-US"/>
              <a:t>异常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什么是异常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677917"/>
            <a:ext cx="11744726" cy="60434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/>
              <a:t>1</a:t>
            </a:r>
            <a:r>
              <a:rPr lang="zh-CN" altLang="en-US" sz="3900"/>
              <a:t>、异常是程序执行过程中出现的“意外”情况。异常是</a:t>
            </a:r>
            <a:r>
              <a:rPr lang="en-US" altLang="zh-CN" sz="3900"/>
              <a:t>Bug</a:t>
            </a:r>
            <a:r>
              <a:rPr lang="zh-CN" altLang="en-US" sz="3900"/>
              <a:t>吗？</a:t>
            </a:r>
            <a:endParaRPr lang="en-US" altLang="zh-CN" sz="3900"/>
          </a:p>
          <a:p>
            <a:pPr marL="0" indent="0">
              <a:buNone/>
            </a:pPr>
            <a:r>
              <a:rPr lang="en-US" altLang="zh-CN" sz="3900"/>
              <a:t>2</a:t>
            </a:r>
            <a:r>
              <a:rPr lang="zh-CN" altLang="en-US" sz="3900"/>
              <a:t>、异常不陌生：数组访问越界、</a:t>
            </a:r>
            <a:r>
              <a:rPr lang="en-US" altLang="zh-CN" sz="3900"/>
              <a:t>Integer.parseInt()</a:t>
            </a:r>
            <a:r>
              <a:rPr lang="zh-CN" altLang="en-US" sz="3900"/>
              <a:t>失败、读取不存在的文件等。</a:t>
            </a:r>
            <a:endParaRPr lang="en-US" altLang="zh-CN" sz="3900"/>
          </a:p>
          <a:p>
            <a:pPr marL="0" indent="0">
              <a:buNone/>
            </a:pPr>
            <a:r>
              <a:rPr lang="en-US" altLang="zh-CN" sz="3900"/>
              <a:t>3</a:t>
            </a:r>
            <a:r>
              <a:rPr lang="zh-CN" altLang="en-US" sz="3900"/>
              <a:t>、异常可以让程序出现意外情况的时候立即通知调用者，遇到异常的时候，程序也会在异常点停止，以免造成进一步的破坏。和错误码等实现方式比较。</a:t>
            </a:r>
            <a:endParaRPr lang="en-US" altLang="zh-CN" sz="3900"/>
          </a:p>
        </p:txBody>
      </p:sp>
    </p:spTree>
    <p:extLst>
      <p:ext uri="{BB962C8B-B14F-4D97-AF65-F5344CB8AC3E}">
        <p14:creationId xmlns:p14="http://schemas.microsoft.com/office/powerpoint/2010/main" val="146361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Java</a:t>
            </a:r>
            <a:r>
              <a:rPr lang="zh-CN" altLang="en-US"/>
              <a:t>异常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677917"/>
            <a:ext cx="11744726" cy="60434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/>
              <a:t>1</a:t>
            </a:r>
            <a:r>
              <a:rPr lang="zh-CN" altLang="en-US" sz="3900"/>
              <a:t>、</a:t>
            </a:r>
            <a:r>
              <a:rPr lang="en-US" altLang="zh-CN" sz="3900"/>
              <a:t>Java</a:t>
            </a:r>
            <a:r>
              <a:rPr lang="zh-CN" altLang="en-US" sz="3900"/>
              <a:t>中的异常是一种特殊的类，他们直接或者间接继承自</a:t>
            </a:r>
            <a:r>
              <a:rPr lang="en-US" altLang="zh-CN" sz="3900"/>
              <a:t>Throwable</a:t>
            </a:r>
            <a:r>
              <a:rPr lang="zh-CN" altLang="en-US" sz="3900"/>
              <a:t>。直接或者间接继承自</a:t>
            </a:r>
            <a:r>
              <a:rPr lang="en-NZ" altLang="zh-CN" sz="3900"/>
              <a:t>RuntimeException</a:t>
            </a:r>
            <a:r>
              <a:rPr lang="zh-CN" altLang="en-US" sz="3900"/>
              <a:t>的异常叫做“运行时异常”，其他所有的异常叫做“检查异常”。</a:t>
            </a:r>
            <a:endParaRPr lang="en-US" altLang="zh-CN" sz="3900"/>
          </a:p>
          <a:p>
            <a:pPr marL="0" indent="0">
              <a:buNone/>
            </a:pPr>
            <a:r>
              <a:rPr lang="en-US" altLang="zh-CN" sz="3900"/>
              <a:t>2</a:t>
            </a:r>
            <a:r>
              <a:rPr lang="zh-CN" altLang="en-US" sz="3900"/>
              <a:t>、</a:t>
            </a:r>
            <a:r>
              <a:rPr lang="en-US" altLang="zh-CN" sz="3900"/>
              <a:t>(</a:t>
            </a:r>
            <a:r>
              <a:rPr lang="zh-CN" altLang="en-US" sz="3900"/>
              <a:t>只看不写</a:t>
            </a:r>
            <a:r>
              <a:rPr lang="en-US" altLang="zh-CN" sz="3900"/>
              <a:t>)</a:t>
            </a:r>
            <a:r>
              <a:rPr lang="zh-CN" altLang="en-US" sz="3900"/>
              <a:t>一个方法上可以通过</a:t>
            </a:r>
            <a:r>
              <a:rPr lang="en-US" altLang="zh-CN" sz="3900"/>
              <a:t>throws</a:t>
            </a:r>
            <a:r>
              <a:rPr lang="zh-CN" altLang="en-US" sz="3900"/>
              <a:t>关键字说明方法可能抛出那些异常。</a:t>
            </a:r>
            <a:endParaRPr lang="en-US" altLang="zh-CN" sz="3900"/>
          </a:p>
          <a:p>
            <a:pPr marL="0" indent="0">
              <a:buNone/>
            </a:pPr>
            <a:r>
              <a:rPr lang="zh-CN" altLang="en-US" sz="3900"/>
              <a:t>调用这个方法的代码要么</a:t>
            </a:r>
            <a:r>
              <a:rPr lang="en-US" altLang="zh-CN" sz="3900"/>
              <a:t>catch</a:t>
            </a:r>
            <a:r>
              <a:rPr lang="zh-CN" altLang="en-US" sz="3900"/>
              <a:t>这些异常，要么继续声明</a:t>
            </a:r>
            <a:r>
              <a:rPr lang="en-US" altLang="zh-CN" sz="3900"/>
              <a:t>throws</a:t>
            </a:r>
            <a:r>
              <a:rPr lang="zh-CN" altLang="en-US" sz="3900"/>
              <a:t>。</a:t>
            </a:r>
            <a:endParaRPr lang="en-US" altLang="zh-CN" sz="3900"/>
          </a:p>
        </p:txBody>
      </p:sp>
    </p:spTree>
    <p:extLst>
      <p:ext uri="{BB962C8B-B14F-4D97-AF65-F5344CB8AC3E}">
        <p14:creationId xmlns:p14="http://schemas.microsoft.com/office/powerpoint/2010/main" val="18032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Java</a:t>
            </a:r>
            <a:r>
              <a:rPr lang="zh-CN" altLang="en-US"/>
              <a:t>异常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677917"/>
            <a:ext cx="11744726" cy="60434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/>
              <a:t>3</a:t>
            </a:r>
            <a:r>
              <a:rPr lang="zh-CN" altLang="en-US" sz="3900"/>
              <a:t>、调用一个声明</a:t>
            </a:r>
            <a:r>
              <a:rPr lang="en-US" altLang="zh-CN" sz="3900"/>
              <a:t>throws </a:t>
            </a:r>
            <a:r>
              <a:rPr lang="zh-CN" altLang="en-US" sz="3900"/>
              <a:t>非</a:t>
            </a:r>
            <a:r>
              <a:rPr lang="en-NZ" altLang="zh-CN" sz="3900"/>
              <a:t>RuntimeException</a:t>
            </a:r>
            <a:r>
              <a:rPr lang="zh-CN" altLang="en-US" sz="3900"/>
              <a:t>的方法，必须对异常做处理：要么</a:t>
            </a:r>
            <a:r>
              <a:rPr lang="en-US" altLang="zh-CN" sz="3900"/>
              <a:t>catch</a:t>
            </a:r>
            <a:r>
              <a:rPr lang="zh-CN" altLang="en-US" sz="3900"/>
              <a:t>，要么继续</a:t>
            </a:r>
            <a:r>
              <a:rPr lang="en-US" altLang="zh-CN" sz="3900"/>
              <a:t>throws</a:t>
            </a:r>
            <a:r>
              <a:rPr lang="zh-CN" altLang="en-US" sz="3900"/>
              <a:t>。提供的模板方法只是</a:t>
            </a:r>
            <a:r>
              <a:rPr lang="en-US" altLang="zh-CN" sz="3900"/>
              <a:t>printStacktrace</a:t>
            </a:r>
            <a:r>
              <a:rPr lang="zh-CN" altLang="en-US" sz="3900"/>
              <a:t>，不是好习惯。</a:t>
            </a:r>
            <a:endParaRPr lang="en-US" altLang="zh-CN" sz="3900"/>
          </a:p>
          <a:p>
            <a:pPr marL="0" indent="0">
              <a:buNone/>
            </a:pPr>
            <a:r>
              <a:rPr lang="en-US" altLang="zh-CN" sz="3900"/>
              <a:t>4</a:t>
            </a:r>
            <a:r>
              <a:rPr lang="zh-CN" altLang="en-US" sz="3900"/>
              <a:t>、对于初学者，如果不知道如何处理的话，就</a:t>
            </a:r>
            <a:r>
              <a:rPr lang="en-US" altLang="zh-CN" sz="3900"/>
              <a:t>throw new </a:t>
            </a:r>
            <a:r>
              <a:rPr lang="en-NZ" altLang="zh-CN" sz="3900"/>
              <a:t>RuntimeException(e);</a:t>
            </a:r>
          </a:p>
          <a:p>
            <a:pPr marL="0" indent="0">
              <a:buNone/>
            </a:pPr>
            <a:r>
              <a:rPr lang="en-NZ" altLang="zh-CN" sz="3900"/>
              <a:t>5</a:t>
            </a:r>
            <a:r>
              <a:rPr lang="zh-CN" altLang="en-US" sz="3900"/>
              <a:t>、我封装的库，很多地方就是把检查异常</a:t>
            </a:r>
            <a:r>
              <a:rPr lang="en-US" altLang="zh-CN" sz="3900"/>
              <a:t>catch</a:t>
            </a:r>
            <a:r>
              <a:rPr lang="zh-CN" altLang="en-US" sz="3900"/>
              <a:t>住，然后重新抛成</a:t>
            </a:r>
            <a:r>
              <a:rPr lang="en-NZ" altLang="zh-CN" sz="3900"/>
              <a:t>RuntimeException</a:t>
            </a:r>
            <a:r>
              <a:rPr lang="zh-CN" altLang="en-US" sz="3900"/>
              <a:t>了。</a:t>
            </a:r>
            <a:endParaRPr lang="en-NZ" altLang="zh-CN" sz="3900"/>
          </a:p>
        </p:txBody>
      </p:sp>
    </p:spTree>
    <p:extLst>
      <p:ext uri="{BB962C8B-B14F-4D97-AF65-F5344CB8AC3E}">
        <p14:creationId xmlns:p14="http://schemas.microsoft.com/office/powerpoint/2010/main" val="399513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Java</a:t>
            </a:r>
            <a:r>
              <a:rPr lang="zh-CN" altLang="en-US"/>
              <a:t>异常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677917"/>
            <a:ext cx="11744726" cy="60434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/>
              <a:t>6</a:t>
            </a:r>
            <a:r>
              <a:rPr lang="zh-CN" altLang="en-US" sz="3900"/>
              <a:t>、可以自己</a:t>
            </a:r>
            <a:r>
              <a:rPr lang="en-US" altLang="zh-CN" sz="3900"/>
              <a:t>catch</a:t>
            </a:r>
            <a:r>
              <a:rPr lang="zh-CN" altLang="en-US" sz="3900"/>
              <a:t>处理的地方：检测用户输入的是否是合法的整数，</a:t>
            </a:r>
            <a:r>
              <a:rPr lang="en-US" altLang="zh-CN" sz="3900"/>
              <a:t>catch</a:t>
            </a:r>
            <a:r>
              <a:rPr lang="zh-CN" altLang="en-US" sz="3900"/>
              <a:t>住</a:t>
            </a:r>
            <a:r>
              <a:rPr lang="en-US" altLang="zh-CN" sz="3900"/>
              <a:t>Integer.parseInt()</a:t>
            </a:r>
            <a:r>
              <a:rPr lang="zh-CN" altLang="en-US" sz="3900"/>
              <a:t>的异常。</a:t>
            </a:r>
            <a:endParaRPr lang="en-NZ" altLang="zh-CN" sz="3900"/>
          </a:p>
        </p:txBody>
      </p:sp>
    </p:spTree>
    <p:extLst>
      <p:ext uri="{BB962C8B-B14F-4D97-AF65-F5344CB8AC3E}">
        <p14:creationId xmlns:p14="http://schemas.microsoft.com/office/powerpoint/2010/main" val="65671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5064</TotalTime>
  <Words>400</Words>
  <Application>Microsoft Office PowerPoint</Application>
  <PresentationFormat>Widescreen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Arial</vt:lpstr>
      <vt:lpstr>Bookman Old Style</vt:lpstr>
      <vt:lpstr>Rockwell</vt:lpstr>
      <vt:lpstr>Damask</vt:lpstr>
      <vt:lpstr>主讲人：杨中科  SE101——  零基础玩Java  P3-11-异常</vt:lpstr>
      <vt:lpstr>什么是异常</vt:lpstr>
      <vt:lpstr>Java异常</vt:lpstr>
      <vt:lpstr>Java异常</vt:lpstr>
      <vt:lpstr>Java异常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zhongke</cp:lastModifiedBy>
  <cp:revision>1691</cp:revision>
  <dcterms:created xsi:type="dcterms:W3CDTF">2021-01-02T23:47:39Z</dcterms:created>
  <dcterms:modified xsi:type="dcterms:W3CDTF">2021-06-03T05:13:44Z</dcterms:modified>
</cp:coreProperties>
</file>