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28" r:id="rId3"/>
    <p:sldId id="329" r:id="rId4"/>
    <p:sldId id="3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继承的语法远不止于此：接口、多态、匿名内部类、闭包、抽象类</a:t>
            </a:r>
            <a:r>
              <a:rPr lang="en-US" altLang="zh-CN"/>
              <a:t>……</a:t>
            </a:r>
          </a:p>
          <a:p>
            <a:r>
              <a:rPr lang="zh-CN" altLang="en-US"/>
              <a:t>学编程不能死在学语法上，要死也要进了门再死。讲讲网上那些坑爹的“</a:t>
            </a:r>
            <a:r>
              <a:rPr lang="en-US" altLang="zh-CN"/>
              <a:t>C++</a:t>
            </a:r>
            <a:r>
              <a:rPr lang="zh-CN" altLang="en-US"/>
              <a:t>开发者必读的书路线图”，不要做编程领域“小镇做题家”，因此学上必须的语法之后就向前吧。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6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P3-8-</a:t>
            </a:r>
            <a:r>
              <a:rPr lang="zh-CN" altLang="en-US"/>
              <a:t>简单的继承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类继承语法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、复习：</a:t>
            </a:r>
            <a:r>
              <a:rPr lang="en-US" altLang="zh-CN" sz="3900"/>
              <a:t>A</a:t>
            </a:r>
            <a:r>
              <a:rPr lang="zh-CN" altLang="en-US" sz="3900"/>
              <a:t>类从</a:t>
            </a:r>
            <a:r>
              <a:rPr lang="en-US" altLang="zh-CN" sz="3900"/>
              <a:t>B</a:t>
            </a:r>
            <a:r>
              <a:rPr lang="zh-CN" altLang="en-US" sz="3900"/>
              <a:t>类继承，那么</a:t>
            </a:r>
            <a:r>
              <a:rPr lang="en-US" altLang="zh-CN" sz="3900"/>
              <a:t>B</a:t>
            </a:r>
            <a:r>
              <a:rPr lang="zh-CN" altLang="en-US" sz="3900"/>
              <a:t>类就是父类，</a:t>
            </a:r>
            <a:r>
              <a:rPr lang="en-US" altLang="zh-CN" sz="3900"/>
              <a:t>A</a:t>
            </a:r>
            <a:r>
              <a:rPr lang="zh-CN" altLang="en-US" sz="3900"/>
              <a:t>类就是子类。类的继承可以简化类的声明。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、语法：</a:t>
            </a:r>
            <a:endParaRPr lang="en-US" altLang="zh-CN" sz="39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10F4F-92AB-4937-B0E6-43BF75619C17}"/>
              </a:ext>
            </a:extLst>
          </p:cNvPr>
          <p:cNvSpPr txBox="1"/>
          <p:nvPr/>
        </p:nvSpPr>
        <p:spPr>
          <a:xfrm>
            <a:off x="2582333" y="2320161"/>
            <a:ext cx="72897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public class Chinese extends  Person{</a:t>
            </a:r>
          </a:p>
          <a:p>
            <a:r>
              <a:rPr lang="zh-CN" altLang="en-US" sz="2800"/>
              <a:t>    private String huKou;</a:t>
            </a:r>
          </a:p>
          <a:p>
            <a:r>
              <a:rPr lang="zh-CN" altLang="en-US" sz="2800"/>
              <a:t>    public String getHuKou() {</a:t>
            </a:r>
          </a:p>
          <a:p>
            <a:r>
              <a:rPr lang="zh-CN" altLang="en-US" sz="2800"/>
              <a:t>        return huKou;</a:t>
            </a:r>
          </a:p>
          <a:p>
            <a:r>
              <a:rPr lang="zh-CN" altLang="en-US" sz="2800"/>
              <a:t>    }</a:t>
            </a:r>
          </a:p>
          <a:p>
            <a:r>
              <a:rPr lang="zh-CN" altLang="en-US" sz="2800"/>
              <a:t>    public Chinese setHuKou(String huKou) {</a:t>
            </a:r>
          </a:p>
          <a:p>
            <a:r>
              <a:rPr lang="zh-CN" altLang="en-US" sz="2800"/>
              <a:t>        this.huKou = huKou;</a:t>
            </a:r>
          </a:p>
          <a:p>
            <a:r>
              <a:rPr lang="zh-CN" altLang="en-US" sz="2800"/>
              <a:t>        return this;</a:t>
            </a:r>
          </a:p>
          <a:p>
            <a:r>
              <a:rPr lang="zh-CN" altLang="en-US" sz="2800"/>
              <a:t>    }</a:t>
            </a:r>
          </a:p>
          <a:p>
            <a:r>
              <a:rPr lang="zh-CN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85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继承惹上变量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、父类类型的变量可以指向子类类型的对象。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Person p1 = new Chinese();</a:t>
            </a:r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、如果父类类型指向的对象是子类类型的，那么可以显式转换为子类类型的变量。如果转换出错，会抛异常。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Chinese c = (Chinese)p1;</a:t>
            </a:r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、能够使用什么方法，取决于变量的类型。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8265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Java</a:t>
            </a:r>
            <a:r>
              <a:rPr lang="zh-CN" altLang="en-US" sz="3900"/>
              <a:t>里所有类都直接或者间接继承自</a:t>
            </a:r>
            <a:r>
              <a:rPr lang="en-US" altLang="zh-CN" sz="3900"/>
              <a:t>Object</a:t>
            </a:r>
            <a:r>
              <a:rPr lang="zh-CN" altLang="en-US" sz="3900"/>
              <a:t>类。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44975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293</Words>
  <Application>Microsoft Office PowerPoint</Application>
  <PresentationFormat>宽屏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P3-8-简单的继承</vt:lpstr>
      <vt:lpstr>类继承语法</vt:lpstr>
      <vt:lpstr>继承惹上变量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1594</cp:revision>
  <dcterms:created xsi:type="dcterms:W3CDTF">2021-01-02T23:47:39Z</dcterms:created>
  <dcterms:modified xsi:type="dcterms:W3CDTF">2021-05-06T09:24:21Z</dcterms:modified>
</cp:coreProperties>
</file>