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324" r:id="rId2"/>
    <p:sldId id="328" r:id="rId3"/>
    <p:sldId id="329" r:id="rId4"/>
    <p:sldId id="330" r:id="rId5"/>
    <p:sldId id="33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87730" autoAdjust="0"/>
  </p:normalViewPr>
  <p:slideViewPr>
    <p:cSldViewPr snapToGrid="0">
      <p:cViewPr varScale="1">
        <p:scale>
          <a:sx n="57" d="100"/>
          <a:sy n="57" d="100"/>
        </p:scale>
        <p:origin x="10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这一节都是零零碎碎的语法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什么是基础数据类型？通俗的说，就是小写开头、关键字颜色的那些。</a:t>
            </a:r>
            <a:r>
              <a:rPr lang="en-US" altLang="zh-CN"/>
              <a:t>int</a:t>
            </a:r>
            <a:r>
              <a:rPr lang="zh-CN" altLang="en-US"/>
              <a:t>是吗？</a:t>
            </a:r>
            <a:r>
              <a:rPr lang="en-US" altLang="zh-CN"/>
              <a:t>long</a:t>
            </a:r>
            <a:r>
              <a:rPr lang="zh-CN" altLang="en-US"/>
              <a:t>是吗？</a:t>
            </a:r>
            <a:r>
              <a:rPr lang="en-US" altLang="zh-CN"/>
              <a:t>boolean</a:t>
            </a:r>
            <a:r>
              <a:rPr lang="zh-CN" altLang="en-US"/>
              <a:t>是吗？</a:t>
            </a:r>
            <a:r>
              <a:rPr lang="en-US" altLang="zh-CN"/>
              <a:t>String</a:t>
            </a:r>
            <a:r>
              <a:rPr lang="zh-CN" altLang="en-US"/>
              <a:t>是吗？</a:t>
            </a:r>
            <a:r>
              <a:rPr lang="en-US" altLang="zh-CN"/>
              <a:t>LocalDate</a:t>
            </a:r>
            <a:r>
              <a:rPr lang="zh-CN" altLang="en-US"/>
              <a:t>是吗？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806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357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15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22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P3-9-Integer</a:t>
            </a:r>
            <a:r>
              <a:rPr lang="zh-CN" altLang="en-US"/>
              <a:t>和</a:t>
            </a:r>
            <a:r>
              <a:rPr lang="en-US" altLang="zh-CN"/>
              <a:t>int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int</a:t>
            </a:r>
            <a:r>
              <a:rPr lang="zh-CN" altLang="en-US"/>
              <a:t>不能为空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77917"/>
            <a:ext cx="11981793" cy="6043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/>
              <a:t>1</a:t>
            </a:r>
            <a:r>
              <a:rPr lang="zh-CN" altLang="en-US" sz="3900"/>
              <a:t>、复习：</a:t>
            </a:r>
            <a:r>
              <a:rPr lang="en-US" altLang="zh-CN" sz="3900"/>
              <a:t>null</a:t>
            </a:r>
            <a:r>
              <a:rPr lang="zh-CN" altLang="en-US" sz="3900"/>
              <a:t>表示一个变量没有指向任何对象。</a:t>
            </a:r>
            <a:r>
              <a:rPr lang="en-US" altLang="zh-CN" sz="3900"/>
              <a:t>int</a:t>
            </a:r>
            <a:r>
              <a:rPr lang="zh-CN" altLang="en-US" sz="3900"/>
              <a:t>、</a:t>
            </a:r>
            <a:r>
              <a:rPr lang="en-US" altLang="zh-CN" sz="3900"/>
              <a:t>double</a:t>
            </a:r>
            <a:r>
              <a:rPr lang="zh-CN" altLang="en-US" sz="3900"/>
              <a:t>、</a:t>
            </a:r>
            <a:r>
              <a:rPr lang="en-US" altLang="zh-CN" sz="3900"/>
              <a:t>boolean</a:t>
            </a:r>
            <a:r>
              <a:rPr lang="zh-CN" altLang="en-US" sz="3900"/>
              <a:t>等基础数据类型不可以为</a:t>
            </a:r>
            <a:r>
              <a:rPr lang="en-US" altLang="zh-CN" sz="3900"/>
              <a:t>null</a:t>
            </a:r>
            <a:r>
              <a:rPr lang="zh-CN" altLang="en-US" sz="3900"/>
              <a:t>。试一下。</a:t>
            </a:r>
            <a:endParaRPr lang="en-US" altLang="zh-CN" sz="3900"/>
          </a:p>
          <a:p>
            <a:pPr marL="0" indent="0">
              <a:buNone/>
            </a:pPr>
            <a:r>
              <a:rPr lang="en-US" altLang="zh-CN" sz="3900"/>
              <a:t>2</a:t>
            </a:r>
            <a:r>
              <a:rPr lang="zh-CN" altLang="en-US" sz="3900"/>
              <a:t>、</a:t>
            </a:r>
            <a:r>
              <a:rPr lang="en-US" altLang="zh-CN" sz="3900"/>
              <a:t>null</a:t>
            </a:r>
            <a:r>
              <a:rPr lang="zh-CN" altLang="en-US" sz="3900"/>
              <a:t>和</a:t>
            </a:r>
            <a:r>
              <a:rPr lang="en-US" altLang="zh-CN" sz="3900"/>
              <a:t>0</a:t>
            </a:r>
            <a:r>
              <a:rPr lang="zh-CN" altLang="en-US" sz="3900"/>
              <a:t>，</a:t>
            </a:r>
            <a:r>
              <a:rPr lang="en-US" altLang="zh-CN" sz="3900"/>
              <a:t>null</a:t>
            </a:r>
            <a:r>
              <a:rPr lang="zh-CN" altLang="en-US" sz="3900"/>
              <a:t>和</a:t>
            </a:r>
            <a:r>
              <a:rPr lang="en-US" altLang="zh-CN" sz="3900"/>
              <a:t>""</a:t>
            </a:r>
            <a:r>
              <a:rPr lang="zh-CN" altLang="en-US" sz="3900"/>
              <a:t>都不是一个意思。编程的时候，有时候需要表示“整数变量没有值”，用</a:t>
            </a:r>
            <a:r>
              <a:rPr lang="en-US" altLang="zh-CN" sz="3900"/>
              <a:t>0</a:t>
            </a:r>
            <a:r>
              <a:rPr lang="zh-CN" altLang="en-US" sz="3900"/>
              <a:t>有时候是不行的。</a:t>
            </a:r>
            <a:endParaRPr lang="en-US" altLang="zh-CN" sz="3900"/>
          </a:p>
          <a:p>
            <a:pPr marL="0" indent="0">
              <a:buNone/>
            </a:pPr>
            <a:r>
              <a:rPr lang="en-US" altLang="zh-CN" sz="3900"/>
              <a:t>3</a:t>
            </a:r>
            <a:r>
              <a:rPr lang="zh-CN" altLang="en-US" sz="3900"/>
              <a:t>、而且</a:t>
            </a:r>
            <a:r>
              <a:rPr lang="en-US" altLang="zh-CN" sz="3900"/>
              <a:t>Java</a:t>
            </a:r>
            <a:r>
              <a:rPr lang="zh-CN" altLang="en-US" sz="3900"/>
              <a:t>中所谓“一切皆对象”，但是</a:t>
            </a:r>
            <a:r>
              <a:rPr lang="en-US" altLang="zh-CN" sz="3900"/>
              <a:t>int</a:t>
            </a:r>
            <a:r>
              <a:rPr lang="zh-CN" altLang="en-US" sz="3900"/>
              <a:t>等不是对象，因此诞生了</a:t>
            </a:r>
            <a:r>
              <a:rPr lang="en-US" altLang="zh-CN" sz="3900"/>
              <a:t>Integer</a:t>
            </a:r>
            <a:r>
              <a:rPr lang="zh-CN" altLang="en-US" sz="3900"/>
              <a:t>等“包装类”。</a:t>
            </a:r>
            <a:endParaRPr lang="en-US" altLang="zh-CN" sz="3900"/>
          </a:p>
        </p:txBody>
      </p:sp>
    </p:spTree>
    <p:extLst>
      <p:ext uri="{BB962C8B-B14F-4D97-AF65-F5344CB8AC3E}">
        <p14:creationId xmlns:p14="http://schemas.microsoft.com/office/powerpoint/2010/main" val="413285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Integer</a:t>
            </a:r>
            <a:r>
              <a:rPr lang="zh-CN" altLang="en-US"/>
              <a:t>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77917"/>
            <a:ext cx="11981793" cy="6043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300"/>
              <a:t>Integer i1 = 3;</a:t>
            </a:r>
          </a:p>
          <a:p>
            <a:pPr marL="0" indent="0">
              <a:buNone/>
            </a:pPr>
            <a:r>
              <a:rPr lang="en-US" altLang="zh-CN" sz="2300"/>
              <a:t>Integer i2 = null;</a:t>
            </a:r>
          </a:p>
          <a:p>
            <a:pPr marL="0" indent="0">
              <a:buNone/>
            </a:pPr>
            <a:r>
              <a:rPr lang="en-US" altLang="zh-CN" sz="2300"/>
              <a:t>int i3= (int)i1;</a:t>
            </a:r>
          </a:p>
          <a:p>
            <a:pPr marL="0" indent="0">
              <a:buNone/>
            </a:pPr>
            <a:r>
              <a:rPr lang="en-US" altLang="zh-CN" sz="2300"/>
              <a:t>if(i2!=null)</a:t>
            </a:r>
          </a:p>
          <a:p>
            <a:pPr marL="0" indent="0">
              <a:buNone/>
            </a:pPr>
            <a:r>
              <a:rPr lang="en-US" altLang="zh-CN" sz="2300"/>
              <a:t>{</a:t>
            </a:r>
          </a:p>
          <a:p>
            <a:pPr marL="0" indent="0">
              <a:buNone/>
            </a:pPr>
            <a:r>
              <a:rPr lang="en-US" altLang="zh-CN" sz="2300"/>
              <a:t>	int i4=(int)i2;</a:t>
            </a:r>
          </a:p>
          <a:p>
            <a:pPr marL="0" indent="0">
              <a:buNone/>
            </a:pPr>
            <a:r>
              <a:rPr lang="en-US" altLang="zh-CN" sz="2300"/>
              <a:t>}</a:t>
            </a:r>
          </a:p>
          <a:p>
            <a:pPr marL="0" indent="0">
              <a:buNone/>
            </a:pPr>
            <a:r>
              <a:rPr lang="en-US" altLang="zh-CN" sz="2300"/>
              <a:t>else</a:t>
            </a:r>
          </a:p>
          <a:p>
            <a:pPr marL="0" indent="0">
              <a:buNone/>
            </a:pPr>
            <a:r>
              <a:rPr lang="en-US" altLang="zh-CN" sz="2300"/>
              <a:t>{</a:t>
            </a:r>
          </a:p>
          <a:p>
            <a:pPr marL="0" indent="0">
              <a:buNone/>
            </a:pPr>
            <a:r>
              <a:rPr lang="en-US" altLang="zh-CN" sz="2300"/>
              <a:t>	System.out.println("i2</a:t>
            </a:r>
            <a:r>
              <a:rPr lang="zh-CN" altLang="en-US" sz="2300"/>
              <a:t>是</a:t>
            </a:r>
            <a:r>
              <a:rPr lang="en-US" altLang="zh-CN" sz="2300"/>
              <a:t>null");</a:t>
            </a:r>
          </a:p>
          <a:p>
            <a:pPr marL="0" indent="0">
              <a:buNone/>
            </a:pPr>
            <a:r>
              <a:rPr lang="en-US" altLang="zh-CN" sz="23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650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其他类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677917"/>
            <a:ext cx="11609259" cy="6043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/>
              <a:t>int</a:t>
            </a:r>
            <a:r>
              <a:rPr lang="zh-CN" altLang="en-US" sz="3600"/>
              <a:t>→</a:t>
            </a:r>
            <a:r>
              <a:rPr lang="en-US" altLang="zh-CN" sz="3600"/>
              <a:t>Integer</a:t>
            </a:r>
          </a:p>
          <a:p>
            <a:pPr marL="0" indent="0">
              <a:buNone/>
            </a:pPr>
            <a:r>
              <a:rPr lang="en-US" altLang="zh-CN" sz="3600"/>
              <a:t>long</a:t>
            </a:r>
            <a:r>
              <a:rPr lang="zh-CN" altLang="en-US" sz="3600"/>
              <a:t>→</a:t>
            </a:r>
            <a:r>
              <a:rPr lang="en-US" altLang="zh-CN" sz="3600"/>
              <a:t>Long</a:t>
            </a:r>
          </a:p>
          <a:p>
            <a:pPr marL="0" indent="0">
              <a:buNone/>
            </a:pPr>
            <a:r>
              <a:rPr lang="en-US" altLang="zh-CN" sz="3600"/>
              <a:t>boolean</a:t>
            </a:r>
            <a:r>
              <a:rPr lang="zh-CN" altLang="en-US" sz="3600"/>
              <a:t>→</a:t>
            </a:r>
            <a:r>
              <a:rPr lang="en-US" altLang="zh-CN" sz="3600"/>
              <a:t>Boolean</a:t>
            </a:r>
          </a:p>
          <a:p>
            <a:pPr marL="0" indent="0">
              <a:buNone/>
            </a:pPr>
            <a:r>
              <a:rPr lang="en-US" altLang="zh-CN" sz="360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46361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Integer</a:t>
            </a:r>
            <a:r>
              <a:rPr lang="zh-CN" altLang="en-US"/>
              <a:t>原理其实很简单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3" y="677917"/>
            <a:ext cx="11863259" cy="6043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300"/>
              <a:t>public class MyInteger {</a:t>
            </a:r>
          </a:p>
          <a:p>
            <a:pPr marL="0" indent="0">
              <a:buNone/>
            </a:pPr>
            <a:r>
              <a:rPr lang="en-US" altLang="zh-CN" sz="2300"/>
              <a:t>    private int value;</a:t>
            </a:r>
          </a:p>
          <a:p>
            <a:pPr marL="0" indent="0">
              <a:buNone/>
            </a:pPr>
            <a:r>
              <a:rPr lang="en-US" altLang="zh-CN" sz="2300"/>
              <a:t>    public MyInteger(int value)</a:t>
            </a:r>
          </a:p>
          <a:p>
            <a:pPr marL="0" indent="0">
              <a:buNone/>
            </a:pPr>
            <a:r>
              <a:rPr lang="en-US" altLang="zh-CN" sz="2300"/>
              <a:t>    {</a:t>
            </a:r>
          </a:p>
          <a:p>
            <a:pPr marL="0" indent="0">
              <a:buNone/>
            </a:pPr>
            <a:r>
              <a:rPr lang="en-US" altLang="zh-CN" sz="2300"/>
              <a:t>        this.value = value;</a:t>
            </a:r>
          </a:p>
          <a:p>
            <a:pPr marL="0" indent="0">
              <a:buNone/>
            </a:pPr>
            <a:r>
              <a:rPr lang="en-US" altLang="zh-CN" sz="2300"/>
              <a:t>    }</a:t>
            </a:r>
          </a:p>
          <a:p>
            <a:pPr marL="0" indent="0">
              <a:buNone/>
            </a:pPr>
            <a:r>
              <a:rPr lang="en-US" altLang="zh-CN" sz="2300"/>
              <a:t>    public int intValue()</a:t>
            </a:r>
          </a:p>
          <a:p>
            <a:pPr marL="0" indent="0">
              <a:buNone/>
            </a:pPr>
            <a:r>
              <a:rPr lang="en-US" altLang="zh-CN" sz="2300"/>
              <a:t>    {</a:t>
            </a:r>
          </a:p>
          <a:p>
            <a:pPr marL="0" indent="0">
              <a:buNone/>
            </a:pPr>
            <a:r>
              <a:rPr lang="en-US" altLang="zh-CN" sz="2300"/>
              <a:t>        return this.value;</a:t>
            </a:r>
          </a:p>
          <a:p>
            <a:pPr marL="0" indent="0">
              <a:buNone/>
            </a:pPr>
            <a:r>
              <a:rPr lang="en-US" altLang="zh-CN" sz="2300"/>
              <a:t>    }</a:t>
            </a:r>
          </a:p>
          <a:p>
            <a:pPr marL="0" indent="0">
              <a:buNone/>
            </a:pPr>
            <a:r>
              <a:rPr lang="en-US" altLang="zh-CN" sz="23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5890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5032</TotalTime>
  <Words>271</Words>
  <Application>Microsoft Office PowerPoint</Application>
  <PresentationFormat>宽屏</PresentationFormat>
  <Paragraphs>41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Bookman Old Style</vt:lpstr>
      <vt:lpstr>Rockwell</vt:lpstr>
      <vt:lpstr>Damask</vt:lpstr>
      <vt:lpstr>主讲人：杨中科  SE101——  零基础玩Java  P3-9-Integer和int</vt:lpstr>
      <vt:lpstr>int不能为空</vt:lpstr>
      <vt:lpstr>Integer的使用</vt:lpstr>
      <vt:lpstr>其他类</vt:lpstr>
      <vt:lpstr>Integer原理其实很简单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1612</cp:revision>
  <dcterms:created xsi:type="dcterms:W3CDTF">2021-01-02T23:47:39Z</dcterms:created>
  <dcterms:modified xsi:type="dcterms:W3CDTF">2021-05-06T09:11:09Z</dcterms:modified>
</cp:coreProperties>
</file>