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0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、老板让合并</a:t>
            </a:r>
            <a:r>
              <a:rPr lang="en-US" altLang="zh-CN"/>
              <a:t>100</a:t>
            </a:r>
            <a:r>
              <a:rPr lang="zh-CN" altLang="en-US"/>
              <a:t>个</a:t>
            </a:r>
            <a:r>
              <a:rPr lang="en-US" altLang="zh-CN"/>
              <a:t>Excel</a:t>
            </a:r>
            <a:r>
              <a:rPr lang="zh-CN" altLang="en-US"/>
              <a:t>表格，一顿操作猛如虎，一看工资</a:t>
            </a:r>
            <a:r>
              <a:rPr lang="en-US" altLang="zh-CN"/>
              <a:t>2500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sz="1200"/>
              <a:t>其实</a:t>
            </a:r>
            <a:r>
              <a:rPr lang="en-US" altLang="zh-CN" sz="1200"/>
              <a:t>Word</a:t>
            </a:r>
            <a:r>
              <a:rPr lang="zh-CN" altLang="en-US" sz="1200"/>
              <a:t>、</a:t>
            </a:r>
            <a:r>
              <a:rPr lang="en-US" altLang="zh-CN" sz="1200"/>
              <a:t>Excel</a:t>
            </a:r>
            <a:r>
              <a:rPr lang="zh-CN" altLang="en-US" sz="1200"/>
              <a:t>等中的</a:t>
            </a:r>
            <a:r>
              <a:rPr lang="en-US" altLang="zh-CN" sz="1200"/>
              <a:t>VBA</a:t>
            </a:r>
            <a:r>
              <a:rPr lang="zh-CN" altLang="en-US" sz="1200"/>
              <a:t>编程、图表、公式玩</a:t>
            </a:r>
            <a:r>
              <a:rPr lang="en-US" altLang="zh-CN" sz="1200"/>
              <a:t>6</a:t>
            </a:r>
            <a:r>
              <a:rPr lang="zh-CN" altLang="en-US" sz="1200"/>
              <a:t>了就可以简化很多工作。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这个课程还是站在更专业的角度去编程，而且</a:t>
            </a:r>
            <a:r>
              <a:rPr lang="en-US" altLang="zh-CN" sz="1200"/>
              <a:t>VBA</a:t>
            </a:r>
            <a:r>
              <a:rPr lang="zh-CN" altLang="en-US" sz="1200"/>
              <a:t>慢慢也落伍了。</a:t>
            </a:r>
            <a:endParaRPr lang="en-US" altLang="zh-CN" sz="12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OCR</a:t>
            </a:r>
            <a:r>
              <a:rPr lang="zh-CN" altLang="en-US"/>
              <a:t>基本功能强大的都要调用付费接口，因为这个很消耗</a:t>
            </a:r>
            <a:r>
              <a:rPr lang="en-US" altLang="zh-CN"/>
              <a:t>CPU</a:t>
            </a:r>
            <a:r>
              <a:rPr lang="zh-CN" altLang="en-US"/>
              <a:t>资源。本地的方案识别准确率都不高，这是原理决定的。没有完美的解决方案。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7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P4-1-</a:t>
            </a:r>
            <a:r>
              <a:rPr lang="zh-CN" altLang="en-US"/>
              <a:t>办公自动化简介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啥叫办公自动化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非</a:t>
            </a:r>
            <a:r>
              <a:rPr lang="en-US" altLang="zh-CN" sz="3600"/>
              <a:t>IT</a:t>
            </a:r>
            <a:r>
              <a:rPr lang="zh-CN" altLang="en-US" sz="3600"/>
              <a:t>专业人员打交道最多的三种文件：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Word</a:t>
            </a:r>
            <a:r>
              <a:rPr lang="zh-CN" altLang="en-US" sz="3600"/>
              <a:t>、</a:t>
            </a:r>
            <a:r>
              <a:rPr lang="en-US" altLang="zh-CN" sz="3600"/>
              <a:t>Excel</a:t>
            </a:r>
            <a:r>
              <a:rPr lang="zh-CN" altLang="en-US" sz="3600"/>
              <a:t>、</a:t>
            </a:r>
            <a:r>
              <a:rPr lang="en-US" altLang="zh-CN" sz="3600"/>
              <a:t>PDF</a:t>
            </a:r>
            <a:r>
              <a:rPr lang="zh-CN" altLang="en-US" sz="3600"/>
              <a:t>。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办公自动化就是把手工的操作通过编程自动化完成。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这个阶段讲：</a:t>
            </a:r>
            <a:r>
              <a:rPr lang="en-US" altLang="zh-CN" sz="3600"/>
              <a:t> Word</a:t>
            </a:r>
            <a:r>
              <a:rPr lang="zh-CN" altLang="en-US" sz="3600"/>
              <a:t>、</a:t>
            </a:r>
            <a:r>
              <a:rPr lang="en-US" altLang="zh-CN" sz="3600"/>
              <a:t>Excel</a:t>
            </a:r>
            <a:r>
              <a:rPr lang="zh-CN" altLang="en-US" sz="3600"/>
              <a:t>、</a:t>
            </a:r>
            <a:r>
              <a:rPr lang="en-US" altLang="zh-CN" sz="3600"/>
              <a:t>PDF</a:t>
            </a:r>
            <a:r>
              <a:rPr lang="zh-CN" altLang="en-US" sz="3600"/>
              <a:t>文件的读写，图表，简化日常工作。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4636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使用</a:t>
            </a:r>
            <a:r>
              <a:rPr lang="en-NZ" altLang="zh-CN"/>
              <a:t>yzk18-docs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Maven</a:t>
            </a:r>
            <a:r>
              <a:rPr lang="zh-CN" altLang="en-US" sz="3600"/>
              <a:t>中引入</a:t>
            </a:r>
            <a:r>
              <a:rPr lang="en-NZ" altLang="zh-CN" sz="3600"/>
              <a:t>yzk18-docs </a:t>
            </a:r>
            <a:r>
              <a:rPr lang="zh-CN" altLang="en-US" sz="3600"/>
              <a:t>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、看文档研究</a:t>
            </a:r>
            <a:r>
              <a:rPr lang="en-NZ" altLang="zh-CN" sz="3600"/>
              <a:t>PDFHelpers</a:t>
            </a:r>
            <a:r>
              <a:rPr lang="zh-CN" altLang="en-US" sz="3600"/>
              <a:t>的用法。就是对</a:t>
            </a:r>
            <a:r>
              <a:rPr lang="en-NZ" altLang="zh-CN" sz="3600"/>
              <a:t>pdfbox</a:t>
            </a:r>
            <a:r>
              <a:rPr lang="zh-CN" altLang="en-US" sz="3600"/>
              <a:t>的简单封装，没有封装的方法直接参考</a:t>
            </a:r>
            <a:r>
              <a:rPr lang="en-US" altLang="zh-CN" sz="3600"/>
              <a:t>pdfbox</a:t>
            </a:r>
            <a:r>
              <a:rPr lang="zh-CN" altLang="en-US" sz="3600"/>
              <a:t>的文档即可。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3</a:t>
            </a:r>
            <a:r>
              <a:rPr lang="zh-CN" altLang="en-US" sz="3600"/>
              <a:t>、案例：把一个</a:t>
            </a:r>
            <a:r>
              <a:rPr lang="en-US" altLang="zh-CN" sz="3600"/>
              <a:t>PDF</a:t>
            </a:r>
            <a:r>
              <a:rPr lang="zh-CN" altLang="en-US" sz="3600"/>
              <a:t>文件中的文字提取到一个文本文档中，图片保存到同级目录下，文件名用递增序号。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、有的是纯扫描版文件，全都是图片，无法简单的提取文字，需要调用</a:t>
            </a:r>
            <a:r>
              <a:rPr lang="en-US" altLang="zh-CN" sz="3600"/>
              <a:t>OCR</a:t>
            </a:r>
            <a:r>
              <a:rPr lang="zh-CN" altLang="en-US" sz="3600"/>
              <a:t>等功能。有需要的可以先自己研究。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、一些被加密等</a:t>
            </a:r>
            <a:r>
              <a:rPr lang="en-US" altLang="zh-CN" sz="3600"/>
              <a:t>PDF</a:t>
            </a:r>
            <a:r>
              <a:rPr lang="zh-CN" altLang="en-US" sz="3600"/>
              <a:t>文件需要特殊处理。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53834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291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 SE101——  零基础玩Java  P4-1-办公自动化简介</vt:lpstr>
      <vt:lpstr>啥叫办公自动化</vt:lpstr>
      <vt:lpstr>使用yzk18-docs </vt:lpstr>
      <vt:lpstr>限制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1695</cp:revision>
  <dcterms:created xsi:type="dcterms:W3CDTF">2021-01-02T23:47:39Z</dcterms:created>
  <dcterms:modified xsi:type="dcterms:W3CDTF">2021-06-10T07:04:02Z</dcterms:modified>
</cp:coreProperties>
</file>