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324" r:id="rId2"/>
    <p:sldId id="33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027" autoAdjust="0"/>
  </p:normalViewPr>
  <p:slideViewPr>
    <p:cSldViewPr snapToGrid="0">
      <p:cViewPr varScale="1">
        <p:scale>
          <a:sx n="54" d="100"/>
          <a:sy n="54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P4-2-</a:t>
            </a:r>
            <a:r>
              <a:rPr lang="zh-CN" altLang="en-US"/>
              <a:t>案例：对英语真题进行词频分析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需求说明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677917"/>
            <a:ext cx="11744726" cy="59021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/>
              <a:t>有一堆英语考试真题</a:t>
            </a:r>
            <a:r>
              <a:rPr lang="en-US" altLang="zh-CN" sz="3600"/>
              <a:t>(PDF</a:t>
            </a:r>
            <a:r>
              <a:rPr lang="zh-CN" altLang="en-US" sz="3600"/>
              <a:t>格式</a:t>
            </a:r>
            <a:r>
              <a:rPr lang="en-US" altLang="zh-CN" sz="3600"/>
              <a:t>)</a:t>
            </a:r>
            <a:r>
              <a:rPr lang="zh-CN" altLang="en-US" sz="3600"/>
              <a:t>，要求读取他们，然后分析出来每个单词出现的词频，然后输出到一个文本文件中，每行是一个“单词</a:t>
            </a:r>
            <a:r>
              <a:rPr lang="en-US" altLang="zh-CN" sz="3600"/>
              <a:t>	</a:t>
            </a:r>
            <a:r>
              <a:rPr lang="zh-CN" altLang="en-US" sz="3600"/>
              <a:t>词频”。暂不实现按照词频排序，因为涉及到</a:t>
            </a:r>
            <a:r>
              <a:rPr lang="en-US" altLang="zh-CN" sz="3600"/>
              <a:t>stream</a:t>
            </a:r>
            <a:r>
              <a:rPr lang="zh-CN" altLang="en-US" sz="3600"/>
              <a:t>或者</a:t>
            </a:r>
            <a:r>
              <a:rPr lang="en-US" altLang="zh-CN" sz="3600"/>
              <a:t>SQL</a:t>
            </a:r>
            <a:r>
              <a:rPr lang="zh-CN" altLang="en-US" sz="3600"/>
              <a:t>。</a:t>
            </a:r>
            <a:endParaRPr lang="en-US" altLang="zh-CN" sz="3600"/>
          </a:p>
          <a:p>
            <a:pPr marL="0" indent="0">
              <a:buNone/>
            </a:pPr>
            <a:r>
              <a:rPr lang="zh-CN" altLang="en-US" sz="3600"/>
              <a:t>先分析思路，写出伪代码，然后实现。无准备的写代码。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</TotalTime>
  <Words>104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Bookman Old Style</vt:lpstr>
      <vt:lpstr>Rockwell</vt:lpstr>
      <vt:lpstr>Damask</vt:lpstr>
      <vt:lpstr>主讲人：杨中科  SE101——  零基础玩Java  P4-2-案例：对英语真题进行词频分析</vt:lpstr>
      <vt:lpstr>需求说明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1698</cp:revision>
  <dcterms:created xsi:type="dcterms:W3CDTF">2021-01-02T23:47:39Z</dcterms:created>
  <dcterms:modified xsi:type="dcterms:W3CDTF">2021-06-10T07:04:07Z</dcterms:modified>
</cp:coreProperties>
</file>