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P4-3-</a:t>
            </a:r>
            <a:r>
              <a:rPr lang="zh-CN" altLang="en-US"/>
              <a:t>案例：</a:t>
            </a:r>
            <a:r>
              <a:rPr lang="en-US" altLang="zh-CN"/>
              <a:t>PDF</a:t>
            </a:r>
            <a:r>
              <a:rPr lang="zh-CN" altLang="en-US"/>
              <a:t>合并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5902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/>
              <a:t>有一堆英语考试真题</a:t>
            </a:r>
            <a:r>
              <a:rPr lang="en-US" altLang="zh-CN" sz="3600"/>
              <a:t>(PDF</a:t>
            </a:r>
            <a:r>
              <a:rPr lang="zh-CN" altLang="en-US" sz="3600"/>
              <a:t>格式</a:t>
            </a:r>
            <a:r>
              <a:rPr lang="en-US" altLang="zh-CN" sz="3600"/>
              <a:t>)</a:t>
            </a:r>
            <a:r>
              <a:rPr lang="zh-CN" altLang="en-US" sz="3600"/>
              <a:t>，要求把他们合并成一个</a:t>
            </a:r>
            <a:r>
              <a:rPr lang="en-US" altLang="zh-CN" sz="3600"/>
              <a:t>PDF</a:t>
            </a:r>
            <a:r>
              <a:rPr lang="zh-CN" altLang="en-US" sz="3600"/>
              <a:t>文件。</a:t>
            </a: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无准备的写代码，看真实的程序员解决问题的过程。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61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P4-3-案例：PDF合并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1703</cp:revision>
  <dcterms:created xsi:type="dcterms:W3CDTF">2021-01-02T23:47:39Z</dcterms:created>
  <dcterms:modified xsi:type="dcterms:W3CDTF">2021-06-10T07:04:12Z</dcterms:modified>
</cp:coreProperties>
</file>