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P4-4-Excel</a:t>
            </a:r>
            <a:r>
              <a:rPr lang="zh-CN" altLang="en-US"/>
              <a:t>文件的读写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Excel</a:t>
            </a:r>
            <a:r>
              <a:rPr lang="zh-CN" altLang="en-US"/>
              <a:t>格式说明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</a:t>
            </a:r>
            <a:r>
              <a:rPr lang="en-US" altLang="zh-CN" sz="3900"/>
              <a:t>Excel</a:t>
            </a:r>
            <a:r>
              <a:rPr lang="zh-CN" altLang="en-US" sz="3900"/>
              <a:t>有</a:t>
            </a:r>
            <a:r>
              <a:rPr lang="en-US" altLang="zh-CN" sz="3900"/>
              <a:t>xls</a:t>
            </a:r>
            <a:r>
              <a:rPr lang="zh-CN" altLang="en-US" sz="3900"/>
              <a:t>、</a:t>
            </a:r>
            <a:r>
              <a:rPr lang="en-US" altLang="zh-CN" sz="3900"/>
              <a:t>xlsx</a:t>
            </a:r>
            <a:r>
              <a:rPr lang="zh-CN" altLang="en-US" sz="3900"/>
              <a:t>两种格式，推荐使用</a:t>
            </a:r>
            <a:r>
              <a:rPr lang="en-US" altLang="zh-CN" sz="3900"/>
              <a:t>xlsx</a:t>
            </a:r>
            <a:r>
              <a:rPr lang="zh-CN" altLang="en-US" sz="3900"/>
              <a:t>，因为没有行数限制。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、整个</a:t>
            </a:r>
            <a:r>
              <a:rPr lang="en-US" altLang="zh-CN" sz="3900"/>
              <a:t>Excel</a:t>
            </a:r>
            <a:r>
              <a:rPr lang="zh-CN" altLang="en-US" sz="3900"/>
              <a:t>文件是一个</a:t>
            </a:r>
            <a:r>
              <a:rPr lang="en-US" altLang="zh-CN" sz="3900"/>
              <a:t>Workbook</a:t>
            </a:r>
            <a:r>
              <a:rPr lang="zh-CN" altLang="en-US" sz="3900"/>
              <a:t>，每个</a:t>
            </a:r>
            <a:r>
              <a:rPr lang="en-US" altLang="zh-CN" sz="3900"/>
              <a:t>Workbook</a:t>
            </a:r>
            <a:r>
              <a:rPr lang="zh-CN" altLang="en-US" sz="3900"/>
              <a:t>由多个</a:t>
            </a:r>
            <a:r>
              <a:rPr lang="en-US" altLang="zh-CN" sz="3900"/>
              <a:t>Sheet</a:t>
            </a:r>
            <a:r>
              <a:rPr lang="zh-CN" altLang="en-US" sz="3900"/>
              <a:t>组成，一个</a:t>
            </a:r>
            <a:r>
              <a:rPr lang="en-US" altLang="zh-CN" sz="3900"/>
              <a:t>Sheet</a:t>
            </a:r>
            <a:r>
              <a:rPr lang="zh-CN" altLang="en-US" sz="3900"/>
              <a:t>有多</a:t>
            </a:r>
            <a:r>
              <a:rPr lang="en-US" altLang="zh-CN" sz="3900"/>
              <a:t>Row</a:t>
            </a:r>
            <a:r>
              <a:rPr lang="zh-CN" altLang="en-US" sz="3900"/>
              <a:t>，一个</a:t>
            </a:r>
            <a:r>
              <a:rPr lang="en-US" altLang="zh-CN" sz="3900"/>
              <a:t>Row</a:t>
            </a:r>
            <a:r>
              <a:rPr lang="zh-CN" altLang="en-US" sz="3900"/>
              <a:t>有多个</a:t>
            </a:r>
            <a:r>
              <a:rPr lang="en-US" altLang="zh-CN" sz="3900"/>
              <a:t>Cell</a:t>
            </a:r>
            <a:r>
              <a:rPr lang="zh-CN" altLang="en-US" sz="3900"/>
              <a:t>。拿一个</a:t>
            </a:r>
            <a:r>
              <a:rPr lang="en-US" altLang="zh-CN" sz="3900"/>
              <a:t>Excel</a:t>
            </a:r>
            <a:r>
              <a:rPr lang="zh-CN" altLang="en-US" sz="3900"/>
              <a:t>文件去说明。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ExcelHelpers</a:t>
            </a:r>
            <a:r>
              <a:rPr lang="zh-CN" altLang="en-US" sz="3600"/>
              <a:t>使用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、看文档研究</a:t>
            </a:r>
            <a:r>
              <a:rPr lang="en-US" altLang="zh-CN" sz="3900"/>
              <a:t>ExcelHelpers</a:t>
            </a:r>
            <a:r>
              <a:rPr lang="zh-CN" altLang="en-US" sz="3900"/>
              <a:t>。它是对</a:t>
            </a:r>
            <a:r>
              <a:rPr lang="en-US" altLang="zh-CN" sz="3900"/>
              <a:t>poi</a:t>
            </a:r>
            <a:r>
              <a:rPr lang="zh-CN" altLang="en-US" sz="3900"/>
              <a:t>库的简单封装，更多功能看</a:t>
            </a:r>
            <a:r>
              <a:rPr lang="en-US" altLang="zh-CN" sz="3900"/>
              <a:t>poi</a:t>
            </a:r>
            <a:r>
              <a:rPr lang="zh-CN" altLang="en-US" sz="3900"/>
              <a:t>的文档。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、注意的问题，如果使用公式的话，如果运行期间改变了数值，并且想得到计算后的单元格的值，需要手动调用</a:t>
            </a:r>
            <a:r>
              <a:rPr lang="en-NZ" altLang="zh-CN" sz="3900"/>
              <a:t>evaluateAllFormulas()</a:t>
            </a:r>
            <a:r>
              <a:rPr lang="zh-CN" altLang="en-US" sz="3900"/>
              <a:t>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、演示：使用代码读取遍历一个</a:t>
            </a:r>
            <a:r>
              <a:rPr lang="en-US" altLang="zh-CN" sz="3900"/>
              <a:t>Excel</a:t>
            </a:r>
            <a:r>
              <a:rPr lang="zh-CN" altLang="en-US" sz="3900"/>
              <a:t>文件。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4</a:t>
            </a:r>
            <a:r>
              <a:rPr lang="zh-CN" altLang="en-US" sz="3900"/>
              <a:t>、演示：使用代码创建一个</a:t>
            </a:r>
            <a:r>
              <a:rPr lang="en-US" altLang="zh-CN" sz="3900"/>
              <a:t>Excel</a:t>
            </a:r>
            <a:r>
              <a:rPr lang="zh-CN" altLang="en-US" sz="3900"/>
              <a:t>文件，填充一些数据，然后保存。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40475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178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P4-4-Excel文件的读写</vt:lpstr>
      <vt:lpstr>Excel格式说明</vt:lpstr>
      <vt:lpstr>ExcelHelpers使用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1718</cp:revision>
  <dcterms:created xsi:type="dcterms:W3CDTF">2021-01-02T23:47:39Z</dcterms:created>
  <dcterms:modified xsi:type="dcterms:W3CDTF">2021-06-10T07:04:17Z</dcterms:modified>
</cp:coreProperties>
</file>