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P4-5-</a:t>
            </a:r>
            <a:r>
              <a:rPr lang="zh-CN" altLang="en-US"/>
              <a:t>案例：</a:t>
            </a:r>
            <a:r>
              <a:rPr lang="en-US" altLang="zh-CN"/>
              <a:t>Excel</a:t>
            </a:r>
            <a:r>
              <a:rPr lang="zh-CN" altLang="en-US"/>
              <a:t>文件合并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/>
              <a:t>有多个部门的人员信息表，每个部门一个</a:t>
            </a:r>
            <a:r>
              <a:rPr lang="en-US" altLang="zh-CN" sz="3900"/>
              <a:t>Excel</a:t>
            </a:r>
            <a:r>
              <a:rPr lang="zh-CN" altLang="en-US" sz="3900"/>
              <a:t>文件，要求合并成一个</a:t>
            </a:r>
            <a:r>
              <a:rPr lang="en-US" altLang="zh-CN" sz="3900"/>
              <a:t>Excel</a:t>
            </a:r>
            <a:r>
              <a:rPr lang="zh-CN" altLang="en-US" sz="3900"/>
              <a:t>文件。</a:t>
            </a:r>
            <a:endParaRPr lang="en-US" altLang="zh-CN" sz="39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80D5A5-5D89-45AC-B04B-8C7ABE4EC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0" y="2858508"/>
            <a:ext cx="4176389" cy="14389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0C30F5-F9E1-4BD4-9EC3-CA8320388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608" y="2878137"/>
            <a:ext cx="6501367" cy="1729722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E7A54193-7395-49AD-9120-99234E4D6FF7}"/>
              </a:ext>
            </a:extLst>
          </p:cNvPr>
          <p:cNvSpPr/>
          <p:nvPr/>
        </p:nvSpPr>
        <p:spPr>
          <a:xfrm>
            <a:off x="4249270" y="3307328"/>
            <a:ext cx="1403477" cy="54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51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P4-5-案例：Excel文件合并</vt:lpstr>
      <vt:lpstr>需求说明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1724</cp:revision>
  <dcterms:created xsi:type="dcterms:W3CDTF">2021-01-02T23:47:39Z</dcterms:created>
  <dcterms:modified xsi:type="dcterms:W3CDTF">2021-06-10T07:04:22Z</dcterms:modified>
</cp:coreProperties>
</file>