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5.xml"/><Relationship Id="rId3" Type="http://schemas.openxmlformats.org/officeDocument/2006/relationships/image" Target="../media/image3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5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8.xml"/><Relationship Id="rId3" Type="http://schemas.openxmlformats.org/officeDocument/2006/relationships/image" Target="../media/image6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第二次汇报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第六组</a:t>
            </a:r>
            <a:endParaRPr lang="zh-CN" altLang="en-US"/>
          </a:p>
          <a:p>
            <a:r>
              <a:rPr lang="zh-CN" altLang="en-US"/>
              <a:t>组长：吴峻羽</a:t>
            </a:r>
            <a:endParaRPr lang="zh-CN" altLang="en-US"/>
          </a:p>
          <a:p>
            <a:r>
              <a:rPr lang="zh-CN" altLang="en-US"/>
              <a:t>组员：黄子凯、李克奉、李锟垚、刘嘉文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98024" y="3470973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58867" y="2476491"/>
            <a:ext cx="929005" cy="100457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uFillTx/>
                <a:latin typeface="+mj-lt"/>
                <a:ea typeface="+mj-ea"/>
                <a:cs typeface="+mj-cs"/>
              </a:rPr>
              <a:t>Day2</a:t>
            </a: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任务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79176" y="207402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23392" y="1564345"/>
            <a:ext cx="1122110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熟悉</a:t>
            </a:r>
            <a:r>
              <a:rPr lang="en-US" altLang="zh-CN" sz="2800" spc="120">
                <a:sym typeface="+mn-ea"/>
              </a:rPr>
              <a:t>solidity</a:t>
            </a:r>
            <a:r>
              <a:rPr lang="zh-CN" altLang="en-US" sz="2800" spc="120">
                <a:sym typeface="+mn-ea"/>
              </a:rPr>
              <a:t>规则</a:t>
            </a:r>
            <a:endParaRPr lang="zh-CN" altLang="en-US" sz="28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624321"/>
            <a:ext cx="1352727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023392" y="2979619"/>
            <a:ext cx="1122110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编写</a:t>
            </a:r>
            <a:r>
              <a:rPr lang="en-US" altLang="zh-CN" sz="2800" spc="120">
                <a:sym typeface="+mn-ea"/>
              </a:rPr>
              <a:t>LAG</a:t>
            </a:r>
            <a:r>
              <a:rPr lang="zh-CN" altLang="en-US" sz="2800" spc="120">
                <a:sym typeface="+mn-ea"/>
              </a:rPr>
              <a:t>积分合约</a:t>
            </a:r>
            <a:endParaRPr lang="zh-CN" altLang="en-US" sz="28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979146"/>
            <a:ext cx="1352727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23392" y="4378134"/>
            <a:ext cx="1122110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部署</a:t>
            </a:r>
            <a:r>
              <a:rPr lang="en-US" altLang="zh-CN" sz="2800" spc="120">
                <a:sym typeface="+mn-ea"/>
              </a:rPr>
              <a:t>LAG</a:t>
            </a:r>
            <a:r>
              <a:rPr lang="zh-CN" altLang="en-US" sz="2800" spc="120">
                <a:sym typeface="+mn-ea"/>
              </a:rPr>
              <a:t>积分合约</a:t>
            </a:r>
            <a:endParaRPr lang="zh-CN" altLang="en-US" sz="28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4378421"/>
            <a:ext cx="1352727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139279" y="222603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1139281" y="1785957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通过玩僵尸游戏熟悉</a:t>
            </a:r>
            <a:r>
              <a:rPr lang="en-US" altLang="zh-CN" sz="2000" spc="120">
                <a:latin typeface="+mj-lt"/>
                <a:ea typeface="+mj-ea"/>
                <a:cs typeface="+mj-cs"/>
              </a:rPr>
              <a:t>solitidy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的基本语法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6" name="椭圆 25"/>
          <p:cNvSpPr/>
          <p:nvPr>
            <p:custDataLst>
              <p:tags r:id="rId3"/>
            </p:custDataLst>
          </p:nvPr>
        </p:nvSpPr>
        <p:spPr>
          <a:xfrm>
            <a:off x="713195" y="19498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4"/>
            </p:custDataLst>
          </p:nvPr>
        </p:nvCxnSpPr>
        <p:spPr>
          <a:xfrm>
            <a:off x="1139279" y="4109308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5"/>
            </p:custDataLst>
          </p:nvPr>
        </p:nvSpPr>
        <p:spPr>
          <a:xfrm>
            <a:off x="1139281" y="3669235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pc="120">
                <a:latin typeface="+mj-lt"/>
                <a:ea typeface="+mj-ea"/>
                <a:cs typeface="+mj-cs"/>
              </a:rPr>
              <a:t>学习心得</a:t>
            </a:r>
            <a:endParaRPr lang="zh-CN" altLang="en-US" spc="120">
              <a:latin typeface="+mj-lt"/>
              <a:ea typeface="+mj-ea"/>
              <a:cs typeface="+mj-cs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>
          <a:xfrm>
            <a:off x="713195" y="383308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6896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1.</a:t>
            </a:r>
            <a:r>
              <a:rPr lang="zh-CN" altLang="en-US"/>
              <a:t>熟悉</a:t>
            </a:r>
            <a:r>
              <a:rPr lang="en-US" altLang="zh-CN"/>
              <a:t>solitidy</a:t>
            </a:r>
            <a:endParaRPr lang="en-US" altLang="zh-CN"/>
          </a:p>
        </p:txBody>
      </p:sp>
      <p:pic>
        <p:nvPicPr>
          <p:cNvPr id="2" name="图片 1" descr="solidit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565" y="126365"/>
            <a:ext cx="4335145" cy="3929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125" y="2303145"/>
            <a:ext cx="9120505" cy="440436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编写</a:t>
            </a:r>
            <a:r>
              <a:rPr lang="en-US" altLang="zh-CN"/>
              <a:t>LAG</a:t>
            </a:r>
            <a:r>
              <a:rPr lang="zh-CN" altLang="en-US"/>
              <a:t>智能合约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30" y="266065"/>
            <a:ext cx="7124700" cy="6187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275" y="4535170"/>
            <a:ext cx="3931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实现总积分初始化，总积分查询，积分转账，个人积分查询功能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58634" y="167485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1058636" y="1234777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通过</a:t>
            </a:r>
            <a:r>
              <a:rPr lang="en-US" altLang="zh-CN" sz="2000" spc="120">
                <a:latin typeface="+mj-lt"/>
                <a:ea typeface="+mj-ea"/>
                <a:cs typeface="+mj-cs"/>
              </a:rPr>
              <a:t>get_account.sh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脚本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生成用户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3"/>
            </p:custDataLst>
          </p:nvPr>
        </p:nvSpPr>
        <p:spPr>
          <a:xfrm>
            <a:off x="1058636" y="1680565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调用脚本后生成公钥和私钥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zh-CN" altLang="en-US" sz="1400" spc="120"/>
              <a:t>可用私钥登陆控制台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zh-CN" altLang="en-US" sz="1400" spc="120"/>
              <a:t>而公钥用于交易时指定对象，从而指定账户</a:t>
            </a:r>
            <a:endParaRPr lang="zh-CN" altLang="en-US" sz="1400" spc="120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632550" y="139862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1058634" y="3558128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6"/>
            </p:custDataLst>
          </p:nvPr>
        </p:nvSpPr>
        <p:spPr>
          <a:xfrm>
            <a:off x="1058636" y="3118055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通过控制台命令进行合约接口功能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测试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7"/>
            </p:custDataLst>
          </p:nvPr>
        </p:nvSpPr>
        <p:spPr>
          <a:xfrm>
            <a:off x="1058636" y="3605753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deploy</a:t>
            </a:r>
            <a:r>
              <a:rPr lang="zh-CN" altLang="en-US" sz="1400" spc="120"/>
              <a:t>，</a:t>
            </a:r>
            <a:r>
              <a:rPr lang="en-US" altLang="zh-CN" sz="1400" spc="120"/>
              <a:t>balanceOf</a:t>
            </a:r>
            <a:r>
              <a:rPr lang="zh-CN" altLang="en-US" sz="1400" spc="120"/>
              <a:t>，</a:t>
            </a:r>
            <a:r>
              <a:rPr lang="en-US" altLang="zh-CN" sz="1400" spc="120"/>
              <a:t>transfer</a:t>
            </a:r>
            <a:r>
              <a:rPr lang="zh-CN" altLang="en-US" sz="1400" spc="120"/>
              <a:t>，</a:t>
            </a:r>
            <a:r>
              <a:rPr lang="en-US" altLang="zh-CN" sz="1400" spc="120"/>
              <a:t>getTotalSupply</a:t>
            </a:r>
            <a:endParaRPr lang="en-US" altLang="zh-CN" sz="1400" spc="120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632550" y="328190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68965" y="44279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3 </a:t>
            </a:r>
            <a:r>
              <a:t>部署</a:t>
            </a:r>
            <a:r>
              <a:rPr lang="en-US" altLang="zh-CN"/>
              <a:t>LAG</a:t>
            </a:r>
            <a:r>
              <a:t>合约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2595" y="442595"/>
            <a:ext cx="6359525" cy="2799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0835" y="3242310"/>
            <a:ext cx="6820535" cy="326771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75611"/>
            <a:ext cx="10852237" cy="899167"/>
          </a:xfrm>
        </p:spPr>
        <p:txBody>
          <a:bodyPr/>
          <a:lstStyle/>
          <a:p>
            <a:pPr algn="l"/>
            <a:r>
              <a:rPr lang="en-US" altLang="zh-CN" sz="3200"/>
              <a:t>spring-boot-starter</a:t>
            </a:r>
            <a:r>
              <a:rPr lang="zh-CN" altLang="en-US" sz="3200"/>
              <a:t>部署</a:t>
            </a:r>
            <a:r>
              <a:rPr lang="en-US" altLang="zh-CN" sz="3200"/>
              <a:t>LAG</a:t>
            </a:r>
            <a:r>
              <a:rPr lang="zh-CN" altLang="en-US" sz="3200"/>
              <a:t>积分合约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5145" y="963930"/>
            <a:ext cx="8818880" cy="951230"/>
          </a:xfrm>
        </p:spPr>
        <p:txBody>
          <a:bodyPr/>
          <a:lstStyle/>
          <a:p>
            <a:pPr algn="l"/>
            <a:r>
              <a:rPr lang="zh-CN" altLang="en-US"/>
              <a:t>详细参考https://github.com/FISCO-BCOS/spring-boot-starter/blob/master/doc/README_CN.md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2068830"/>
            <a:ext cx="108159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搭建</a:t>
            </a:r>
            <a:r>
              <a:rPr lang="en-US" altLang="zh-CN"/>
              <a:t>FISCO-BCOS</a:t>
            </a:r>
            <a:r>
              <a:rPr lang="zh-CN" altLang="en-US"/>
              <a:t>区块链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获取源码</a:t>
            </a:r>
            <a:endParaRPr lang="zh-CN" altLang="en-US"/>
          </a:p>
          <a:p>
            <a:r>
              <a:rPr lang="zh-CN" altLang="en-US"/>
              <a:t>$ git clone https://github.com/FISCO-BCOS/spring-boot-starter.git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3.节点证书配置</a:t>
            </a:r>
            <a:endParaRPr lang="en-US" altLang="zh-CN"/>
          </a:p>
          <a:p>
            <a:r>
              <a:rPr lang="en-US" altLang="zh-CN"/>
              <a:t>将节点所在目录`nodes/${ip}/sdk`下的`ca.crt`、`node.crt`和`node.key`文件拷贝到项目的`src/test/resources`目录下供SDK使用。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根据要求修改配置文件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80" y="4159885"/>
            <a:ext cx="6680200" cy="25952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33382" y="494030"/>
            <a:ext cx="10852237" cy="950984"/>
          </a:xfrm>
        </p:spPr>
        <p:txBody>
          <a:bodyPr/>
          <a:lstStyle/>
          <a:p>
            <a:pPr algn="l"/>
            <a:r>
              <a:rPr lang="en-US" altLang="zh-CN" sz="1800"/>
              <a:t>5.</a:t>
            </a:r>
            <a:r>
              <a:rPr lang="zh-CN" altLang="en-US" sz="1800"/>
              <a:t>编译写好的</a:t>
            </a:r>
            <a:r>
              <a:rPr lang="en-US" altLang="zh-CN" sz="1800"/>
              <a:t>LAG.sol</a:t>
            </a:r>
            <a:r>
              <a:rPr lang="zh-CN" altLang="en-US" sz="1800"/>
              <a:t>文件</a:t>
            </a:r>
            <a:endParaRPr lang="zh-CN" altLang="en-US" sz="1800"/>
          </a:p>
          <a:p>
            <a:pPr algn="l"/>
            <a:r>
              <a:rPr lang="en-US" altLang="zh-CN" sz="1800"/>
              <a:t>$ ./sol2java.sh org.fisco.bcos.asset.contract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6.SDK</a:t>
            </a:r>
            <a:r>
              <a:rPr lang="zh-CN" altLang="en-US" sz="1800"/>
              <a:t>开发（服务开发）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2319020"/>
            <a:ext cx="6440805" cy="4208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38150"/>
            <a:ext cx="5356860" cy="6189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882" y="747395"/>
            <a:ext cx="10852237" cy="950984"/>
          </a:xfrm>
        </p:spPr>
        <p:txBody>
          <a:bodyPr/>
          <a:p>
            <a:pPr algn="l"/>
            <a:r>
              <a:rPr lang="en-US" altLang="zh-CN"/>
              <a:t>7.</a:t>
            </a:r>
            <a:r>
              <a:rPr lang="zh-CN" altLang="en-US"/>
              <a:t>编写测试用</a:t>
            </a:r>
            <a:r>
              <a:rPr lang="zh-CN" altLang="en-US"/>
              <a:t>例，主要是对部署和调用合约的测试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1295400"/>
            <a:ext cx="6188710" cy="2487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8815" y="3992880"/>
            <a:ext cx="8394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8.</a:t>
            </a:r>
            <a:r>
              <a:rPr lang="zh-CN" altLang="en-US" sz="2400"/>
              <a:t>运行</a:t>
            </a:r>
            <a:endParaRPr lang="zh-CN" altLang="en-US" sz="2400"/>
          </a:p>
          <a:p>
            <a:r>
              <a:rPr lang="zh-CN" altLang="en-US" sz="2400"/>
              <a:t>$ ./gradlew build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9.</a:t>
            </a:r>
            <a:r>
              <a:rPr lang="zh-CN" altLang="en-US" sz="2400"/>
              <a:t>运行测试用例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3129280"/>
            <a:ext cx="3497580" cy="3634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宽屏</PresentationFormat>
  <Paragraphs>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单击此处添加标题</vt:lpstr>
      <vt:lpstr>PowerPoint 演示文稿</vt:lpstr>
      <vt:lpstr>空白演示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哟不错啊</cp:lastModifiedBy>
  <cp:revision>5</cp:revision>
  <dcterms:created xsi:type="dcterms:W3CDTF">2019-06-24T15:06:08Z</dcterms:created>
  <dcterms:modified xsi:type="dcterms:W3CDTF">2019-06-24T16:23:49Z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