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FFD-34FA-4D32-A9CF-95297882159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406FF-68ED-459F-932C-21045AB38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8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12129-EAE8-47C5-AD63-D5F537108816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4038600"/>
            <a:ext cx="678748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 оптимизационных задач с </a:t>
            </a:r>
            <a:r>
              <a:rPr lang="ru-RU" dirty="0" smtClean="0"/>
              <a:t>использованием </a:t>
            </a:r>
            <a:r>
              <a:rPr lang="ru-RU" dirty="0" smtClean="0"/>
              <a:t>генетических алгоритмов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Волобуев Василий, </a:t>
            </a:r>
            <a:r>
              <a:rPr lang="ru-RU" dirty="0" err="1" smtClean="0"/>
              <a:t>Повираева</a:t>
            </a:r>
            <a:r>
              <a:rPr lang="ru-RU" dirty="0" smtClean="0"/>
              <a:t> Марина, ИУ5-74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2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Поиск кратчайшего пути для сообщения</a:t>
            </a:r>
            <a:endParaRPr lang="ru-RU" dirty="0" smtClean="0"/>
          </a:p>
          <a:p>
            <a:pPr lvl="1"/>
            <a:r>
              <a:rPr lang="ru-RU" dirty="0" err="1" smtClean="0"/>
              <a:t>Полносвязный</a:t>
            </a:r>
            <a:r>
              <a:rPr lang="ru-RU" dirty="0" smtClean="0"/>
              <a:t> граф из 10 вершин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Минимизация времени прохода</a:t>
            </a:r>
            <a:endParaRPr lang="ru-RU" dirty="0" smtClean="0"/>
          </a:p>
          <a:p>
            <a:pPr lvl="1"/>
            <a:r>
              <a:rPr lang="ru-RU" dirty="0" smtClean="0"/>
              <a:t>Задана матрица весов путей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8840"/>
            <a:ext cx="35861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8" y="1600200"/>
            <a:ext cx="6111094" cy="4495800"/>
          </a:xfrm>
        </p:spPr>
      </p:pic>
    </p:spTree>
    <p:extLst>
      <p:ext uri="{BB962C8B-B14F-4D97-AF65-F5344CB8AC3E}">
        <p14:creationId xmlns:p14="http://schemas.microsoft.com/office/powerpoint/2010/main" val="18937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42" y="1600200"/>
            <a:ext cx="2497666" cy="4495800"/>
          </a:xfrm>
        </p:spPr>
      </p:pic>
    </p:spTree>
    <p:extLst>
      <p:ext uri="{BB962C8B-B14F-4D97-AF65-F5344CB8AC3E}">
        <p14:creationId xmlns:p14="http://schemas.microsoft.com/office/powerpoint/2010/main" val="253595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912457" cy="3887772"/>
          </a:xfrm>
        </p:spPr>
      </p:pic>
    </p:spTree>
    <p:extLst>
      <p:ext uri="{BB962C8B-B14F-4D97-AF65-F5344CB8AC3E}">
        <p14:creationId xmlns:p14="http://schemas.microsoft.com/office/powerpoint/2010/main" val="242428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Достаточная эффективность  относительно полного перебора</a:t>
            </a:r>
          </a:p>
          <a:p>
            <a:r>
              <a:rPr lang="ru-RU" sz="2600" dirty="0" smtClean="0"/>
              <a:t>Проверку алгоритмом </a:t>
            </a:r>
            <a:r>
              <a:rPr lang="ru-RU" sz="2600" dirty="0" err="1" smtClean="0"/>
              <a:t>Дийкстры</a:t>
            </a:r>
            <a:r>
              <a:rPr lang="ru-RU" sz="2600" dirty="0" smtClean="0"/>
              <a:t> не проводили,</a:t>
            </a:r>
            <a:br>
              <a:rPr lang="ru-RU" sz="2600" dirty="0" smtClean="0"/>
            </a:br>
            <a:r>
              <a:rPr lang="ru-RU" sz="2600" dirty="0" smtClean="0"/>
              <a:t>а стоило бы</a:t>
            </a:r>
          </a:p>
          <a:p>
            <a:endParaRPr lang="ru-RU" sz="2600" dirty="0"/>
          </a:p>
          <a:p>
            <a:r>
              <a:rPr lang="ru-RU" sz="2600" dirty="0" smtClean="0"/>
              <a:t>Проблемы с зацикливанием</a:t>
            </a:r>
          </a:p>
          <a:p>
            <a:pPr lvl="1"/>
            <a:r>
              <a:rPr lang="ru-RU" sz="2300" dirty="0" smtClean="0"/>
              <a:t>Требуются </a:t>
            </a:r>
            <a:r>
              <a:rPr lang="ru-RU" sz="2300" dirty="0" err="1" smtClean="0"/>
              <a:t>модицикации</a:t>
            </a:r>
            <a:endParaRPr lang="ru-RU" sz="23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3742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</TotalTime>
  <Words>47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Решение  оптимизационных задач с использованием генетических алгоритмов  </vt:lpstr>
      <vt:lpstr>Задача</vt:lpstr>
      <vt:lpstr>Интерфейс</vt:lpstr>
      <vt:lpstr>Блок-схема</vt:lpstr>
      <vt:lpstr>Результаты</vt:lpstr>
      <vt:lpstr>Выводы</vt:lpstr>
    </vt:vector>
  </TitlesOfParts>
  <Company>BMSTU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с использованием ИНС  «Распознавание цифр»</dc:title>
  <dc:creator>Vasily</dc:creator>
  <cp:lastModifiedBy>Vasily</cp:lastModifiedBy>
  <cp:revision>16</cp:revision>
  <dcterms:created xsi:type="dcterms:W3CDTF">2017-11-30T03:19:53Z</dcterms:created>
  <dcterms:modified xsi:type="dcterms:W3CDTF">2017-12-21T04:22:14Z</dcterms:modified>
</cp:coreProperties>
</file>