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92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11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268" algn="l" defTabSz="91431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-43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B7A-C14C-E08F-5EA1-CE32A285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A3535-A53B-E7A5-72EB-77D492A6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1792-87E9-127E-2B02-FF4BEB7B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0835-ED00-F2EA-0C5E-122FAE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C30-DDAD-92A9-79AD-F07B15C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744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F83-3BF2-4D49-314B-E61C16B0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ABAE-9E09-E915-4169-A97EE998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E2F6-8432-6BB5-84D7-9542BBA9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A0A3-EDF1-EAE6-9D7D-A089A2E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EB9A-BCE1-13B4-72E5-E41AB3F1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57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EC653-68D8-DFC2-D5A2-B94187B16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9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F1C6-D372-6217-4E20-A33B0E96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9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7958-5920-BB2E-D613-FFB130A6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ED00-A2DA-1ADF-2439-A0822D2A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5A88-8697-F1FA-9421-0C65BEB5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0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BBAD-347E-ED6F-A3A2-06BD38C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547D-E696-411C-0D5D-27C63916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C931-B285-E5C8-0256-44AD0B88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D5D1-02C6-8B69-C6B2-F850EBA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F1AE-AFDA-6B6F-9107-8734FB5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773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7DA-7D91-7627-17FE-23765702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2C14-B03C-FA33-876E-186F90EF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3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5DC8-8A3D-3367-2718-CDA5BDA0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9BE5-F1B7-835F-AD39-E04A0A31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CF91-55C9-2CA6-1694-71D3D851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30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8EA0-7076-7FEE-F7C1-4DDDB323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D858-CAD1-1C28-9ADB-61607D33E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82DC7-2ED9-BCC0-3A33-F4DD172C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34BE-5A80-0279-461C-2F32A469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2C5C-857F-CE14-7736-D1EBEADF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CD6F3-0E99-3B4E-14C0-199D4F9E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65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256-7278-7E79-FA4D-C2BD015E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365128"/>
            <a:ext cx="1051559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F525-5A9A-6C38-5300-89528B5C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2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C83F-D28C-0B0D-8124-D0693D74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7"/>
            <a:ext cx="5157788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BCC9A-2004-5AB5-3DEF-70497F2C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6D632-70B0-5783-CBFF-1A981C21E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7"/>
            <a:ext cx="5183188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D3A79-1BD7-94ED-C58C-EC3DD79B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7227-F7D0-1B6C-7745-F4F9B5A0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33DA8-570F-7005-95F1-9C8CA2A6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53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2D4A-634D-83B2-25AA-5B18497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422A1-6567-6E32-8C98-5A0DA814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6B0EC-C9A7-45F2-E579-797AD891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31D-6521-4F1A-3816-B35D047C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22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2DE9-5ECF-BB10-4650-5A054D5B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8F84F-CDCE-86D4-C23F-4897A325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BB45F-A706-B77D-B981-5077D9CA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11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4817-02A4-4188-DCCF-A301ADA6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3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5128-1494-01B5-1F54-66CB2607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E032-A51E-2CB0-E274-E1149033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3418-3FB9-5248-1977-60267948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7F40-E75D-CBA3-BAB0-34B9DC20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D4B2-3AB7-7BD1-BE45-AC4347A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01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0DC7-534A-53D9-B51E-45DF99F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3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1438A-2063-95FA-B173-5B240261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1AD1-E4C1-3378-51F7-D09B05BE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B4E3-2E37-0D94-FD13-2AA3D4DF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E926-CDC6-5498-B891-77F98E8B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60015-CB36-965B-3A3F-24F53480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4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AC1B-BE04-91ED-A49B-3C197798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8"/>
            <a:ext cx="10515599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1FDB-28E8-38A3-2003-073504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2B70-F346-7918-60CC-167DE806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8DF3E-42B6-47C2-A238-70DC0D3B57F5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759E-1223-B513-C7EF-BC7B1206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4D27-3D19-9D24-2749-7F5D77538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CAC6-C940-4981-A50B-6112816AE4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75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C33D-9D33-1E8D-FDED-AEC445A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5ECC-182D-A1F4-705A-BF7348C12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2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2EE44AC-09E9-A245-2522-AFDBA4424BB9}"/>
              </a:ext>
            </a:extLst>
          </p:cNvPr>
          <p:cNvSpPr/>
          <p:nvPr/>
        </p:nvSpPr>
        <p:spPr>
          <a:xfrm>
            <a:off x="3502122" y="2982557"/>
            <a:ext cx="2351135" cy="2175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Strategy Pool</a:t>
            </a:r>
            <a:endParaRPr lang="LID4096" sz="1400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8EAAB83-9748-BA55-F042-2C35769E4275}"/>
              </a:ext>
            </a:extLst>
          </p:cNvPr>
          <p:cNvSpPr/>
          <p:nvPr/>
        </p:nvSpPr>
        <p:spPr>
          <a:xfrm>
            <a:off x="2225205" y="1097606"/>
            <a:ext cx="1077625" cy="540509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</a:t>
            </a:r>
            <a:endParaRPr lang="LID4096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6607A7-4D70-29F2-C726-C0CBB7A23871}"/>
              </a:ext>
            </a:extLst>
          </p:cNvPr>
          <p:cNvSpPr/>
          <p:nvPr/>
        </p:nvSpPr>
        <p:spPr>
          <a:xfrm>
            <a:off x="4303706" y="827486"/>
            <a:ext cx="1792295" cy="10645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Opponent</a:t>
            </a:r>
            <a:endParaRPr lang="LID4096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716F4C-3D66-F594-F924-70CC0A6CF072}"/>
              </a:ext>
            </a:extLst>
          </p:cNvPr>
          <p:cNvSpPr/>
          <p:nvPr/>
        </p:nvSpPr>
        <p:spPr>
          <a:xfrm>
            <a:off x="1555026" y="3676765"/>
            <a:ext cx="1144370" cy="799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4096" sz="1400" dirty="0"/>
              <a:t>Reservation Value Model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EC540FA-04FA-8249-AB18-0484DE8DDF5E}"/>
              </a:ext>
            </a:extLst>
          </p:cNvPr>
          <p:cNvSpPr/>
          <p:nvPr/>
        </p:nvSpPr>
        <p:spPr>
          <a:xfrm>
            <a:off x="4067175" y="2214193"/>
            <a:ext cx="1264830" cy="42161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Opponent’s </a:t>
            </a:r>
          </a:p>
          <a:p>
            <a:pPr algn="ctr"/>
            <a:r>
              <a:rPr lang="en-US" sz="1200" dirty="0"/>
              <a:t>bid</a:t>
            </a:r>
            <a:endParaRPr lang="LID4096" sz="1200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7CA8688-9A10-1803-21CC-9E440939D3F0}"/>
              </a:ext>
            </a:extLst>
          </p:cNvPr>
          <p:cNvSpPr/>
          <p:nvPr/>
        </p:nvSpPr>
        <p:spPr>
          <a:xfrm>
            <a:off x="7846322" y="2240063"/>
            <a:ext cx="1144368" cy="490821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Our bid</a:t>
            </a:r>
            <a:endParaRPr lang="LID4096" sz="1200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0380773-A4C6-D0A7-A621-E8385E88D34F}"/>
              </a:ext>
            </a:extLst>
          </p:cNvPr>
          <p:cNvSpPr/>
          <p:nvPr/>
        </p:nvSpPr>
        <p:spPr>
          <a:xfrm>
            <a:off x="9577705" y="3865665"/>
            <a:ext cx="897973" cy="42161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6B6B03-06F3-545F-B245-323601506F38}"/>
              </a:ext>
            </a:extLst>
          </p:cNvPr>
          <p:cNvSpPr/>
          <p:nvPr/>
        </p:nvSpPr>
        <p:spPr>
          <a:xfrm>
            <a:off x="4105503" y="3323599"/>
            <a:ext cx="1144370" cy="355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1</a:t>
            </a:r>
            <a:endParaRPr lang="LID4096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9E7524-DF30-56BD-3474-21D614A7C66B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3302832" y="1359781"/>
            <a:ext cx="1000874" cy="80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DE00A70-4CB8-7BB0-52E4-8EF8D6ABFBD9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 rot="10800000" flipV="1">
            <a:off x="2127211" y="2424999"/>
            <a:ext cx="1939962" cy="125176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E68D22-E86F-90E1-4426-BE1888F6B053}"/>
              </a:ext>
            </a:extLst>
          </p:cNvPr>
          <p:cNvSpPr/>
          <p:nvPr/>
        </p:nvSpPr>
        <p:spPr>
          <a:xfrm>
            <a:off x="4109893" y="3834641"/>
            <a:ext cx="1144370" cy="355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2</a:t>
            </a:r>
            <a:endParaRPr lang="LID4096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444F3B-78B1-7DEC-61F7-2AF59E9C885D}"/>
              </a:ext>
            </a:extLst>
          </p:cNvPr>
          <p:cNvSpPr/>
          <p:nvPr/>
        </p:nvSpPr>
        <p:spPr>
          <a:xfrm>
            <a:off x="4127404" y="4660931"/>
            <a:ext cx="1144370" cy="355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n</a:t>
            </a:r>
            <a:endParaRPr lang="LID4096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C6302-989C-5F0C-E516-5BEE7FD15847}"/>
              </a:ext>
            </a:extLst>
          </p:cNvPr>
          <p:cNvSpPr txBox="1"/>
          <p:nvPr/>
        </p:nvSpPr>
        <p:spPr>
          <a:xfrm>
            <a:off x="4613523" y="4312827"/>
            <a:ext cx="341760" cy="4270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21" b="1" dirty="0"/>
              <a:t> … </a:t>
            </a:r>
            <a:endParaRPr lang="LID4096" sz="1021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2EFF5F-A2E3-156B-CD80-BB80D178EC4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2699394" y="4070218"/>
            <a:ext cx="802724" cy="62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7FCA-7337-6714-3AC4-BA58466DAF91}"/>
              </a:ext>
            </a:extLst>
          </p:cNvPr>
          <p:cNvSpPr/>
          <p:nvPr/>
        </p:nvSpPr>
        <p:spPr>
          <a:xfrm>
            <a:off x="7846320" y="3684067"/>
            <a:ext cx="1144370" cy="799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Strategy</a:t>
            </a:r>
            <a:endParaRPr lang="LID4096" sz="1400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F1DBE5F-3C4B-364A-8F6B-1D67D2395AEC}"/>
              </a:ext>
            </a:extLst>
          </p:cNvPr>
          <p:cNvSpPr/>
          <p:nvPr/>
        </p:nvSpPr>
        <p:spPr>
          <a:xfrm>
            <a:off x="6177818" y="3716463"/>
            <a:ext cx="1202773" cy="720021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Voter</a:t>
            </a:r>
            <a:endParaRPr lang="LID4096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431783-FA90-6E5A-79BD-5B38150454CC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5853255" y="4070218"/>
            <a:ext cx="324560" cy="62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6E2319-0D8F-FDF2-FBFA-C1096F1237FB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7380588" y="4076474"/>
            <a:ext cx="465730" cy="73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253ED1-5E93-DC1B-72AF-94049222941C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8418505" y="2655594"/>
            <a:ext cx="2" cy="10284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1A5FD5-DAE0-5AA3-819B-282823829552}"/>
              </a:ext>
            </a:extLst>
          </p:cNvPr>
          <p:cNvCxnSpPr>
            <a:stCxn id="43" idx="3"/>
            <a:endCxn id="20" idx="3"/>
          </p:cNvCxnSpPr>
          <p:nvPr/>
        </p:nvCxnSpPr>
        <p:spPr>
          <a:xfrm flipV="1">
            <a:off x="8990692" y="4076474"/>
            <a:ext cx="587015" cy="73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BD2D127-D2F4-2155-755E-27B2842052C8}"/>
              </a:ext>
            </a:extLst>
          </p:cNvPr>
          <p:cNvCxnSpPr>
            <a:cxnSpLocks/>
            <a:endCxn id="12" idx="6"/>
          </p:cNvCxnSpPr>
          <p:nvPr/>
        </p:nvCxnSpPr>
        <p:spPr>
          <a:xfrm rot="10800000">
            <a:off x="6096002" y="1359780"/>
            <a:ext cx="2322503" cy="866901"/>
          </a:xfrm>
          <a:prstGeom prst="bentConnector3">
            <a:avLst>
              <a:gd name="adj1" fmla="val 25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66B8F38-CAFE-D612-2A87-B8682B996E95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639362" y="1892075"/>
            <a:ext cx="560493" cy="3006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B22463-5291-4CAF-38C4-F874362DE5C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677687" y="2655592"/>
            <a:ext cx="2" cy="3269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CE354B-5786-DC34-0E27-01FF45FA0232}"/>
              </a:ext>
            </a:extLst>
          </p:cNvPr>
          <p:cNvSpPr/>
          <p:nvPr/>
        </p:nvSpPr>
        <p:spPr>
          <a:xfrm>
            <a:off x="3192190" y="2846611"/>
            <a:ext cx="4363928" cy="270941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Bidding Strategy</a:t>
            </a: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4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chen</dc:creator>
  <cp:lastModifiedBy>kevin chen</cp:lastModifiedBy>
  <cp:revision>1</cp:revision>
  <dcterms:created xsi:type="dcterms:W3CDTF">2024-02-29T18:33:23Z</dcterms:created>
  <dcterms:modified xsi:type="dcterms:W3CDTF">2024-02-29T19:20:14Z</dcterms:modified>
</cp:coreProperties>
</file>