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6"/>
  </p:sldMasterIdLst>
  <p:notesMasterIdLst>
    <p:notesMasterId r:id="rId10"/>
  </p:notesMasterIdLst>
  <p:handoutMasterIdLst>
    <p:handoutMasterId r:id="rId8"/>
  </p:handoutMasterIdLst>
  <p:sldIdLst>
    <p:sldId id="256" r:id="rId12"/>
    <p:sldId id="269" r:id="rId13"/>
    <p:sldId id="258" r:id="rId14"/>
    <p:sldId id="280" r:id="rId15"/>
    <p:sldId id="259" r:id="rId16"/>
    <p:sldId id="277" r:id="rId17"/>
    <p:sldId id="271" r:id="rId18"/>
    <p:sldId id="272" r:id="rId19"/>
    <p:sldId id="273" r:id="rId20"/>
    <p:sldId id="274" r:id="rId21"/>
    <p:sldId id="276" r:id="rId22"/>
    <p:sldId id="278" r:id="rId23"/>
    <p:sldId id="279" r:id="rId24"/>
    <p:sldId id="260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CBEC4"/>
    <a:srgbClr val="95D9DC"/>
    <a:srgbClr val="6BE8E2"/>
    <a:srgbClr val="66FD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3" autoAdjust="0"/>
  </p:normalViewPr>
  <p:slideViewPr>
    <p:cSldViewPr snapToGrid="0" snapToObjects="1">
      <p:cViewPr varScale="1">
        <p:scale>
          <a:sx n="110" d="100"/>
          <a:sy n="110" d="100"/>
        </p:scale>
        <p:origin x="576" y="9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8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handoutMaster" Target="handoutMasters/handoutMaster1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49C2A8-4D89-4590-A369-D1390F70C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C3528-B266-4D60-8815-D3FC902AE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68B95-125E-4E88-A353-BB87D8BD9A8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B8F0E-08D9-4298-9C06-95785C219B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C11AC-2332-4CFF-8D6D-ED3C08AB2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07809-EFAE-4355-BB04-944B4F205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61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2629-17C7-4E78-BB93-87039E10A1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1A33E-A2ED-47C4-B86B-83A7127A8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0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3.png"></Relationship><Relationship Id="rId2" Type="http://schemas.openxmlformats.org/officeDocument/2006/relationships/image" Target="../media/image6.jpeg"></Relationship><Relationship Id="rId6" Type="http://schemas.microsoft.com/office/2007/relationships/hdphoto" Target="../media/hdphoto1.wdp"></Relationship><Relationship Id="rId5" Type="http://schemas.openxmlformats.org/officeDocument/2006/relationships/image" Target="../media/image2.png"></Relationship><Relationship Id="rId4" Type="http://schemas.openxmlformats.org/officeDocument/2006/relationships/image" Target="../media/image4.png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지도이(가) 표시된 사진&#10;&#10;자동 생성된 설명">
            <a:extLst>
              <a:ext uri="{FF2B5EF4-FFF2-40B4-BE49-F238E27FC236}">
                <a16:creationId xmlns:a16="http://schemas.microsoft.com/office/drawing/2014/main" id="{B2D4DE97-D466-43E0-9653-E39C90B57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4052" b="38231"/>
          <a:stretch/>
        </p:blipFill>
        <p:spPr>
          <a:xfrm>
            <a:off x="0" y="10"/>
            <a:ext cx="7676502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1524F32-731B-48A3-923E-D2B890FBEE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7" b="92641" l="3137" r="98432">
                        <a14:foregroundMark x1="9871" y1="21645" x2="9871" y2="21645"/>
                        <a14:foregroundMark x1="8948" y1="19048" x2="8948" y2="19048"/>
                        <a14:foregroundMark x1="5996" y1="19481" x2="10978" y2="23810"/>
                        <a14:foregroundMark x1="3782" y1="19481" x2="14852" y2="67100"/>
                        <a14:foregroundMark x1="14852" y1="67100" x2="14945" y2="67100"/>
                        <a14:foregroundMark x1="3137" y1="13853" x2="3137" y2="35065"/>
                        <a14:foregroundMark x1="3782" y1="53247" x2="7288" y2="65801"/>
                        <a14:foregroundMark x1="12823" y1="37662" x2="16328" y2="45455"/>
                        <a14:foregroundMark x1="16605" y1="34199" x2="16605" y2="54113"/>
                        <a14:foregroundMark x1="30166" y1="25541" x2="30166" y2="25541"/>
                        <a14:foregroundMark x1="33948" y1="27706" x2="33948" y2="27706"/>
                        <a14:foregroundMark x1="26476" y1="80087" x2="26476" y2="80087"/>
                        <a14:foregroundMark x1="30351" y1="78788" x2="30351" y2="78788"/>
                        <a14:foregroundMark x1="37915" y1="70563" x2="37915" y2="70563"/>
                        <a14:foregroundMark x1="43358" y1="70996" x2="43358" y2="70996"/>
                        <a14:foregroundMark x1="44557" y1="80519" x2="44557" y2="80519"/>
                        <a14:foregroundMark x1="45018" y1="92641" x2="45018" y2="92641"/>
                        <a14:foregroundMark x1="44926" y1="70996" x2="44926" y2="70996"/>
                        <a14:foregroundMark x1="44649" y1="12121" x2="44649" y2="12121"/>
                        <a14:foregroundMark x1="5904" y1="47186" x2="5904" y2="47186"/>
                        <a14:foregroundMark x1="3137" y1="29870" x2="8303" y2="60606"/>
                        <a14:foregroundMark x1="15129" y1="60173" x2="16882" y2="70563"/>
                        <a14:foregroundMark x1="50000" y1="74026" x2="50000" y2="74026"/>
                        <a14:foregroundMark x1="57288" y1="72294" x2="57288" y2="72294"/>
                        <a14:foregroundMark x1="62362" y1="74459" x2="62362" y2="74459"/>
                        <a14:foregroundMark x1="68081" y1="74892" x2="68081" y2="74892"/>
                        <a14:foregroundMark x1="74631" y1="71429" x2="74631" y2="71429"/>
                        <a14:foregroundMark x1="75185" y1="82684" x2="75185" y2="82684"/>
                        <a14:foregroundMark x1="76384" y1="92208" x2="76384" y2="92208"/>
                        <a14:foregroundMark x1="76292" y1="71861" x2="74723" y2="71861"/>
                        <a14:foregroundMark x1="81458" y1="80519" x2="81458" y2="80519"/>
                        <a14:foregroundMark x1="87638" y1="74892" x2="87638" y2="74892"/>
                        <a14:foregroundMark x1="91882" y1="78355" x2="91882" y2="78355"/>
                        <a14:foregroundMark x1="94834" y1="76623" x2="94834" y2="76623"/>
                        <a14:foregroundMark x1="94834" y1="79654" x2="95387" y2="83983"/>
                        <a14:foregroundMark x1="75646" y1="70130" x2="73339" y2="70130"/>
                        <a14:foregroundMark x1="43173" y1="72727" x2="44557" y2="72727"/>
                        <a14:foregroundMark x1="44557" y1="80087" x2="46033" y2="80087"/>
                        <a14:foregroundMark x1="45572" y1="69264" x2="45572" y2="69264"/>
                        <a14:foregroundMark x1="57472" y1="25541" x2="57472" y2="25541"/>
                        <a14:foregroundMark x1="65221" y1="24242" x2="65221" y2="24242"/>
                        <a14:foregroundMark x1="79982" y1="18182" x2="79982" y2="18182"/>
                        <a14:foregroundMark x1="83026" y1="21212" x2="83026" y2="21212"/>
                        <a14:foregroundMark x1="84871" y1="17316" x2="84871" y2="17316"/>
                        <a14:foregroundMark x1="90037" y1="17316" x2="90037" y2="17316"/>
                        <a14:foregroundMark x1="98432" y1="18182" x2="98432" y2="29437"/>
                        <a14:foregroundMark x1="67712" y1="30736" x2="68819" y2="30736"/>
                        <a14:foregroundMark x1="70849" y1="49784" x2="68266" y2="50216"/>
                        <a14:foregroundMark x1="43819" y1="91342" x2="44742" y2="91775"/>
                        <a14:foregroundMark x1="75369" y1="91775" x2="76937" y2="91775"/>
                        <a14:backgroundMark x1="21218" y1="20346" x2="21587" y2="4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10" y="259971"/>
            <a:ext cx="2394734" cy="510317"/>
          </a:xfrm>
          <a:prstGeom prst="rect">
            <a:avLst/>
          </a:prstGeom>
        </p:spPr>
      </p:pic>
      <p:pic>
        <p:nvPicPr>
          <p:cNvPr id="10" name="Picture 4" descr="과기정통부, ICT 인재양성에 올해 786억원 투입 - 시사저널e - 온라인 저널리즘의 미래">
            <a:extLst>
              <a:ext uri="{FF2B5EF4-FFF2-40B4-BE49-F238E27FC236}">
                <a16:creationId xmlns:a16="http://schemas.microsoft.com/office/drawing/2014/main" id="{B4EF2130-E8DB-4259-A4B3-EE138352EC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2" y="6353423"/>
            <a:ext cx="1746649" cy="3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피타그래프: 빅데이터 거래 플랫폼">
            <a:extLst>
              <a:ext uri="{FF2B5EF4-FFF2-40B4-BE49-F238E27FC236}">
                <a16:creationId xmlns:a16="http://schemas.microsoft.com/office/drawing/2014/main" id="{7156FF62-439D-45BE-BFC0-881F652A7F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50" y="6388910"/>
            <a:ext cx="2069483" cy="2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53F0CAA-2FE4-4607-AF04-B17F223DE14D}"/>
              </a:ext>
            </a:extLst>
          </p:cNvPr>
          <p:cNvSpPr txBox="1">
            <a:spLocks/>
          </p:cNvSpPr>
          <p:nvPr userDrawn="1"/>
        </p:nvSpPr>
        <p:spPr>
          <a:xfrm>
            <a:off x="7239880" y="2541968"/>
            <a:ext cx="4734403" cy="1774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ko-KR" altLang="en-US" sz="5400" b="1">
                <a:latin typeface="+mj-ea"/>
              </a:rPr>
              <a:t>해커톤 본선</a:t>
            </a:r>
            <a:endParaRPr lang="en-US" altLang="ko-KR" sz="5400" b="1">
              <a:latin typeface="+mj-ea"/>
            </a:endParaRPr>
          </a:p>
          <a:p>
            <a:pPr algn="r">
              <a:lnSpc>
                <a:spcPct val="100000"/>
              </a:lnSpc>
            </a:pPr>
            <a:r>
              <a:rPr lang="ko-KR" altLang="en-US" sz="5400" b="1">
                <a:latin typeface="+mj-ea"/>
              </a:rPr>
              <a:t>발표자료</a:t>
            </a:r>
          </a:p>
        </p:txBody>
      </p:sp>
    </p:spTree>
    <p:extLst>
      <p:ext uri="{BB962C8B-B14F-4D97-AF65-F5344CB8AC3E}">
        <p14:creationId xmlns:p14="http://schemas.microsoft.com/office/powerpoint/2010/main" val="125413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8833426-18C5-4186-BA41-5B35149C11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5"/>
            <a:ext cx="12192000" cy="685662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983008-637D-449C-A5AF-08E9E619DCD0}"/>
              </a:ext>
            </a:extLst>
          </p:cNvPr>
          <p:cNvGrpSpPr/>
          <p:nvPr userDrawn="1"/>
        </p:nvGrpSpPr>
        <p:grpSpPr>
          <a:xfrm>
            <a:off x="0" y="0"/>
            <a:ext cx="9888729" cy="6858000"/>
            <a:chOff x="-472453" y="616036"/>
            <a:chExt cx="9888729" cy="6858000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CA377685-0175-4CA1-B376-6A292968AF76}"/>
                </a:ext>
              </a:extLst>
            </p:cNvPr>
            <p:cNvSpPr/>
            <p:nvPr/>
          </p:nvSpPr>
          <p:spPr>
            <a:xfrm flipH="1">
              <a:off x="291940" y="616036"/>
              <a:ext cx="9124336" cy="4986478"/>
            </a:xfrm>
            <a:prstGeom prst="parallelogram">
              <a:avLst>
                <a:gd name="adj" fmla="val 98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D995D5-D558-4B3F-AAE6-1201B42F9986}"/>
                </a:ext>
              </a:extLst>
            </p:cNvPr>
            <p:cNvSpPr/>
            <p:nvPr/>
          </p:nvSpPr>
          <p:spPr>
            <a:xfrm flipH="1">
              <a:off x="-472453" y="616036"/>
              <a:ext cx="461446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B5C941-A7E8-462E-B3AC-2853F8077EB9}"/>
                </a:ext>
              </a:extLst>
            </p:cNvPr>
            <p:cNvSpPr/>
            <p:nvPr/>
          </p:nvSpPr>
          <p:spPr>
            <a:xfrm flipH="1">
              <a:off x="-1" y="5602514"/>
              <a:ext cx="9416276" cy="1871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4ADEC07-6DE6-412B-9D35-D82A6B212D62}"/>
                </a:ext>
              </a:extLst>
            </p:cNvPr>
            <p:cNvSpPr/>
            <p:nvPr/>
          </p:nvSpPr>
          <p:spPr>
            <a:xfrm>
              <a:off x="2438400" y="2901864"/>
              <a:ext cx="3993853" cy="3100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4" descr="과기정통부, ICT 인재양성에 올해 786억원 투입 - 시사저널e - 온라인 저널리즘의 미래">
            <a:extLst>
              <a:ext uri="{FF2B5EF4-FFF2-40B4-BE49-F238E27FC236}">
                <a16:creationId xmlns:a16="http://schemas.microsoft.com/office/drawing/2014/main" id="{041544E7-CF90-4C5C-B351-1E9BD907E9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4" y="6344942"/>
            <a:ext cx="1746649" cy="3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피타그래프: 빅데이터 거래 플랫폼">
            <a:extLst>
              <a:ext uri="{FF2B5EF4-FFF2-40B4-BE49-F238E27FC236}">
                <a16:creationId xmlns:a16="http://schemas.microsoft.com/office/drawing/2014/main" id="{1246ADD4-8674-4741-82A1-A4A65B8D0F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72" y="6380429"/>
            <a:ext cx="2069483" cy="2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23E3850-754E-4D3F-80AF-950D5485C1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57" b="92641" l="3137" r="98432">
                        <a14:foregroundMark x1="9871" y1="21645" x2="9871" y2="21645"/>
                        <a14:foregroundMark x1="8948" y1="19048" x2="8948" y2="19048"/>
                        <a14:foregroundMark x1="5996" y1="19481" x2="10978" y2="23810"/>
                        <a14:foregroundMark x1="3782" y1="19481" x2="14852" y2="67100"/>
                        <a14:foregroundMark x1="14852" y1="67100" x2="14945" y2="67100"/>
                        <a14:foregroundMark x1="3137" y1="13853" x2="3137" y2="35065"/>
                        <a14:foregroundMark x1="3782" y1="53247" x2="7288" y2="65801"/>
                        <a14:foregroundMark x1="12823" y1="37662" x2="16328" y2="45455"/>
                        <a14:foregroundMark x1="16605" y1="34199" x2="16605" y2="54113"/>
                        <a14:foregroundMark x1="30166" y1="25541" x2="30166" y2="25541"/>
                        <a14:foregroundMark x1="33948" y1="27706" x2="33948" y2="27706"/>
                        <a14:foregroundMark x1="26476" y1="80087" x2="26476" y2="80087"/>
                        <a14:foregroundMark x1="30351" y1="78788" x2="30351" y2="78788"/>
                        <a14:foregroundMark x1="37915" y1="70563" x2="37915" y2="70563"/>
                        <a14:foregroundMark x1="43358" y1="70996" x2="43358" y2="70996"/>
                        <a14:foregroundMark x1="44557" y1="80519" x2="44557" y2="80519"/>
                        <a14:foregroundMark x1="45018" y1="92641" x2="45018" y2="92641"/>
                        <a14:foregroundMark x1="44926" y1="70996" x2="44926" y2="70996"/>
                        <a14:foregroundMark x1="44649" y1="12121" x2="44649" y2="12121"/>
                        <a14:foregroundMark x1="5904" y1="47186" x2="5904" y2="47186"/>
                        <a14:foregroundMark x1="3137" y1="29870" x2="8303" y2="60606"/>
                        <a14:foregroundMark x1="15129" y1="60173" x2="16882" y2="70563"/>
                        <a14:foregroundMark x1="50000" y1="74026" x2="50000" y2="74026"/>
                        <a14:foregroundMark x1="57288" y1="72294" x2="57288" y2="72294"/>
                        <a14:foregroundMark x1="62362" y1="74459" x2="62362" y2="74459"/>
                        <a14:foregroundMark x1="68081" y1="74892" x2="68081" y2="74892"/>
                        <a14:foregroundMark x1="74631" y1="71429" x2="74631" y2="71429"/>
                        <a14:foregroundMark x1="75185" y1="82684" x2="75185" y2="82684"/>
                        <a14:foregroundMark x1="76384" y1="92208" x2="76384" y2="92208"/>
                        <a14:foregroundMark x1="76292" y1="71861" x2="74723" y2="71861"/>
                        <a14:foregroundMark x1="81458" y1="80519" x2="81458" y2="80519"/>
                        <a14:foregroundMark x1="87638" y1="74892" x2="87638" y2="74892"/>
                        <a14:foregroundMark x1="91882" y1="78355" x2="91882" y2="78355"/>
                        <a14:foregroundMark x1="94834" y1="76623" x2="94834" y2="76623"/>
                        <a14:foregroundMark x1="94834" y1="79654" x2="95387" y2="83983"/>
                        <a14:foregroundMark x1="75646" y1="70130" x2="73339" y2="70130"/>
                        <a14:foregroundMark x1="43173" y1="72727" x2="44557" y2="72727"/>
                        <a14:foregroundMark x1="44557" y1="80087" x2="46033" y2="80087"/>
                        <a14:foregroundMark x1="45572" y1="69264" x2="45572" y2="69264"/>
                        <a14:foregroundMark x1="57472" y1="25541" x2="57472" y2="25541"/>
                        <a14:foregroundMark x1="65221" y1="24242" x2="65221" y2="24242"/>
                        <a14:foregroundMark x1="79982" y1="18182" x2="79982" y2="18182"/>
                        <a14:foregroundMark x1="83026" y1="21212" x2="83026" y2="21212"/>
                        <a14:foregroundMark x1="84871" y1="17316" x2="84871" y2="17316"/>
                        <a14:foregroundMark x1="90037" y1="17316" x2="90037" y2="17316"/>
                        <a14:foregroundMark x1="98432" y1="18182" x2="98432" y2="29437"/>
                        <a14:foregroundMark x1="67712" y1="30736" x2="68819" y2="30736"/>
                        <a14:foregroundMark x1="70849" y1="49784" x2="68266" y2="50216"/>
                        <a14:foregroundMark x1="43819" y1="91342" x2="44742" y2="91775"/>
                        <a14:foregroundMark x1="75369" y1="91775" x2="76937" y2="91775"/>
                        <a14:backgroundMark x1="21218" y1="20346" x2="21587" y2="4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10" y="259971"/>
            <a:ext cx="2394734" cy="5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8F6BF8-D738-4B92-8914-61A01AA2A857}"/>
              </a:ext>
            </a:extLst>
          </p:cNvPr>
          <p:cNvSpPr/>
          <p:nvPr userDrawn="1"/>
        </p:nvSpPr>
        <p:spPr>
          <a:xfrm>
            <a:off x="0" y="0"/>
            <a:ext cx="12192000" cy="881380"/>
          </a:xfrm>
          <a:prstGeom prst="rect">
            <a:avLst/>
          </a:prstGeom>
          <a:solidFill>
            <a:srgbClr val="6BE8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6EACA-8511-4201-95E4-6C9F9CAE0736}"/>
              </a:ext>
            </a:extLst>
          </p:cNvPr>
          <p:cNvSpPr/>
          <p:nvPr userDrawn="1"/>
        </p:nvSpPr>
        <p:spPr>
          <a:xfrm>
            <a:off x="0" y="881380"/>
            <a:ext cx="12192000" cy="876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0F32C-CC52-4913-9644-AF8B2D22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40"/>
            <a:ext cx="11353800" cy="662940"/>
          </a:xfrm>
        </p:spPr>
        <p:txBody>
          <a:bodyPr>
            <a:normAutofit/>
          </a:bodyPr>
          <a:lstStyle>
            <a:lvl1pPr>
              <a:defRPr sz="3600"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1148-A54E-4603-A9A9-CDBF5F95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40"/>
            <a:ext cx="10515600" cy="4954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106422-9CE3-4A6D-8FD2-6510155C2E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9" r="1" b="41808"/>
          <a:stretch/>
        </p:blipFill>
        <p:spPr>
          <a:xfrm>
            <a:off x="11026140" y="18415"/>
            <a:ext cx="1165860" cy="88138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724F0AB-3402-42EC-B6FE-55E24ECAA5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90" y="6430645"/>
            <a:ext cx="1746885" cy="3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9A0B249-9FE6-4B14-88A3-60897A4F36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6466205"/>
            <a:ext cx="2069465" cy="2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AC1236-CA4C-4A73-9F3B-498E4A95599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57" b="92641" l="3137" r="98432">
                        <a14:foregroundMark x1="9871" y1="21645" x2="9871" y2="21645"/>
                        <a14:foregroundMark x1="8948" y1="19048" x2="8948" y2="19048"/>
                        <a14:foregroundMark x1="5996" y1="19481" x2="10978" y2="23810"/>
                        <a14:foregroundMark x1="3782" y1="19481" x2="14852" y2="67100"/>
                        <a14:foregroundMark x1="14852" y1="67100" x2="14945" y2="67100"/>
                        <a14:foregroundMark x1="3137" y1="13853" x2="3137" y2="35065"/>
                        <a14:foregroundMark x1="3782" y1="53247" x2="7288" y2="65801"/>
                        <a14:foregroundMark x1="12823" y1="37662" x2="16328" y2="45455"/>
                        <a14:foregroundMark x1="16605" y1="34199" x2="16605" y2="54113"/>
                        <a14:foregroundMark x1="30166" y1="25541" x2="30166" y2="25541"/>
                        <a14:foregroundMark x1="33948" y1="27706" x2="33948" y2="27706"/>
                        <a14:foregroundMark x1="26476" y1="80087" x2="26476" y2="80087"/>
                        <a14:foregroundMark x1="30351" y1="78788" x2="30351" y2="78788"/>
                        <a14:foregroundMark x1="37915" y1="70563" x2="37915" y2="70563"/>
                        <a14:foregroundMark x1="43358" y1="70996" x2="43358" y2="70996"/>
                        <a14:foregroundMark x1="44557" y1="80519" x2="44557" y2="80519"/>
                        <a14:foregroundMark x1="45018" y1="92641" x2="45018" y2="92641"/>
                        <a14:foregroundMark x1="44926" y1="70996" x2="44926" y2="70996"/>
                        <a14:foregroundMark x1="44649" y1="12121" x2="44649" y2="12121"/>
                        <a14:foregroundMark x1="5904" y1="47186" x2="5904" y2="47186"/>
                        <a14:foregroundMark x1="3137" y1="29870" x2="8303" y2="60606"/>
                        <a14:foregroundMark x1="15129" y1="60173" x2="16882" y2="70563"/>
                        <a14:foregroundMark x1="50000" y1="74026" x2="50000" y2="74026"/>
                        <a14:foregroundMark x1="57288" y1="72294" x2="57288" y2="72294"/>
                        <a14:foregroundMark x1="62362" y1="74459" x2="62362" y2="74459"/>
                        <a14:foregroundMark x1="68081" y1="74892" x2="68081" y2="74892"/>
                        <a14:foregroundMark x1="74631" y1="71429" x2="74631" y2="71429"/>
                        <a14:foregroundMark x1="75185" y1="82684" x2="75185" y2="82684"/>
                        <a14:foregroundMark x1="76384" y1="92208" x2="76384" y2="92208"/>
                        <a14:foregroundMark x1="76292" y1="71861" x2="74723" y2="71861"/>
                        <a14:foregroundMark x1="81458" y1="80519" x2="81458" y2="80519"/>
                        <a14:foregroundMark x1="87638" y1="74892" x2="87638" y2="74892"/>
                        <a14:foregroundMark x1="91882" y1="78355" x2="91882" y2="78355"/>
                        <a14:foregroundMark x1="94834" y1="76623" x2="94834" y2="76623"/>
                        <a14:foregroundMark x1="94834" y1="79654" x2="95387" y2="83983"/>
                        <a14:foregroundMark x1="75646" y1="70130" x2="73339" y2="70130"/>
                        <a14:foregroundMark x1="43173" y1="72727" x2="44557" y2="72727"/>
                        <a14:foregroundMark x1="44557" y1="80087" x2="46033" y2="80087"/>
                        <a14:foregroundMark x1="45572" y1="69264" x2="45572" y2="69264"/>
                        <a14:foregroundMark x1="57472" y1="25541" x2="57472" y2="25541"/>
                        <a14:foregroundMark x1="65221" y1="24242" x2="65221" y2="24242"/>
                        <a14:foregroundMark x1="79982" y1="18182" x2="79982" y2="18182"/>
                        <a14:foregroundMark x1="83026" y1="21212" x2="83026" y2="21212"/>
                        <a14:foregroundMark x1="84871" y1="17316" x2="84871" y2="17316"/>
                        <a14:foregroundMark x1="90037" y1="17316" x2="90037" y2="17316"/>
                        <a14:foregroundMark x1="98432" y1="18182" x2="98432" y2="29437"/>
                        <a14:foregroundMark x1="67712" y1="30736" x2="68819" y2="30736"/>
                        <a14:foregroundMark x1="70849" y1="49784" x2="68266" y2="50216"/>
                        <a14:foregroundMark x1="43819" y1="91342" x2="44742" y2="91775"/>
                        <a14:foregroundMark x1="75369" y1="91775" x2="76937" y2="91775"/>
                        <a14:backgroundMark x1="21218" y1="20346" x2="21587" y2="4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905" y="259715"/>
            <a:ext cx="2394585" cy="5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9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4D0EF-C74E-462C-8EF0-AD54E794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4A2585-2682-4F87-ACDD-4A5A25C97B2C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6B0955-9B3E-4070-A782-C840E12B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07A31-7C2B-46EC-B7B2-31570065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AAC-8399-4AC1-8505-FE5EFC00F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78728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52DD3-0CAB-4ECF-A1CD-08F86223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2B49C-9195-4FD8-AB64-5B8244FF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8141E-8466-4FF1-ABE5-5C8C3165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CAAC-8399-4AC1-8505-FE5EFC00F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89122124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89110131147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45716841.jpeg"></Relationship><Relationship Id="rId3" Type="http://schemas.openxmlformats.org/officeDocument/2006/relationships/image" Target="../media/fImage3111591808467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81545115633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8894511865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189127121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6138C27-A87B-45DD-ACB6-7C0007C49BCB}"/>
              </a:ext>
            </a:extLst>
          </p:cNvPr>
          <p:cNvSpPr txBox="1">
            <a:spLocks/>
          </p:cNvSpPr>
          <p:nvPr/>
        </p:nvSpPr>
        <p:spPr>
          <a:xfrm>
            <a:off x="7809230" y="5283835"/>
            <a:ext cx="4166235" cy="98869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</a:rPr>
              <a:t>팀</a:t>
            </a:r>
            <a:r>
              <a:rPr lang="ko-KR" altLang="en-US" sz="2800" b="1">
                <a:latin typeface="맑은 고딕" charset="0"/>
                <a:ea typeface="+mj-ea"/>
              </a:rPr>
              <a:t> </a:t>
            </a:r>
            <a:r>
              <a:rPr lang="ko-KR" altLang="en-US" sz="2800" b="1">
                <a:latin typeface="맑은 고딕" charset="0"/>
                <a:ea typeface="맑은 고딕" charset="0"/>
              </a:rPr>
              <a:t>번호</a:t>
            </a:r>
            <a:r>
              <a:rPr lang="ko-KR" altLang="en-US" sz="2800" b="1">
                <a:latin typeface="맑은 고딕" charset="0"/>
                <a:ea typeface="+mj-ea"/>
              </a:rPr>
              <a:t> </a:t>
            </a:r>
            <a:r>
              <a:rPr lang="en-US" altLang="ko-KR" sz="2800" b="1">
                <a:latin typeface="맑은 고딕" charset="0"/>
                <a:ea typeface="+mj-ea"/>
              </a:rPr>
              <a:t>: M15</a:t>
            </a:r>
            <a:endParaRPr lang="ko-KR" altLang="en-US" sz="2800" b="1">
              <a:latin typeface="맑은 고딕" charset="0"/>
              <a:ea typeface="+mj-ea"/>
            </a:endParaRPr>
          </a:p>
          <a:p>
            <a:pPr marL="0" indent="0" algn="r" latinLnBrk="0">
              <a:buFontTx/>
              <a:buNone/>
            </a:pPr>
            <a:r>
              <a:rPr lang="ko-KR" altLang="en-US" sz="2800" b="1">
                <a:latin typeface="맑은 고딕" charset="0"/>
                <a:ea typeface="맑은 고딕" charset="0"/>
              </a:rPr>
              <a:t>팀 명 </a:t>
            </a:r>
            <a:r>
              <a:rPr lang="en-US" altLang="ko-KR" sz="2800" b="1">
                <a:latin typeface="맑은 고딕" charset="0"/>
                <a:ea typeface="맑은 고딕" charset="0"/>
              </a:rPr>
              <a:t>: localhost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9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122555"/>
            <a:ext cx="11354435" cy="6635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 b="1">
                <a:latin typeface="맑은 고딕" charset="0"/>
                <a:ea typeface="맑은 고딕" charset="0"/>
                <a:cs typeface="+mj-cs"/>
              </a:rPr>
              <a:t>02. </a:t>
            </a:r>
            <a:r>
              <a:rPr lang="ko-KR" altLang="en-US" sz="3200" b="1">
                <a:latin typeface="맑은 고딕" charset="0"/>
                <a:ea typeface="맑은 고딕" charset="0"/>
                <a:cs typeface="+mj-cs"/>
              </a:rPr>
              <a:t>시연</a:t>
            </a:r>
            <a:endParaRPr lang="ko-KR" altLang="en-US" sz="3200" b="1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5" name="표 59"/>
          <p:cNvGraphicFramePr>
            <a:graphicFrameLocks noGrp="1"/>
          </p:cNvGraphicFramePr>
          <p:nvPr/>
        </p:nvGraphicFramePr>
        <p:xfrm>
          <a:off x="635000" y="2466340"/>
          <a:ext cx="10919460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910"/>
                <a:gridCol w="1819910"/>
                <a:gridCol w="1819910"/>
                <a:gridCol w="1819910"/>
                <a:gridCol w="1819910"/>
                <a:gridCol w="1819910"/>
              </a:tblGrid>
              <a:tr h="4356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사이트 링크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6BE8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허위 광고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6BE8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가짜 뉴스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6BE8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선정적 사이트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6BE8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6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불법 도박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6BE8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2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마약/총기류 판매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6BE8E2"/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acf.or.kr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</a:tr>
              <a:tr h="4356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bcf.or.kr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657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ccf.or.kr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852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759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dcf.or.kr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972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1237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ecf.or.kr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468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852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185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A9EBEF"/>
                    </a:solidFill>
                  </a:tcPr>
                </a:tc>
              </a:tr>
            </a:tbl>
          </a:graphicData>
        </a:graphic>
      </p:graphicFrame>
      <p:sp>
        <p:nvSpPr>
          <p:cNvPr id="6" name="제목 61"/>
          <p:cNvSpPr txBox="1">
            <a:spLocks/>
          </p:cNvSpPr>
          <p:nvPr/>
        </p:nvSpPr>
        <p:spPr>
          <a:xfrm rot="0">
            <a:off x="1452245" y="1223010"/>
            <a:ext cx="11354435" cy="6635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200" b="1">
                <a:latin typeface="맑은 고딕" charset="0"/>
                <a:ea typeface="맑은 고딕" charset="0"/>
                <a:cs typeface="+mj-cs"/>
              </a:rPr>
              <a:t>DB 구조</a:t>
            </a:r>
            <a:endParaRPr lang="ko-KR" altLang="en-US" sz="3200" b="1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2934-0B7F-49EB-8B03-20D5D0CB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55"/>
            <a:ext cx="11353800" cy="662940"/>
          </a:xfrm>
        </p:spPr>
        <p:txBody>
          <a:bodyPr>
            <a:normAutofit/>
          </a:bodyPr>
          <a:lstStyle/>
          <a:p>
            <a:r>
              <a:rPr lang="en-US" altLang="ko-KR" sz="3200"/>
              <a:t>03. </a:t>
            </a:r>
            <a:r>
              <a:rPr lang="ko-KR" altLang="en-US" sz="320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E1B6C-D0ED-4012-AEC5-2FB38E03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40"/>
            <a:ext cx="10516235" cy="495554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/>
              <a:t>Adguard source code (Github)</a:t>
            </a:r>
            <a:endParaRPr lang="ko-KR" altLang="en-US"/>
          </a:p>
          <a:p>
            <a:pPr marL="254000" indent="-254000" latinLnBrk="0">
              <a:buFont typeface="Wingdings"/>
              <a:buChar char=""/>
            </a:pPr>
            <a:r>
              <a:rPr lang="ko-KR" altLang="en-US"/>
              <a:t>Chrome Extension Devlopment Guide (Chrome Developer)</a:t>
            </a:r>
            <a:endParaRPr lang="ko-KR" altLang="en-US"/>
          </a:p>
          <a:p>
            <a:pPr marL="254000" indent="-254000" latinLnBrk="0">
              <a:buFont typeface="Wingdings"/>
              <a:buChar char=""/>
            </a:pPr>
            <a:r>
              <a:rPr lang="ko-KR" altLang="en-US"/>
              <a:t>Express API Documents</a:t>
            </a:r>
            <a:endParaRPr lang="ko-KR" altLang="en-US"/>
          </a:p>
          <a:p>
            <a:pPr marL="254000" indent="-254000" latinLnBrk="0">
              <a:buFont typeface="Wingdings"/>
              <a:buChar char=""/>
            </a:pPr>
            <a:r>
              <a:rPr lang="ko-KR" altLang="en-US"/>
              <a:t>JQuery API Documents</a:t>
            </a:r>
            <a:endParaRPr lang="ko-KR" altLang="en-US"/>
          </a:p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Stack Overflow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2934-0B7F-49EB-8B03-20D5D0CB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55"/>
            <a:ext cx="11353800" cy="662940"/>
          </a:xfrm>
        </p:spPr>
        <p:txBody>
          <a:bodyPr>
            <a:normAutofit/>
          </a:bodyPr>
          <a:lstStyle/>
          <a:p>
            <a:r>
              <a:rPr lang="en-US" altLang="ko-KR" sz="3200"/>
              <a:t>04. </a:t>
            </a:r>
            <a:r>
              <a:rPr lang="ko-KR" altLang="en-US" sz="3200"/>
              <a:t>팀원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E1B6C-D0ED-4012-AEC5-2FB38E03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40"/>
            <a:ext cx="10516235" cy="495554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심우경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Front-end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Design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임호선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Front-end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임준상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Back-end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5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05F8AC-7364-4BF1-A35D-DBEB15BB79C4}"/>
              </a:ext>
            </a:extLst>
          </p:cNvPr>
          <p:cNvGrpSpPr/>
          <p:nvPr/>
        </p:nvGrpSpPr>
        <p:grpSpPr>
          <a:xfrm>
            <a:off x="433070" y="2506980"/>
            <a:ext cx="6437630" cy="741045"/>
            <a:chOff x="433070" y="2506980"/>
            <a:chExt cx="6437630" cy="74104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6108603-6A9B-40E8-880B-53EA259A91FB}"/>
                </a:ext>
              </a:extLst>
            </p:cNvPr>
            <p:cNvGrpSpPr/>
            <p:nvPr/>
          </p:nvGrpSpPr>
          <p:grpSpPr>
            <a:xfrm>
              <a:off x="756920" y="2506980"/>
              <a:ext cx="6113780" cy="741045"/>
              <a:chOff x="756920" y="2506980"/>
              <a:chExt cx="6113780" cy="74104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466E385-C548-4C3A-88F9-E9C5DA95876F}"/>
                  </a:ext>
                </a:extLst>
              </p:cNvPr>
              <p:cNvSpPr/>
              <p:nvPr/>
            </p:nvSpPr>
            <p:spPr>
              <a:xfrm>
                <a:off x="756920" y="2506980"/>
                <a:ext cx="6113780" cy="74104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E30086CA-F830-446E-9F45-8DDC634B3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830" y="2661920"/>
                <a:ext cx="2893695" cy="431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4625" indent="-174625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536575" indent="-182563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901700" indent="-1778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174625" marR="0" lvl="0" indent="-174625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주제 선정 및 내용</a:t>
                </a:r>
                <a:endParaRPr kumimoji="1" lang="ko-KR" altLang="en-US" sz="28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0E70C02-30F6-4D70-9C57-3BFBB9FF1670}"/>
                </a:ext>
              </a:extLst>
            </p:cNvPr>
            <p:cNvSpPr/>
            <p:nvPr/>
          </p:nvSpPr>
          <p:spPr>
            <a:xfrm>
              <a:off x="433070" y="2506980"/>
              <a:ext cx="630555" cy="741045"/>
            </a:xfrm>
            <a:prstGeom prst="rect">
              <a:avLst/>
            </a:prstGeom>
            <a:solidFill>
              <a:srgbClr val="4CB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</a:t>
              </a:r>
              <a:endParaRPr kumimoji="1" lang="ko-KR" altLang="en-US" sz="2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543EF58-7CDE-4A5F-B61B-06E180C1ED93}"/>
              </a:ext>
            </a:extLst>
          </p:cNvPr>
          <p:cNvGrpSpPr/>
          <p:nvPr/>
        </p:nvGrpSpPr>
        <p:grpSpPr>
          <a:xfrm>
            <a:off x="433070" y="3335655"/>
            <a:ext cx="6437630" cy="741045"/>
            <a:chOff x="433070" y="3335655"/>
            <a:chExt cx="6437630" cy="741045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FB45464-3CC5-4D6F-AC5A-037835764DE5}"/>
                </a:ext>
              </a:extLst>
            </p:cNvPr>
            <p:cNvGrpSpPr/>
            <p:nvPr/>
          </p:nvGrpSpPr>
          <p:grpSpPr>
            <a:xfrm>
              <a:off x="756920" y="3335655"/>
              <a:ext cx="6113780" cy="741045"/>
              <a:chOff x="756920" y="3335655"/>
              <a:chExt cx="6113780" cy="74104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296C40C-B261-4CBC-AA04-6E3019BA0CD9}"/>
                  </a:ext>
                </a:extLst>
              </p:cNvPr>
              <p:cNvSpPr/>
              <p:nvPr/>
            </p:nvSpPr>
            <p:spPr>
              <a:xfrm>
                <a:off x="756920" y="3335655"/>
                <a:ext cx="6113780" cy="74104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Text Box 3">
                <a:extLst>
                  <a:ext uri="{FF2B5EF4-FFF2-40B4-BE49-F238E27FC236}">
                    <a16:creationId xmlns:a16="http://schemas.microsoft.com/office/drawing/2014/main" id="{DDE9011C-FE19-4819-8831-4461AB2B3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830" y="3490595"/>
                <a:ext cx="718185" cy="431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4625" indent="-174625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536575" indent="-182563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901700" indent="-1778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174625" marR="0" lvl="0" indent="-174625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80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시연</a:t>
                </a:r>
                <a:endParaRPr kumimoji="1" lang="ko-KR" altLang="en-US" sz="28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D5F7397-13FB-4916-BE09-999C7AF8115A}"/>
                </a:ext>
              </a:extLst>
            </p:cNvPr>
            <p:cNvSpPr/>
            <p:nvPr/>
          </p:nvSpPr>
          <p:spPr>
            <a:xfrm>
              <a:off x="433070" y="3335655"/>
              <a:ext cx="630555" cy="741045"/>
            </a:xfrm>
            <a:prstGeom prst="rect">
              <a:avLst/>
            </a:prstGeom>
            <a:solidFill>
              <a:srgbClr val="4CB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</a:t>
              </a:r>
              <a:endParaRPr kumimoji="1" lang="ko-KR" altLang="en-US" sz="2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C65A73E-61F0-467D-8344-0AFE42340D4C}"/>
              </a:ext>
            </a:extLst>
          </p:cNvPr>
          <p:cNvGrpSpPr/>
          <p:nvPr/>
        </p:nvGrpSpPr>
        <p:grpSpPr>
          <a:xfrm>
            <a:off x="433070" y="4164965"/>
            <a:ext cx="6437630" cy="741045"/>
            <a:chOff x="433070" y="4164965"/>
            <a:chExt cx="6437630" cy="741045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AABAA90-06FE-40F6-AEF1-B0C2C0DFEB01}"/>
                </a:ext>
              </a:extLst>
            </p:cNvPr>
            <p:cNvGrpSpPr/>
            <p:nvPr/>
          </p:nvGrpSpPr>
          <p:grpSpPr>
            <a:xfrm>
              <a:off x="756920" y="4164965"/>
              <a:ext cx="6113780" cy="741045"/>
              <a:chOff x="756920" y="4164965"/>
              <a:chExt cx="6113780" cy="74104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CC1CBB6-8406-468F-BCE6-7A0E3E512C6E}"/>
                  </a:ext>
                </a:extLst>
              </p:cNvPr>
              <p:cNvSpPr/>
              <p:nvPr/>
            </p:nvSpPr>
            <p:spPr>
              <a:xfrm>
                <a:off x="756920" y="4164965"/>
                <a:ext cx="6113780" cy="74104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Text Box 3">
                <a:extLst>
                  <a:ext uri="{FF2B5EF4-FFF2-40B4-BE49-F238E27FC236}">
                    <a16:creationId xmlns:a16="http://schemas.microsoft.com/office/drawing/2014/main" id="{D1B5602B-3A0D-4C98-8F37-AC5C5CD4D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830" y="4319905"/>
                <a:ext cx="1436370" cy="431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4625" indent="-174625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536575" indent="-182563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901700" indent="-1778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174625" marR="0" lvl="0" indent="-174625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2800" b="1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참고자료</a:t>
                </a:r>
                <a:endParaRPr kumimoji="1" lang="ko-KR" altLang="en-US" sz="28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3A5FBDC-4736-4F51-A601-EE6BD61F7D4B}"/>
                </a:ext>
              </a:extLst>
            </p:cNvPr>
            <p:cNvSpPr/>
            <p:nvPr/>
          </p:nvSpPr>
          <p:spPr>
            <a:xfrm>
              <a:off x="433070" y="4164965"/>
              <a:ext cx="630555" cy="741045"/>
            </a:xfrm>
            <a:prstGeom prst="rect">
              <a:avLst/>
            </a:prstGeom>
            <a:solidFill>
              <a:srgbClr val="4CB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</a:t>
              </a:r>
              <a:endParaRPr kumimoji="1" lang="ko-KR" altLang="en-US" sz="2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2BC7B81-03F8-45E7-ACB7-2050925D53C2}"/>
              </a:ext>
            </a:extLst>
          </p:cNvPr>
          <p:cNvGrpSpPr/>
          <p:nvPr/>
        </p:nvGrpSpPr>
        <p:grpSpPr>
          <a:xfrm>
            <a:off x="433070" y="4993640"/>
            <a:ext cx="6437630" cy="741045"/>
            <a:chOff x="433070" y="4993640"/>
            <a:chExt cx="6437630" cy="74104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DEC03BA-CA03-43EF-A017-4E0AD236278F}"/>
                </a:ext>
              </a:extLst>
            </p:cNvPr>
            <p:cNvGrpSpPr/>
            <p:nvPr/>
          </p:nvGrpSpPr>
          <p:grpSpPr>
            <a:xfrm>
              <a:off x="756920" y="4993640"/>
              <a:ext cx="6113780" cy="741045"/>
              <a:chOff x="756920" y="4993640"/>
              <a:chExt cx="6113780" cy="741045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B8407AE-F378-442C-8BB7-3BDBDFE6901D}"/>
                  </a:ext>
                </a:extLst>
              </p:cNvPr>
              <p:cNvSpPr/>
              <p:nvPr/>
            </p:nvSpPr>
            <p:spPr>
              <a:xfrm>
                <a:off x="756920" y="4993640"/>
                <a:ext cx="6113780" cy="74104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Text Box 3">
                <a:extLst>
                  <a:ext uri="{FF2B5EF4-FFF2-40B4-BE49-F238E27FC236}">
                    <a16:creationId xmlns:a16="http://schemas.microsoft.com/office/drawing/2014/main" id="{77A6EF9F-21B6-4AAE-A4D2-7C94B75E3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830" y="5148580"/>
                <a:ext cx="1562735" cy="431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4625" indent="-174625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536575" indent="-182563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901700" indent="-1778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174625" marR="0" lvl="0" indent="-174625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2800" b="1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팀원 역할</a:t>
                </a:r>
                <a:endParaRPr kumimoji="1" lang="ko-KR" altLang="en-US" sz="28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8906E13-BDEA-4645-97C3-E3B0EC8D9130}"/>
                </a:ext>
              </a:extLst>
            </p:cNvPr>
            <p:cNvSpPr/>
            <p:nvPr/>
          </p:nvSpPr>
          <p:spPr>
            <a:xfrm>
              <a:off x="433070" y="4993640"/>
              <a:ext cx="630555" cy="741045"/>
            </a:xfrm>
            <a:prstGeom prst="rect">
              <a:avLst/>
            </a:prstGeom>
            <a:solidFill>
              <a:srgbClr val="4CB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</a:t>
              </a:r>
              <a:endParaRPr kumimoji="1" lang="ko-KR" altLang="en-US" sz="2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8" name="부제목 2">
            <a:extLst>
              <a:ext uri="{FF2B5EF4-FFF2-40B4-BE49-F238E27FC236}">
                <a16:creationId xmlns:a16="http://schemas.microsoft.com/office/drawing/2014/main" id="{C7C752A1-2C39-49D5-A229-06D6324E50B2}"/>
              </a:ext>
            </a:extLst>
          </p:cNvPr>
          <p:cNvSpPr txBox="1">
            <a:spLocks/>
          </p:cNvSpPr>
          <p:nvPr/>
        </p:nvSpPr>
        <p:spPr>
          <a:xfrm>
            <a:off x="433070" y="1475105"/>
            <a:ext cx="4165600" cy="74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5400" b="1">
                <a:latin typeface="+mj-ea"/>
                <a:ea typeface="+mj-ea"/>
              </a:rPr>
              <a:t>목차</a:t>
            </a:r>
            <a:endParaRPr lang="en-US" altLang="ko-KR" sz="5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139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2934-0B7F-49EB-8B03-20D5D0CB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55"/>
            <a:ext cx="11353800" cy="662940"/>
          </a:xfrm>
        </p:spPr>
        <p:txBody>
          <a:bodyPr>
            <a:normAutofit/>
          </a:bodyPr>
          <a:lstStyle/>
          <a:p>
            <a:r>
              <a:rPr lang="en-US" altLang="ko-KR" sz="3200"/>
              <a:t>01. </a:t>
            </a:r>
            <a:r>
              <a:rPr lang="ko-KR" altLang="en-US" sz="3200"/>
              <a:t>주제 선정 및 내용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221740"/>
            <a:ext cx="10516235" cy="7454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유해 SNS 마케팅 차단 시스템</a:t>
            </a:r>
            <a:endParaRPr lang="ko-KR" altLang="en-US"/>
          </a:p>
        </p:txBody>
      </p:sp>
      <p:grpSp>
        <p:nvGrpSpPr>
          <p:cNvPr id="4" name="다이어그램 10"/>
          <p:cNvGrpSpPr/>
          <p:nvPr/>
        </p:nvGrpSpPr>
        <p:grpSpPr>
          <a:xfrm rot="0">
            <a:off x="6367780" y="1743075"/>
            <a:ext cx="6545580" cy="4364990"/>
            <a:chOff x="6367780" y="1743075"/>
            <a:chExt cx="6545580" cy="4364990"/>
          </a:xfrm>
        </p:grpSpPr>
        <p:sp>
          <p:nvSpPr>
            <p:cNvPr id="6" name="다이어그램 1"/>
            <p:cNvSpPr>
              <a:spLocks/>
            </p:cNvSpPr>
            <p:nvPr/>
          </p:nvSpPr>
          <p:spPr>
            <a:xfrm rot="5400000">
              <a:off x="9175750" y="1844675"/>
              <a:ext cx="1559560" cy="13563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9EBEF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37160" tIns="137160" rIns="137160" bIns="137160" vert="horz" anchor="ctr" upright="1">
              <a:noAutofit/>
            </a:bodyPr>
            <a:lstStyle/>
            <a:p>
              <a:pPr marL="635" indent="-635" algn="ctr" latinLnBrk="0"/>
              <a:r>
                <a:rPr sz="1800" b="1">
                  <a:solidFill>
                    <a:schemeClr val="tx1"/>
                  </a:solidFill>
                </a:rPr>
                <a:t>가짜뉴스</a:t>
              </a:r>
              <a:endParaRPr lang="ko-KR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8" name="다이어그램 3"/>
            <p:cNvSpPr>
              <a:spLocks/>
            </p:cNvSpPr>
            <p:nvPr/>
          </p:nvSpPr>
          <p:spPr>
            <a:xfrm rot="5400000">
              <a:off x="7720330" y="1844675"/>
              <a:ext cx="1559560" cy="13563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9EBEF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635" indent="-635" algn="ctr" latinLnBrk="0"/>
              <a:r>
                <a:rPr sz="1800" b="1">
                  <a:solidFill>
                    <a:schemeClr val="tx1"/>
                  </a:solidFill>
                </a:rPr>
                <a:t>허위 광고</a:t>
              </a:r>
              <a:endParaRPr lang="ko-KR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9" name="다이어그램 4"/>
            <p:cNvSpPr>
              <a:spLocks/>
            </p:cNvSpPr>
            <p:nvPr/>
          </p:nvSpPr>
          <p:spPr>
            <a:xfrm rot="5400000">
              <a:off x="8450580" y="3246755"/>
              <a:ext cx="1559560" cy="13563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9EBEF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37160" tIns="137160" rIns="137160" bIns="137160" vert="horz" anchor="ctr" upright="1">
              <a:noAutofit/>
            </a:bodyPr>
            <a:lstStyle/>
            <a:p>
              <a:pPr marL="635" indent="-635" algn="ctr" latinLnBrk="0"/>
              <a:r>
                <a:rPr sz="1400" b="1">
                  <a:solidFill>
                    <a:schemeClr val="tx1"/>
                  </a:solidFill>
                </a:rPr>
                <a:t>선정적 사이트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다이어그램 6"/>
            <p:cNvSpPr>
              <a:spLocks/>
            </p:cNvSpPr>
            <p:nvPr/>
          </p:nvSpPr>
          <p:spPr>
            <a:xfrm rot="5400000">
              <a:off x="9915525" y="3246755"/>
              <a:ext cx="1559560" cy="13563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9EBEF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635" indent="-635" algn="ctr" latinLnBrk="0"/>
              <a:r>
                <a:rPr sz="1800" b="1">
                  <a:solidFill>
                    <a:schemeClr val="tx1"/>
                  </a:solidFill>
                </a:rPr>
                <a:t>불법 도박</a:t>
              </a:r>
              <a:endParaRPr lang="ko-KR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2" name="다이어그램 7"/>
            <p:cNvSpPr>
              <a:spLocks/>
            </p:cNvSpPr>
            <p:nvPr/>
          </p:nvSpPr>
          <p:spPr>
            <a:xfrm rot="5400000">
              <a:off x="9185275" y="4648835"/>
              <a:ext cx="1559560" cy="13563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9EBEF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37160" tIns="137160" rIns="137160" bIns="137160" vert="horz" anchor="ctr" upright="1">
              <a:noAutofit/>
            </a:bodyPr>
            <a:lstStyle/>
            <a:p>
              <a:pPr marL="635" indent="-635" algn="ctr" latinLnBrk="0"/>
              <a:r>
                <a:rPr sz="1800" b="1">
                  <a:solidFill>
                    <a:schemeClr val="tx1"/>
                  </a:solidFill>
                </a:rPr>
                <a:t>불법 판매</a:t>
              </a:r>
              <a:endParaRPr lang="ko-KR" altLang="en-US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3" name="내용 개체 틀 11"/>
          <p:cNvSpPr txBox="1">
            <a:spLocks/>
          </p:cNvSpPr>
          <p:nvPr/>
        </p:nvSpPr>
        <p:spPr>
          <a:xfrm rot="0">
            <a:off x="112395" y="2748915"/>
            <a:ext cx="8076565" cy="23482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3600" b="1">
                <a:latin typeface="+mn-lt"/>
                <a:ea typeface="+mn-ea"/>
                <a:cs typeface="+mn-cs"/>
              </a:rPr>
              <a:t>FSMB</a:t>
            </a:r>
            <a:endParaRPr lang="ko-KR" altLang="en-US" sz="3600" b="1">
              <a:latin typeface="+mn-lt"/>
              <a:ea typeface="+mn-ea"/>
              <a:cs typeface="+mn-cs"/>
            </a:endParaRPr>
          </a:p>
          <a:p>
            <a:pPr marL="228600" indent="-22860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3600" b="1">
                <a:latin typeface="+mn-lt"/>
                <a:ea typeface="+mn-ea"/>
                <a:cs typeface="+mn-cs"/>
              </a:rPr>
              <a:t>(Fake SNS Marketing Blocker)</a:t>
            </a:r>
            <a:endParaRPr lang="ko-KR" altLang="en-US" sz="3600" b="1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77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122555"/>
            <a:ext cx="11354435" cy="6635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 b="1">
                <a:latin typeface="맑은 고딕" charset="0"/>
                <a:ea typeface="맑은 고딕" charset="0"/>
                <a:cs typeface="+mj-cs"/>
              </a:rPr>
              <a:t>01. </a:t>
            </a:r>
            <a:r>
              <a:rPr lang="ko-KR" altLang="en-US" sz="3200" b="1">
                <a:latin typeface="맑은 고딕" charset="0"/>
                <a:ea typeface="맑은 고딕" charset="0"/>
                <a:cs typeface="+mj-cs"/>
              </a:rPr>
              <a:t>주제 선정 및 내용</a:t>
            </a:r>
            <a:endParaRPr lang="ko-KR" altLang="en-US" sz="32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user/AppData/Roaming/PolarisOffice/ETemp/7820_19504304/fImage2645716841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8200" y="1496060"/>
            <a:ext cx="10516235" cy="4406265"/>
          </a:xfrm>
          <a:prstGeom prst="rect"/>
          <a:noFill/>
        </p:spPr>
      </p:pic>
      <p:pic>
        <p:nvPicPr>
          <p:cNvPr id="4" name="그림 62" descr="C:/Users/user/AppData/Roaming/PolarisOffice/ETemp/7820_19504304/fImage311159180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267335" cy="2863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122555"/>
            <a:ext cx="11354435" cy="6635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3200"/>
              <a:t>02. </a:t>
            </a:r>
            <a:r>
              <a:rPr lang="ko-KR" altLang="en-US" sz="3200"/>
              <a:t>시연</a:t>
            </a:r>
            <a:endParaRPr lang="ko-KR" altLang="en-US" sz="32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47725" y="2926715"/>
            <a:ext cx="10516235" cy="1017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algn="ctr" latinLnBrk="0">
              <a:buFontTx/>
              <a:buNone/>
            </a:pPr>
            <a:r>
              <a:rPr b="1"/>
              <a:t>Chrome Extension Plugin - 크롬 확장 플러그인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078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15</Paragraphs>
  <Words>37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m9207</dc:creator>
  <cp:lastModifiedBy>user</cp:lastModifiedBy>
  <dc:title>PowerPoint 프레젠테이션</dc:title>
  <cp:version>9.104.137.47964</cp:version>
  <dcterms:modified xsi:type="dcterms:W3CDTF">2022-10-17T07:34:06Z</dcterms:modified>
</cp:coreProperties>
</file>