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80" r:id="rId2"/>
    <p:sldId id="274" r:id="rId3"/>
    <p:sldId id="275" r:id="rId4"/>
    <p:sldId id="276" r:id="rId5"/>
    <p:sldId id="277" r:id="rId6"/>
    <p:sldId id="278" r:id="rId7"/>
    <p:sldId id="279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FC55A266-73D6-3949-8EA0-3449A2305762}">
          <p14:sldIdLst>
            <p14:sldId id="280"/>
            <p14:sldId id="274"/>
            <p14:sldId id="275"/>
          </p14:sldIdLst>
        </p14:section>
        <p14:section name="准备工作" id="{AD5D3D2C-34B3-2943-9753-67E1F77DCD6C}">
          <p14:sldIdLst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9" autoAdjust="0"/>
  </p:normalViewPr>
  <p:slideViewPr>
    <p:cSldViewPr snapToGrid="0" snapToObjects="1">
      <p:cViewPr varScale="1">
        <p:scale>
          <a:sx n="98" d="100"/>
          <a:sy n="98" d="100"/>
        </p:scale>
        <p:origin x="-24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14-10-7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新浪微博</a:t>
            </a:r>
            <a:br>
              <a:rPr kumimoji="1" lang="en-US" altLang="en-US" dirty="0"/>
            </a:br>
            <a:r>
              <a:rPr kumimoji="1" lang="zh-CN" altLang="en-US" dirty="0"/>
              <a:t>项目简介</a:t>
            </a:r>
            <a:endParaRPr kumimoji="1" lang="zh-CN" altLang="en-US"/>
          </a:p>
        </p:txBody>
      </p:sp>
      <p:sp>
        <p:nvSpPr>
          <p:cNvPr id="4" name="副标题 5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/>
          <a:lstStyle/>
          <a:p>
            <a:r>
              <a:rPr kumimoji="1" lang="en-US" altLang="zh-CN" dirty="0" err="1"/>
              <a:t>http://ios.itcast.cn	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en-US" altLang="zh-CN" dirty="0"/>
              <a:t>http://www.weibo.com/exceptions	</a:t>
            </a:r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1324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5"/>
            <a:ext cx="8128599" cy="498493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何为微博？</a:t>
            </a:r>
            <a:endParaRPr kumimoji="1" lang="en-US" altLang="zh-CN" sz="1800" dirty="0" smtClean="0"/>
          </a:p>
          <a:p>
            <a:pPr>
              <a:buFont typeface="Wingdings" charset="2"/>
              <a:buChar char="p"/>
            </a:pPr>
            <a:r>
              <a:rPr kumimoji="1" lang="zh-CN" altLang="en-US" sz="1800" dirty="0" smtClean="0"/>
              <a:t>其实就是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微型博客</a:t>
            </a:r>
            <a:r>
              <a:rPr kumimoji="1" lang="zh-CN" altLang="en-US" sz="1800" dirty="0"/>
              <a:t>的简称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是一个基于用户关系的分享、传播、获取信息的平台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用户以</a:t>
            </a:r>
            <a:r>
              <a:rPr kumimoji="1" lang="en-US" altLang="zh-CN" sz="1800" dirty="0"/>
              <a:t>140</a:t>
            </a:r>
            <a:r>
              <a:rPr kumimoji="1" lang="zh-CN" altLang="en-US" sz="1800" dirty="0"/>
              <a:t>字左右的文字更新自己的信息，实现即时分享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微博的历史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最早也是最著名的微博是美国</a:t>
            </a:r>
            <a:r>
              <a:rPr kumimoji="1" lang="en-US" altLang="zh-CN" sz="1800" dirty="0">
                <a:solidFill>
                  <a:srgbClr val="FF0000"/>
                </a:solidFill>
              </a:rPr>
              <a:t>twitter</a:t>
            </a:r>
            <a:r>
              <a:rPr kumimoji="1" lang="zh-CN" altLang="en-US" sz="1800" dirty="0"/>
              <a:t>，在</a:t>
            </a:r>
            <a:r>
              <a:rPr kumimoji="1" lang="en-US" altLang="zh-CN" sz="1800" dirty="0"/>
              <a:t>2006</a:t>
            </a:r>
            <a:r>
              <a:rPr kumimoji="1" lang="zh-CN" altLang="en-US" sz="1800" dirty="0"/>
              <a:t>年创立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2009</a:t>
            </a:r>
            <a:r>
              <a:rPr kumimoji="1" lang="zh-CN" altLang="en-US" sz="1800" dirty="0"/>
              <a:t>年</a:t>
            </a:r>
            <a:r>
              <a:rPr kumimoji="1" lang="en-US" altLang="zh-CN" sz="1800" dirty="0" smtClean="0"/>
              <a:t>8</a:t>
            </a:r>
            <a:r>
              <a:rPr kumimoji="1" lang="zh-CN" altLang="en-US" sz="1800" dirty="0" smtClean="0"/>
              <a:t>月新浪推</a:t>
            </a:r>
            <a:r>
              <a:rPr kumimoji="1" lang="zh-CN" altLang="en-US" sz="1800" dirty="0"/>
              <a:t>出“新浪微博”内测版，成为门户网站中第一家提供微博服务</a:t>
            </a:r>
            <a:r>
              <a:rPr kumimoji="1" lang="zh-CN" altLang="en-US" sz="1800" dirty="0" smtClean="0"/>
              <a:t>的网站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目前国内的微博服务</a:t>
            </a:r>
            <a:endParaRPr kumimoji="1" lang="en-US" altLang="zh-CN" sz="1800" dirty="0" smtClean="0"/>
          </a:p>
          <a:p>
            <a:pPr>
              <a:buFont typeface="Wingdings" charset="2"/>
              <a:buChar char="p"/>
            </a:pPr>
            <a:r>
              <a:rPr kumimoji="1" lang="zh-CN" altLang="en-US" sz="1800" dirty="0" smtClean="0"/>
              <a:t>新浪微博、腾讯微博、网易微博、搜狐微博等等</a:t>
            </a:r>
            <a:endParaRPr kumimoji="1" lang="en-US" altLang="zh-CN" sz="1800" dirty="0" smtClean="0"/>
          </a:p>
          <a:p>
            <a:pPr>
              <a:buFont typeface="Wingdings" charset="2"/>
              <a:buChar char="p"/>
            </a:pPr>
            <a:r>
              <a:rPr kumimoji="1" lang="zh-CN" altLang="en-US" sz="1800" dirty="0" smtClean="0"/>
              <a:t>用户最多的属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新浪微博</a:t>
            </a:r>
            <a:r>
              <a:rPr kumimoji="1" lang="zh-CN" altLang="en-US" sz="1800" dirty="0" smtClean="0"/>
              <a:t>、腾讯微博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53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各大微博</a:t>
            </a:r>
            <a:r>
              <a:rPr kumimoji="1" lang="en-US" altLang="zh-CN" dirty="0" smtClean="0"/>
              <a:t>LOGO</a:t>
            </a:r>
            <a:endParaRPr kumimoji="1" lang="zh-CN" altLang="en-US" dirty="0"/>
          </a:p>
        </p:txBody>
      </p:sp>
      <p:pic>
        <p:nvPicPr>
          <p:cNvPr id="4" name="图片 3" descr="9d82d158ccbf6c81786bb440bc3eb13532fa828ba61e68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94" y="1538583"/>
            <a:ext cx="2978699" cy="2499835"/>
          </a:xfrm>
          <a:prstGeom prst="rect">
            <a:avLst/>
          </a:prstGeom>
        </p:spPr>
      </p:pic>
      <p:pic>
        <p:nvPicPr>
          <p:cNvPr id="5" name="图片 4" descr="b3b7d0a20cf431add87b2f724a36acaf2fdda3cc7dd9a0f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37862"/>
            <a:ext cx="2973841" cy="1588479"/>
          </a:xfrm>
          <a:prstGeom prst="rect">
            <a:avLst/>
          </a:prstGeom>
        </p:spPr>
      </p:pic>
      <p:pic>
        <p:nvPicPr>
          <p:cNvPr id="6" name="图片 5" descr="b58f8c5494eef01f6d0e153de1fe9925bd315c6034a85d1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30" y="4541887"/>
            <a:ext cx="4120470" cy="13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存在的问题？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800" dirty="0"/>
              <a:t>项目</a:t>
            </a:r>
            <a:r>
              <a:rPr kumimoji="1" lang="zh-CN" altLang="en-US" sz="1800" dirty="0"/>
              <a:t>如此之</a:t>
            </a:r>
            <a:r>
              <a:rPr kumimoji="1" lang="en-US" altLang="en-US" sz="1800" dirty="0"/>
              <a:t>大</a:t>
            </a:r>
            <a:r>
              <a:rPr kumimoji="1" lang="zh-CN" altLang="en-US" sz="1800" dirty="0" smtClean="0"/>
              <a:t>，该从哪里开始做起？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项目里面的用户微博数据从何而来？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项目里面的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素材从何而来？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585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项目</a:t>
            </a:r>
            <a:r>
              <a:rPr kumimoji="1" lang="zh-CN" altLang="en-US" dirty="0" smtClean="0"/>
              <a:t>如此之</a:t>
            </a:r>
            <a:r>
              <a:rPr kumimoji="1" lang="en-US" altLang="en-US" dirty="0" smtClean="0"/>
              <a:t>大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该从哪里开始做起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zh-CN" altLang="en-US" sz="1800" dirty="0" smtClean="0"/>
              <a:t>项目组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移动开发组（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iOS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服务器</a:t>
            </a:r>
            <a:r>
              <a:rPr kumimoji="1" lang="en-US" altLang="zh-CN" sz="1800" dirty="0" smtClean="0"/>
              <a:t>(web)</a:t>
            </a:r>
            <a:r>
              <a:rPr kumimoji="1" lang="zh-CN" altLang="en-US" sz="1800" dirty="0" smtClean="0"/>
              <a:t>开发组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产品需求组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测试组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美工组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…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…</a:t>
            </a:r>
          </a:p>
          <a:p>
            <a:pPr>
              <a:buFont typeface="+mj-lt"/>
              <a:buAutoNum type="arabicPeriod"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2"/>
            </a:pPr>
            <a:r>
              <a:rPr kumimoji="1" lang="zh-CN" altLang="en-US" sz="1800" dirty="0" smtClean="0"/>
              <a:t>项目文档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需求文档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接口文档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开发文档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产品文档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…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…</a:t>
            </a:r>
          </a:p>
          <a:p>
            <a:pPr>
              <a:buFont typeface="+mj-lt"/>
              <a:buAutoNum type="arabicPeriod"/>
            </a:pPr>
            <a:endParaRPr kumimoji="1" lang="en-US" altLang="zh-CN" sz="1800" dirty="0"/>
          </a:p>
          <a:p>
            <a:pPr>
              <a:buFont typeface="+mj-lt"/>
              <a:buAutoNum type="arabicPeriod" startAt="2"/>
            </a:pPr>
            <a:endParaRPr kumimoji="1" lang="en-US" altLang="zh-CN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kumimoji="1" lang="zh-CN" altLang="en-US" sz="1800" dirty="0"/>
              <a:t>项目架构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UI</a:t>
            </a:r>
            <a:r>
              <a:rPr kumimoji="1" lang="zh-CN" altLang="en-US" sz="1800" dirty="0"/>
              <a:t>界面层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业务类层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网络处理层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工具类层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…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…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4"/>
            </a:pPr>
            <a:r>
              <a:rPr kumimoji="1" lang="zh-CN" altLang="en-US" sz="1800" dirty="0" smtClean="0"/>
              <a:t>分配任务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按照功能和模块分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按照项目架构的层次分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…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…</a:t>
            </a:r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250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项目里面的用户微博数据从何而来？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新浪的开放数据</a:t>
            </a:r>
            <a:endParaRPr kumimoji="1" lang="en-US" altLang="zh-CN" sz="1800" dirty="0" smtClean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新浪</a:t>
            </a:r>
            <a:r>
              <a:rPr kumimoji="1" lang="zh-CN" altLang="en-US" sz="1800" dirty="0" smtClean="0"/>
              <a:t>已经开放了用户的部分数据</a:t>
            </a:r>
            <a:endParaRPr kumimoji="1" lang="en-US" altLang="zh-CN" sz="1800" dirty="0" smtClean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新浪已经向开发者提供了数据接口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 smtClean="0"/>
              <a:t>开发者的微博客户端发送</a:t>
            </a:r>
            <a:r>
              <a:rPr kumimoji="1" lang="en-US" altLang="zh-CN" sz="1800" dirty="0" smtClean="0"/>
              <a:t>HTTP</a:t>
            </a:r>
            <a:r>
              <a:rPr kumimoji="1" lang="zh-CN" altLang="en-US" sz="1800" dirty="0" smtClean="0"/>
              <a:t>请求到新浪的服务器，即可获得数据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73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项目里面的</a:t>
            </a:r>
            <a:r>
              <a:rPr kumimoji="1" lang="en-US" altLang="zh-CN" dirty="0"/>
              <a:t>UI</a:t>
            </a:r>
            <a:r>
              <a:rPr kumimoji="1" lang="zh-CN" altLang="en-US" dirty="0"/>
              <a:t>素材从何而来？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怎么获得好看的图片素材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 smtClean="0"/>
              <a:t>正规的公司里面都会有专业的美工来切图</a:t>
            </a:r>
            <a:endParaRPr kumimoji="1" lang="en-US" altLang="zh-CN" sz="1800" dirty="0" smtClean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如果没有美工切图，可以暂用别人项目的素材</a:t>
            </a:r>
            <a:endParaRPr kumimoji="1" lang="en-US" altLang="zh-CN" sz="1800" dirty="0" smtClean="0"/>
          </a:p>
          <a:p>
            <a:pPr>
              <a:buFont typeface="Wingdings" charset="2"/>
              <a:buChar char="ü"/>
            </a:pPr>
            <a:r>
              <a:rPr kumimoji="1" lang="zh-CN" altLang="en-US" sz="1800" dirty="0" smtClean="0"/>
              <a:t>从网上下载新浪的</a:t>
            </a:r>
            <a:r>
              <a:rPr kumimoji="1" lang="en-US" altLang="zh-CN" sz="1800" dirty="0" err="1" smtClean="0"/>
              <a:t>ipa</a:t>
            </a:r>
            <a:r>
              <a:rPr kumimoji="1" lang="zh-CN" altLang="en-US" sz="1800" dirty="0" smtClean="0"/>
              <a:t>安装包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 smtClean="0"/>
              <a:t>解压</a:t>
            </a:r>
            <a:r>
              <a:rPr kumimoji="1" lang="en-US" altLang="zh-CN" sz="1800" dirty="0" err="1" smtClean="0"/>
              <a:t>ipa</a:t>
            </a:r>
            <a:r>
              <a:rPr kumimoji="1" lang="zh-CN" altLang="en-US" sz="1800" dirty="0" smtClean="0"/>
              <a:t>包，取出里面的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素材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73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222</Words>
  <Application>Microsoft Macintosh PowerPoint</Application>
  <PresentationFormat>全屏显示(4:3)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框架PPT2014</vt:lpstr>
      <vt:lpstr>新浪微博 项目简介</vt:lpstr>
      <vt:lpstr>简介</vt:lpstr>
      <vt:lpstr>各大微博LOGO</vt:lpstr>
      <vt:lpstr>存在的问题？</vt:lpstr>
      <vt:lpstr>项目如此之大，该从哪里开始做起？</vt:lpstr>
      <vt:lpstr>项目里面的用户微博数据从何而来？</vt:lpstr>
      <vt:lpstr>项目里面的UI素材从何而来？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171</cp:revision>
  <dcterms:created xsi:type="dcterms:W3CDTF">2013-07-22T07:36:09Z</dcterms:created>
  <dcterms:modified xsi:type="dcterms:W3CDTF">2014-10-07T01:47:07Z</dcterms:modified>
</cp:coreProperties>
</file>