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56" r:id="rId4"/>
    <p:sldId id="264" r:id="rId5"/>
    <p:sldId id="265" r:id="rId6"/>
    <p:sldId id="259" r:id="rId7"/>
    <p:sldId id="257" r:id="rId8"/>
    <p:sldId id="258" r:id="rId9"/>
    <p:sldId id="260" r:id="rId10"/>
    <p:sldId id="261" r:id="rId11"/>
  </p:sldIdLst>
  <p:sldSz cx="9601200" cy="12801600" type="A3"/>
  <p:notesSz cx="6858000" cy="9144000"/>
  <p:defaultTextStyle>
    <a:defPPr>
      <a:defRPr lang="en-US"/>
    </a:defPPr>
    <a:lvl1pPr marL="0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 autoAdjust="0"/>
    <p:restoredTop sz="94660"/>
  </p:normalViewPr>
  <p:slideViewPr>
    <p:cSldViewPr snapToGrid="0">
      <p:cViewPr>
        <p:scale>
          <a:sx n="66" d="100"/>
          <a:sy n="66" d="100"/>
        </p:scale>
        <p:origin x="2256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1T02:32:32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1,'0'3,"3"6,9 4,13 3,10 4,9 8,11 3,8 4,-3 3,-5-5,-12-5,-13-3,-12-2,-9-2,-5-1,-1 1,0-1,-1-3</inkml:trace>
  <inkml:trace contextRef="#ctx0" brushRef="#br0" timeOffset="1213.26">255 382,'11'2,"-1"-1,1 2,-1 0,0 0,0 0,0 2,0-1,-1 1,1 0,-1 1,0 0,-1 1,1 0,54 33,32 20,-92-63,1 0,-1-1,0 1,0 0,-1-1,1 0,-1 1,1-1,-1 0,0 0,-1-1,1 1,-1 0,0 0,0-1,0 1,0-1,-1 1,0-5,1 5,32-170,-27 163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4"/>
          </a:xfrm>
        </p:spPr>
        <p:txBody>
          <a:bodyPr anchor="b"/>
          <a:lstStyle>
            <a:lvl1pPr algn="ctr">
              <a:defRPr sz="581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5"/>
          </a:xfrm>
        </p:spPr>
        <p:txBody>
          <a:bodyPr/>
          <a:lstStyle>
            <a:lvl1pPr marL="0" indent="0" algn="ctr">
              <a:buNone/>
              <a:defRPr sz="2326"/>
            </a:lvl1pPr>
            <a:lvl2pPr marL="443130" indent="0" algn="ctr">
              <a:buNone/>
              <a:defRPr sz="1938"/>
            </a:lvl2pPr>
            <a:lvl3pPr marL="886259" indent="0" algn="ctr">
              <a:buNone/>
              <a:defRPr sz="1745"/>
            </a:lvl3pPr>
            <a:lvl4pPr marL="1329389" indent="0" algn="ctr">
              <a:buNone/>
              <a:defRPr sz="1551"/>
            </a:lvl4pPr>
            <a:lvl5pPr marL="1772519" indent="0" algn="ctr">
              <a:buNone/>
              <a:defRPr sz="1551"/>
            </a:lvl5pPr>
            <a:lvl6pPr marL="2215648" indent="0" algn="ctr">
              <a:buNone/>
              <a:defRPr sz="1551"/>
            </a:lvl6pPr>
            <a:lvl7pPr marL="2658778" indent="0" algn="ctr">
              <a:buNone/>
              <a:defRPr sz="1551"/>
            </a:lvl7pPr>
            <a:lvl8pPr marL="3101908" indent="0" algn="ctr">
              <a:buNone/>
              <a:defRPr sz="1551"/>
            </a:lvl8pPr>
            <a:lvl9pPr marL="3545037" indent="0" algn="ctr">
              <a:buNone/>
              <a:defRPr sz="155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3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6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60" y="681568"/>
            <a:ext cx="2070258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8"/>
            <a:ext cx="6090762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1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81035" cy="589699"/>
          </a:xfrm>
        </p:spPr>
        <p:txBody>
          <a:bodyPr>
            <a:normAutofit/>
          </a:bodyPr>
          <a:lstStyle>
            <a:lvl1pPr>
              <a:defRPr sz="20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589700"/>
            <a:ext cx="8281035" cy="681567"/>
          </a:xfrm>
        </p:spPr>
        <p:txBody>
          <a:bodyPr>
            <a:noAutofit/>
          </a:bodyPr>
          <a:lstStyle>
            <a:lvl1pPr>
              <a:defRPr sz="1357"/>
            </a:lvl1pPr>
            <a:lvl2pPr>
              <a:defRPr sz="1163"/>
            </a:lvl2pPr>
            <a:lvl3pPr>
              <a:defRPr sz="1034"/>
            </a:lvl3pPr>
            <a:lvl4pPr>
              <a:defRPr sz="905"/>
            </a:lvl4pPr>
            <a:lvl5pPr>
              <a:defRPr sz="905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07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3" y="3191514"/>
            <a:ext cx="8281035" cy="5325109"/>
          </a:xfrm>
        </p:spPr>
        <p:txBody>
          <a:bodyPr anchor="b"/>
          <a:lstStyle>
            <a:lvl1pPr>
              <a:defRPr sz="581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3" y="8567001"/>
            <a:ext cx="8281035" cy="2800349"/>
          </a:xfrm>
        </p:spPr>
        <p:txBody>
          <a:bodyPr/>
          <a:lstStyle>
            <a:lvl1pPr marL="0" indent="0">
              <a:buNone/>
              <a:defRPr sz="2326">
                <a:solidFill>
                  <a:schemeClr val="tx1">
                    <a:tint val="82000"/>
                  </a:schemeClr>
                </a:solidFill>
              </a:defRPr>
            </a:lvl1pPr>
            <a:lvl2pPr marL="443130" indent="0">
              <a:buNone/>
              <a:defRPr sz="1938">
                <a:solidFill>
                  <a:schemeClr val="tx1">
                    <a:tint val="82000"/>
                  </a:schemeClr>
                </a:solidFill>
              </a:defRPr>
            </a:lvl2pPr>
            <a:lvl3pPr marL="886259" indent="0">
              <a:buNone/>
              <a:defRPr sz="1745">
                <a:solidFill>
                  <a:schemeClr val="tx1">
                    <a:tint val="82000"/>
                  </a:schemeClr>
                </a:solidFill>
              </a:defRPr>
            </a:lvl3pPr>
            <a:lvl4pPr marL="1329389" indent="0">
              <a:buNone/>
              <a:defRPr sz="1551">
                <a:solidFill>
                  <a:schemeClr val="tx1">
                    <a:tint val="82000"/>
                  </a:schemeClr>
                </a:solidFill>
              </a:defRPr>
            </a:lvl4pPr>
            <a:lvl5pPr marL="1772519" indent="0">
              <a:buNone/>
              <a:defRPr sz="1551">
                <a:solidFill>
                  <a:schemeClr val="tx1">
                    <a:tint val="82000"/>
                  </a:schemeClr>
                </a:solidFill>
              </a:defRPr>
            </a:lvl5pPr>
            <a:lvl6pPr marL="2215648" indent="0">
              <a:buNone/>
              <a:defRPr sz="1551">
                <a:solidFill>
                  <a:schemeClr val="tx1">
                    <a:tint val="82000"/>
                  </a:schemeClr>
                </a:solidFill>
              </a:defRPr>
            </a:lvl6pPr>
            <a:lvl7pPr marL="2658778" indent="0">
              <a:buNone/>
              <a:defRPr sz="1551">
                <a:solidFill>
                  <a:schemeClr val="tx1">
                    <a:tint val="82000"/>
                  </a:schemeClr>
                </a:solidFill>
              </a:defRPr>
            </a:lvl7pPr>
            <a:lvl8pPr marL="3101908" indent="0">
              <a:buNone/>
              <a:defRPr sz="1551">
                <a:solidFill>
                  <a:schemeClr val="tx1">
                    <a:tint val="82000"/>
                  </a:schemeClr>
                </a:solidFill>
              </a:defRPr>
            </a:lvl8pPr>
            <a:lvl9pPr marL="3545037" indent="0">
              <a:buNone/>
              <a:defRPr sz="155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0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1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4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2"/>
            <a:ext cx="4061757" cy="1537969"/>
          </a:xfrm>
        </p:spPr>
        <p:txBody>
          <a:bodyPr anchor="b"/>
          <a:lstStyle>
            <a:lvl1pPr marL="0" indent="0">
              <a:buNone/>
              <a:defRPr sz="2326" b="1"/>
            </a:lvl1pPr>
            <a:lvl2pPr marL="443130" indent="0">
              <a:buNone/>
              <a:defRPr sz="1938" b="1"/>
            </a:lvl2pPr>
            <a:lvl3pPr marL="886259" indent="0">
              <a:buNone/>
              <a:defRPr sz="1745" b="1"/>
            </a:lvl3pPr>
            <a:lvl4pPr marL="1329389" indent="0">
              <a:buNone/>
              <a:defRPr sz="1551" b="1"/>
            </a:lvl4pPr>
            <a:lvl5pPr marL="1772519" indent="0">
              <a:buNone/>
              <a:defRPr sz="1551" b="1"/>
            </a:lvl5pPr>
            <a:lvl6pPr marL="2215648" indent="0">
              <a:buNone/>
              <a:defRPr sz="1551" b="1"/>
            </a:lvl6pPr>
            <a:lvl7pPr marL="2658778" indent="0">
              <a:buNone/>
              <a:defRPr sz="1551" b="1"/>
            </a:lvl7pPr>
            <a:lvl8pPr marL="3101908" indent="0">
              <a:buNone/>
              <a:defRPr sz="1551" b="1"/>
            </a:lvl8pPr>
            <a:lvl9pPr marL="3545037" indent="0">
              <a:buNone/>
              <a:defRPr sz="155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9" y="3138172"/>
            <a:ext cx="4081760" cy="1537969"/>
          </a:xfrm>
        </p:spPr>
        <p:txBody>
          <a:bodyPr anchor="b"/>
          <a:lstStyle>
            <a:lvl1pPr marL="0" indent="0">
              <a:buNone/>
              <a:defRPr sz="2326" b="1"/>
            </a:lvl1pPr>
            <a:lvl2pPr marL="443130" indent="0">
              <a:buNone/>
              <a:defRPr sz="1938" b="1"/>
            </a:lvl2pPr>
            <a:lvl3pPr marL="886259" indent="0">
              <a:buNone/>
              <a:defRPr sz="1745" b="1"/>
            </a:lvl3pPr>
            <a:lvl4pPr marL="1329389" indent="0">
              <a:buNone/>
              <a:defRPr sz="1551" b="1"/>
            </a:lvl4pPr>
            <a:lvl5pPr marL="1772519" indent="0">
              <a:buNone/>
              <a:defRPr sz="1551" b="1"/>
            </a:lvl5pPr>
            <a:lvl6pPr marL="2215648" indent="0">
              <a:buNone/>
              <a:defRPr sz="1551" b="1"/>
            </a:lvl6pPr>
            <a:lvl7pPr marL="2658778" indent="0">
              <a:buNone/>
              <a:defRPr sz="1551" b="1"/>
            </a:lvl7pPr>
            <a:lvl8pPr marL="3101908" indent="0">
              <a:buNone/>
              <a:defRPr sz="1551" b="1"/>
            </a:lvl8pPr>
            <a:lvl9pPr marL="3545037" indent="0">
              <a:buNone/>
              <a:defRPr sz="155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82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0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310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1" y="1843197"/>
            <a:ext cx="4860608" cy="9097434"/>
          </a:xfrm>
        </p:spPr>
        <p:txBody>
          <a:bodyPr/>
          <a:lstStyle>
            <a:lvl1pPr>
              <a:defRPr sz="3102"/>
            </a:lvl1pPr>
            <a:lvl2pPr>
              <a:defRPr sz="2714"/>
            </a:lvl2pPr>
            <a:lvl3pPr>
              <a:defRPr sz="2326"/>
            </a:lvl3pPr>
            <a:lvl4pPr>
              <a:defRPr sz="1938"/>
            </a:lvl4pPr>
            <a:lvl5pPr>
              <a:defRPr sz="1938"/>
            </a:lvl5pPr>
            <a:lvl6pPr>
              <a:defRPr sz="1938"/>
            </a:lvl6pPr>
            <a:lvl7pPr>
              <a:defRPr sz="1938"/>
            </a:lvl7pPr>
            <a:lvl8pPr>
              <a:defRPr sz="1938"/>
            </a:lvl8pPr>
            <a:lvl9pPr>
              <a:defRPr sz="193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1"/>
            <a:ext cx="3096638" cy="7114964"/>
          </a:xfrm>
        </p:spPr>
        <p:txBody>
          <a:bodyPr/>
          <a:lstStyle>
            <a:lvl1pPr marL="0" indent="0">
              <a:buNone/>
              <a:defRPr sz="1551"/>
            </a:lvl1pPr>
            <a:lvl2pPr marL="443130" indent="0">
              <a:buNone/>
              <a:defRPr sz="1357"/>
            </a:lvl2pPr>
            <a:lvl3pPr marL="886259" indent="0">
              <a:buNone/>
              <a:defRPr sz="1163"/>
            </a:lvl3pPr>
            <a:lvl4pPr marL="1329389" indent="0">
              <a:buNone/>
              <a:defRPr sz="969"/>
            </a:lvl4pPr>
            <a:lvl5pPr marL="1772519" indent="0">
              <a:buNone/>
              <a:defRPr sz="969"/>
            </a:lvl5pPr>
            <a:lvl6pPr marL="2215648" indent="0">
              <a:buNone/>
              <a:defRPr sz="969"/>
            </a:lvl6pPr>
            <a:lvl7pPr marL="2658778" indent="0">
              <a:buNone/>
              <a:defRPr sz="969"/>
            </a:lvl7pPr>
            <a:lvl8pPr marL="3101908" indent="0">
              <a:buNone/>
              <a:defRPr sz="969"/>
            </a:lvl8pPr>
            <a:lvl9pPr marL="3545037" indent="0">
              <a:buNone/>
              <a:defRPr sz="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36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310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1" y="1843197"/>
            <a:ext cx="4860608" cy="9097434"/>
          </a:xfrm>
        </p:spPr>
        <p:txBody>
          <a:bodyPr anchor="t"/>
          <a:lstStyle>
            <a:lvl1pPr marL="0" indent="0">
              <a:buNone/>
              <a:defRPr sz="3102"/>
            </a:lvl1pPr>
            <a:lvl2pPr marL="443130" indent="0">
              <a:buNone/>
              <a:defRPr sz="2714"/>
            </a:lvl2pPr>
            <a:lvl3pPr marL="886259" indent="0">
              <a:buNone/>
              <a:defRPr sz="2326"/>
            </a:lvl3pPr>
            <a:lvl4pPr marL="1329389" indent="0">
              <a:buNone/>
              <a:defRPr sz="1938"/>
            </a:lvl4pPr>
            <a:lvl5pPr marL="1772519" indent="0">
              <a:buNone/>
              <a:defRPr sz="1938"/>
            </a:lvl5pPr>
            <a:lvl6pPr marL="2215648" indent="0">
              <a:buNone/>
              <a:defRPr sz="1938"/>
            </a:lvl6pPr>
            <a:lvl7pPr marL="2658778" indent="0">
              <a:buNone/>
              <a:defRPr sz="1938"/>
            </a:lvl7pPr>
            <a:lvl8pPr marL="3101908" indent="0">
              <a:buNone/>
              <a:defRPr sz="1938"/>
            </a:lvl8pPr>
            <a:lvl9pPr marL="3545037" indent="0">
              <a:buNone/>
              <a:defRPr sz="193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1"/>
            <a:ext cx="3096638" cy="7114964"/>
          </a:xfrm>
        </p:spPr>
        <p:txBody>
          <a:bodyPr/>
          <a:lstStyle>
            <a:lvl1pPr marL="0" indent="0">
              <a:buNone/>
              <a:defRPr sz="1551"/>
            </a:lvl1pPr>
            <a:lvl2pPr marL="443130" indent="0">
              <a:buNone/>
              <a:defRPr sz="1357"/>
            </a:lvl2pPr>
            <a:lvl3pPr marL="886259" indent="0">
              <a:buNone/>
              <a:defRPr sz="1163"/>
            </a:lvl3pPr>
            <a:lvl4pPr marL="1329389" indent="0">
              <a:buNone/>
              <a:defRPr sz="969"/>
            </a:lvl4pPr>
            <a:lvl5pPr marL="1772519" indent="0">
              <a:buNone/>
              <a:defRPr sz="969"/>
            </a:lvl5pPr>
            <a:lvl6pPr marL="2215648" indent="0">
              <a:buNone/>
              <a:defRPr sz="969"/>
            </a:lvl6pPr>
            <a:lvl7pPr marL="2658778" indent="0">
              <a:buNone/>
              <a:defRPr sz="969"/>
            </a:lvl7pPr>
            <a:lvl8pPr marL="3101908" indent="0">
              <a:buNone/>
              <a:defRPr sz="969"/>
            </a:lvl8pPr>
            <a:lvl9pPr marL="3545037" indent="0">
              <a:buNone/>
              <a:defRPr sz="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4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4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4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FF088-A63E-42D7-963E-B1A124A5902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9" y="11865191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91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21CCA-DBB4-4733-A0AA-5091954B1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1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86259" rtl="0" eaLnBrk="1" latinLnBrk="1" hangingPunct="1">
        <a:lnSpc>
          <a:spcPct val="90000"/>
        </a:lnSpc>
        <a:spcBef>
          <a:spcPct val="0"/>
        </a:spcBef>
        <a:buNone/>
        <a:defRPr sz="42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1565" indent="-221565" algn="l" defTabSz="886259" rtl="0" eaLnBrk="1" latinLnBrk="1" hangingPunct="1">
        <a:lnSpc>
          <a:spcPct val="90000"/>
        </a:lnSpc>
        <a:spcBef>
          <a:spcPts val="969"/>
        </a:spcBef>
        <a:buFont typeface="Arial" panose="020B0604020202020204" pitchFamily="34" charset="0"/>
        <a:buChar char="•"/>
        <a:defRPr sz="2714" kern="1200">
          <a:solidFill>
            <a:schemeClr val="tx1"/>
          </a:solidFill>
          <a:latin typeface="+mn-lt"/>
          <a:ea typeface="+mn-ea"/>
          <a:cs typeface="+mn-cs"/>
        </a:defRPr>
      </a:lvl1pPr>
      <a:lvl2pPr marL="664695" indent="-221565" algn="l" defTabSz="886259" rtl="0" eaLnBrk="1" latinLnBrk="1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07824" indent="-221565" algn="l" defTabSz="886259" rtl="0" eaLnBrk="1" latinLnBrk="1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3pPr>
      <a:lvl4pPr marL="1550954" indent="-221565" algn="l" defTabSz="886259" rtl="0" eaLnBrk="1" latinLnBrk="1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4pPr>
      <a:lvl5pPr marL="1994084" indent="-221565" algn="l" defTabSz="886259" rtl="0" eaLnBrk="1" latinLnBrk="1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5pPr>
      <a:lvl6pPr marL="2437213" indent="-221565" algn="l" defTabSz="886259" rtl="0" eaLnBrk="1" latinLnBrk="1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6pPr>
      <a:lvl7pPr marL="2880343" indent="-221565" algn="l" defTabSz="886259" rtl="0" eaLnBrk="1" latinLnBrk="1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7pPr>
      <a:lvl8pPr marL="3323473" indent="-221565" algn="l" defTabSz="886259" rtl="0" eaLnBrk="1" latinLnBrk="1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8pPr>
      <a:lvl9pPr marL="3766602" indent="-221565" algn="l" defTabSz="886259" rtl="0" eaLnBrk="1" latinLnBrk="1" hangingPunct="1">
        <a:lnSpc>
          <a:spcPct val="90000"/>
        </a:lnSpc>
        <a:spcBef>
          <a:spcPts val="48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6259" rtl="0" eaLnBrk="1" latinLnBrk="1" hangingPunct="1">
        <a:defRPr sz="1745" kern="1200">
          <a:solidFill>
            <a:schemeClr val="tx1"/>
          </a:solidFill>
          <a:latin typeface="+mn-lt"/>
          <a:ea typeface="+mn-ea"/>
          <a:cs typeface="+mn-cs"/>
        </a:defRPr>
      </a:lvl1pPr>
      <a:lvl2pPr marL="443130" algn="l" defTabSz="886259" rtl="0" eaLnBrk="1" latinLnBrk="1" hangingPunct="1">
        <a:defRPr sz="1745" kern="1200">
          <a:solidFill>
            <a:schemeClr val="tx1"/>
          </a:solidFill>
          <a:latin typeface="+mn-lt"/>
          <a:ea typeface="+mn-ea"/>
          <a:cs typeface="+mn-cs"/>
        </a:defRPr>
      </a:lvl2pPr>
      <a:lvl3pPr marL="886259" algn="l" defTabSz="886259" rtl="0" eaLnBrk="1" latinLnBrk="1" hangingPunct="1"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29389" algn="l" defTabSz="886259" rtl="0" eaLnBrk="1" latinLnBrk="1" hangingPunct="1">
        <a:defRPr sz="1745" kern="1200">
          <a:solidFill>
            <a:schemeClr val="tx1"/>
          </a:solidFill>
          <a:latin typeface="+mn-lt"/>
          <a:ea typeface="+mn-ea"/>
          <a:cs typeface="+mn-cs"/>
        </a:defRPr>
      </a:lvl4pPr>
      <a:lvl5pPr marL="1772519" algn="l" defTabSz="886259" rtl="0" eaLnBrk="1" latinLnBrk="1" hangingPunct="1">
        <a:defRPr sz="1745" kern="1200">
          <a:solidFill>
            <a:schemeClr val="tx1"/>
          </a:solidFill>
          <a:latin typeface="+mn-lt"/>
          <a:ea typeface="+mn-ea"/>
          <a:cs typeface="+mn-cs"/>
        </a:defRPr>
      </a:lvl5pPr>
      <a:lvl6pPr marL="2215648" algn="l" defTabSz="886259" rtl="0" eaLnBrk="1" latinLnBrk="1" hangingPunct="1">
        <a:defRPr sz="1745" kern="1200">
          <a:solidFill>
            <a:schemeClr val="tx1"/>
          </a:solidFill>
          <a:latin typeface="+mn-lt"/>
          <a:ea typeface="+mn-ea"/>
          <a:cs typeface="+mn-cs"/>
        </a:defRPr>
      </a:lvl6pPr>
      <a:lvl7pPr marL="2658778" algn="l" defTabSz="886259" rtl="0" eaLnBrk="1" latinLnBrk="1" hangingPunct="1">
        <a:defRPr sz="1745" kern="1200">
          <a:solidFill>
            <a:schemeClr val="tx1"/>
          </a:solidFill>
          <a:latin typeface="+mn-lt"/>
          <a:ea typeface="+mn-ea"/>
          <a:cs typeface="+mn-cs"/>
        </a:defRPr>
      </a:lvl7pPr>
      <a:lvl8pPr marL="3101908" algn="l" defTabSz="886259" rtl="0" eaLnBrk="1" latinLnBrk="1" hangingPunct="1">
        <a:defRPr sz="1745" kern="1200">
          <a:solidFill>
            <a:schemeClr val="tx1"/>
          </a:solidFill>
          <a:latin typeface="+mn-lt"/>
          <a:ea typeface="+mn-ea"/>
          <a:cs typeface="+mn-cs"/>
        </a:defRPr>
      </a:lvl8pPr>
      <a:lvl9pPr marL="3545037" algn="l" defTabSz="886259" rtl="0" eaLnBrk="1" latinLnBrk="1" hangingPunct="1">
        <a:defRPr sz="1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43CB6-50A6-4294-AB8E-24625489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845" y="4314811"/>
            <a:ext cx="3474720" cy="589699"/>
          </a:xfrm>
        </p:spPr>
        <p:txBody>
          <a:bodyPr/>
          <a:lstStyle/>
          <a:p>
            <a:r>
              <a:rPr lang="en-US" altLang="ko-KR" dirty="0"/>
              <a:t>AGT OSDL-MEA</a:t>
            </a:r>
            <a:r>
              <a:rPr lang="ko-KR" altLang="en-US" dirty="0"/>
              <a:t> </a:t>
            </a:r>
            <a:r>
              <a:rPr lang="en-US" altLang="ko-KR" dirty="0"/>
              <a:t>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576DB-9BBB-404D-80E3-6A001E1F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2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4A522-5BCD-45BB-9154-9B0D2AFB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pallete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D458F-DFDF-4D0F-8253-4BDE15EC7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F4A4DF-BA8B-4432-8036-028B200CA805}"/>
              </a:ext>
            </a:extLst>
          </p:cNvPr>
          <p:cNvGrpSpPr/>
          <p:nvPr/>
        </p:nvGrpSpPr>
        <p:grpSpPr>
          <a:xfrm>
            <a:off x="3227331" y="1490772"/>
            <a:ext cx="7713515" cy="2668850"/>
            <a:chOff x="1530169" y="1751534"/>
            <a:chExt cx="7257511" cy="251107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EC4CF0A-BB22-42E1-A51D-E656CDFA9B15}"/>
                </a:ext>
              </a:extLst>
            </p:cNvPr>
            <p:cNvGrpSpPr/>
            <p:nvPr/>
          </p:nvGrpSpPr>
          <p:grpSpPr>
            <a:xfrm>
              <a:off x="7357123" y="2476677"/>
              <a:ext cx="175950" cy="175950"/>
              <a:chOff x="4283569" y="4518314"/>
              <a:chExt cx="679450" cy="67945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CC204B28-D99F-4C77-9629-76BF6B125725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2" name="부분 원형 71">
                <a:extLst>
                  <a:ext uri="{FF2B5EF4-FFF2-40B4-BE49-F238E27FC236}">
                    <a16:creationId xmlns:a16="http://schemas.microsoft.com/office/drawing/2014/main" id="{306345BE-99FC-483A-A181-A53FD7A3E050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부분 원형 72">
                <a:extLst>
                  <a:ext uri="{FF2B5EF4-FFF2-40B4-BE49-F238E27FC236}">
                    <a16:creationId xmlns:a16="http://schemas.microsoft.com/office/drawing/2014/main" id="{74EB44A1-B707-4D9E-8240-5A4E42B267A2}"/>
                  </a:ext>
                </a:extLst>
              </p:cNvPr>
              <p:cNvSpPr/>
              <p:nvPr/>
            </p:nvSpPr>
            <p:spPr>
              <a:xfrm rot="10800000"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3AD30B-08CD-4B17-B53E-88AC9AE1676C}"/>
                </a:ext>
              </a:extLst>
            </p:cNvPr>
            <p:cNvGrpSpPr/>
            <p:nvPr/>
          </p:nvGrpSpPr>
          <p:grpSpPr>
            <a:xfrm>
              <a:off x="1530169" y="1860966"/>
              <a:ext cx="3491501" cy="2401642"/>
              <a:chOff x="1759201" y="6161333"/>
              <a:chExt cx="3491501" cy="2401642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882CD6FF-E2B9-4B64-82AD-D9E0833FE35D}"/>
                  </a:ext>
                </a:extLst>
              </p:cNvPr>
              <p:cNvGrpSpPr/>
              <p:nvPr/>
            </p:nvGrpSpPr>
            <p:grpSpPr>
              <a:xfrm>
                <a:off x="1759201" y="6812888"/>
                <a:ext cx="3491501" cy="1093919"/>
                <a:chOff x="1759201" y="6812888"/>
                <a:chExt cx="3491501" cy="1093919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C8719B77-9C15-4899-B029-3AE91025E490}"/>
                    </a:ext>
                  </a:extLst>
                </p:cNvPr>
                <p:cNvGrpSpPr/>
                <p:nvPr/>
              </p:nvGrpSpPr>
              <p:grpSpPr>
                <a:xfrm>
                  <a:off x="3566831" y="7265614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66" name="직사각형 65">
                    <a:extLst>
                      <a:ext uri="{FF2B5EF4-FFF2-40B4-BE49-F238E27FC236}">
                        <a16:creationId xmlns:a16="http://schemas.microsoft.com/office/drawing/2014/main" id="{A552530E-C8E5-4B9B-AEB3-159889D157C9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F24169E8-EF95-4121-813E-FE33DBDD2396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2EA4C759-19F5-43C9-9707-0EF7B34FCE8A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0C94748B-6552-49A1-AEE9-116579F3267D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2139D3C7-5A5A-406A-99F3-99D8CAD6096C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FF408623-139F-4205-A40B-D5515125270F}"/>
                    </a:ext>
                  </a:extLst>
                </p:cNvPr>
                <p:cNvGrpSpPr/>
                <p:nvPr/>
              </p:nvGrpSpPr>
              <p:grpSpPr>
                <a:xfrm>
                  <a:off x="2777423" y="7275018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41144B82-06BB-4E69-8ED9-AA389A399EAF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62" name="직사각형 61">
                    <a:extLst>
                      <a:ext uri="{FF2B5EF4-FFF2-40B4-BE49-F238E27FC236}">
                        <a16:creationId xmlns:a16="http://schemas.microsoft.com/office/drawing/2014/main" id="{29FCDA79-40ED-46E6-9705-92930B75D0B7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A5C8DCF7-258B-4060-BD32-B4935513CB1C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40F4159A-B0D2-491E-A2D4-9EE849225AB0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2F5C74C6-3B20-448A-AD77-B46627579344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25C3F506-21E1-45F5-9CBC-5640B123E64F}"/>
                    </a:ext>
                  </a:extLst>
                </p:cNvPr>
                <p:cNvSpPr/>
                <p:nvPr/>
              </p:nvSpPr>
              <p:spPr>
                <a:xfrm>
                  <a:off x="2443388" y="7058603"/>
                  <a:ext cx="2807314" cy="139696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DA024EB-31DD-4E9D-AB22-9E9D68F32C3D}"/>
                    </a:ext>
                  </a:extLst>
                </p:cNvPr>
                <p:cNvSpPr/>
                <p:nvPr/>
              </p:nvSpPr>
              <p:spPr>
                <a:xfrm>
                  <a:off x="3140420" y="6812888"/>
                  <a:ext cx="249599" cy="225692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28FF1B1B-A53F-407E-AE3A-CF34C58BFB47}"/>
                    </a:ext>
                  </a:extLst>
                </p:cNvPr>
                <p:cNvGrpSpPr/>
                <p:nvPr/>
              </p:nvGrpSpPr>
              <p:grpSpPr>
                <a:xfrm rot="5400000">
                  <a:off x="1976281" y="6830887"/>
                  <a:ext cx="160973" cy="595133"/>
                  <a:chOff x="2746873" y="6886937"/>
                  <a:chExt cx="367871" cy="930896"/>
                </a:xfrm>
              </p:grpSpPr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459BE87F-8049-4FB7-8109-A76E5E21F44E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6E3126A5-94E9-419F-909D-91927DB96B91}"/>
                      </a:ext>
                    </a:extLst>
                  </p:cNvPr>
                  <p:cNvSpPr/>
                  <p:nvPr/>
                </p:nvSpPr>
                <p:spPr>
                  <a:xfrm>
                    <a:off x="2834122" y="7419143"/>
                    <a:ext cx="193365" cy="398690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462C9DFC-2B4E-4C2D-80B6-DC58E84A0E8B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7C6D8CB3-518C-4765-A9A5-B9F95B6F7FA3}"/>
                      </a:ext>
                    </a:extLst>
                  </p:cNvPr>
                  <p:cNvSpPr/>
                  <p:nvPr/>
                </p:nvSpPr>
                <p:spPr>
                  <a:xfrm>
                    <a:off x="2746881" y="7174462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ACE8911C-11D7-4EA3-B2D4-295BE625FFD5}"/>
                      </a:ext>
                    </a:extLst>
                  </p:cNvPr>
                  <p:cNvSpPr/>
                  <p:nvPr/>
                </p:nvSpPr>
                <p:spPr>
                  <a:xfrm>
                    <a:off x="3068837" y="7174461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CDF8CCEF-A80C-459F-BAB1-09A5F8F0F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78" y="6161333"/>
                <a:ext cx="0" cy="2401642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lg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78DBC39-0750-49A5-B57E-A212F5AEE8C8}"/>
                </a:ext>
              </a:extLst>
            </p:cNvPr>
            <p:cNvGrpSpPr/>
            <p:nvPr/>
          </p:nvGrpSpPr>
          <p:grpSpPr>
            <a:xfrm flipH="1">
              <a:off x="5296179" y="1751534"/>
              <a:ext cx="3491501" cy="2511074"/>
              <a:chOff x="1759201" y="6051901"/>
              <a:chExt cx="3491501" cy="2511074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4E97A8C7-33FA-432B-B4E2-AD269157E9F0}"/>
                  </a:ext>
                </a:extLst>
              </p:cNvPr>
              <p:cNvGrpSpPr/>
              <p:nvPr/>
            </p:nvGrpSpPr>
            <p:grpSpPr>
              <a:xfrm>
                <a:off x="1759201" y="6812888"/>
                <a:ext cx="3491501" cy="1093919"/>
                <a:chOff x="1759201" y="6812888"/>
                <a:chExt cx="3491501" cy="1093919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B752DF29-6399-4196-8828-4D9912CCB65C}"/>
                    </a:ext>
                  </a:extLst>
                </p:cNvPr>
                <p:cNvGrpSpPr/>
                <p:nvPr/>
              </p:nvGrpSpPr>
              <p:grpSpPr>
                <a:xfrm>
                  <a:off x="3566831" y="7265614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74079BEB-83F5-4011-A8D9-279ECFEECAFC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56711EC6-B06B-4396-92D0-8E2D4C660B4A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C88B9B8B-F39A-4BDB-B4E8-29AAE1F2C86D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EEA50BA7-07CD-48B1-B962-60ABF6B7FE35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4F552617-327A-4F38-9C08-EE7D07C942F5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20549B9A-F37C-4D7E-9E16-FB351A6B0E79}"/>
                    </a:ext>
                  </a:extLst>
                </p:cNvPr>
                <p:cNvGrpSpPr/>
                <p:nvPr/>
              </p:nvGrpSpPr>
              <p:grpSpPr>
                <a:xfrm>
                  <a:off x="2777423" y="7275018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649A8036-4165-4A51-BCDA-25BACE52EB5C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43B6260F-9DB9-4A72-8E8A-3EA40CCA5A05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FA447F2C-5B53-4B2B-867B-17B4B2F95260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B05CDB85-889A-4031-B445-2F4ED2C1CBB2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995F68DA-DB6A-49ED-9C49-059B272D5CFD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6711DD8-C039-4348-8183-FC8345BD9CD0}"/>
                    </a:ext>
                  </a:extLst>
                </p:cNvPr>
                <p:cNvSpPr/>
                <p:nvPr/>
              </p:nvSpPr>
              <p:spPr>
                <a:xfrm>
                  <a:off x="2443388" y="7058603"/>
                  <a:ext cx="2807314" cy="139696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459C8044-B826-46F7-8891-1FEFEDCBE016}"/>
                    </a:ext>
                  </a:extLst>
                </p:cNvPr>
                <p:cNvSpPr/>
                <p:nvPr/>
              </p:nvSpPr>
              <p:spPr>
                <a:xfrm>
                  <a:off x="3140420" y="6812888"/>
                  <a:ext cx="249599" cy="225692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9DEC0C00-89CC-4F18-90EA-9A235A0B92A7}"/>
                    </a:ext>
                  </a:extLst>
                </p:cNvPr>
                <p:cNvGrpSpPr/>
                <p:nvPr/>
              </p:nvGrpSpPr>
              <p:grpSpPr>
                <a:xfrm rot="5400000">
                  <a:off x="1976281" y="6830887"/>
                  <a:ext cx="160973" cy="595133"/>
                  <a:chOff x="2746873" y="6886937"/>
                  <a:chExt cx="367871" cy="930896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C14D8D27-BB30-420F-93D7-4B74F9729CC5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8A48A845-41A4-4E14-89ED-10E718F985AE}"/>
                      </a:ext>
                    </a:extLst>
                  </p:cNvPr>
                  <p:cNvSpPr/>
                  <p:nvPr/>
                </p:nvSpPr>
                <p:spPr>
                  <a:xfrm>
                    <a:off x="2834122" y="7419143"/>
                    <a:ext cx="193365" cy="398690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B4735385-9817-40E2-AAE5-499144CC9FE4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ADEDFA74-3C17-4297-B0D4-0E87ED6F3A7E}"/>
                      </a:ext>
                    </a:extLst>
                  </p:cNvPr>
                  <p:cNvSpPr/>
                  <p:nvPr/>
                </p:nvSpPr>
                <p:spPr>
                  <a:xfrm>
                    <a:off x="2746881" y="7174462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1598CD70-E36A-406C-925C-63FC2ED45B29}"/>
                      </a:ext>
                    </a:extLst>
                  </p:cNvPr>
                  <p:cNvSpPr/>
                  <p:nvPr/>
                </p:nvSpPr>
                <p:spPr>
                  <a:xfrm>
                    <a:off x="3068837" y="7174461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8C0F9AC-10F1-4DD9-A56F-4F319A8C0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6978" y="6051901"/>
                <a:ext cx="0" cy="2511074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lg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5F0DADC-2033-4105-B822-D24296C9E740}"/>
                </a:ext>
              </a:extLst>
            </p:cNvPr>
            <p:cNvSpPr/>
            <p:nvPr/>
          </p:nvSpPr>
          <p:spPr>
            <a:xfrm>
              <a:off x="2538534" y="2221863"/>
              <a:ext cx="5175801" cy="1271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C94CDA3-CFE0-4477-9662-A25B0BCE0859}"/>
                </a:ext>
              </a:extLst>
            </p:cNvPr>
            <p:cNvGrpSpPr/>
            <p:nvPr/>
          </p:nvGrpSpPr>
          <p:grpSpPr>
            <a:xfrm>
              <a:off x="4651535" y="2747611"/>
              <a:ext cx="955215" cy="147090"/>
              <a:chOff x="4880567" y="7047978"/>
              <a:chExt cx="955215" cy="147090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D9E8080A-78F6-4569-AFC1-D0144C892072}"/>
                  </a:ext>
                </a:extLst>
              </p:cNvPr>
              <p:cNvSpPr/>
              <p:nvPr/>
            </p:nvSpPr>
            <p:spPr>
              <a:xfrm>
                <a:off x="4880567" y="7076978"/>
                <a:ext cx="955215" cy="77735"/>
              </a:xfrm>
              <a:custGeom>
                <a:avLst/>
                <a:gdLst>
                  <a:gd name="connsiteX0" fmla="*/ 2315526 w 2421376"/>
                  <a:gd name="connsiteY0" fmla="*/ 50090 h 211702"/>
                  <a:gd name="connsiteX1" fmla="*/ 2259765 w 2421376"/>
                  <a:gd name="connsiteY1" fmla="*/ 105851 h 211702"/>
                  <a:gd name="connsiteX2" fmla="*/ 2315526 w 2421376"/>
                  <a:gd name="connsiteY2" fmla="*/ 161612 h 211702"/>
                  <a:gd name="connsiteX3" fmla="*/ 2371286 w 2421376"/>
                  <a:gd name="connsiteY3" fmla="*/ 105851 h 211702"/>
                  <a:gd name="connsiteX4" fmla="*/ 2315526 w 2421376"/>
                  <a:gd name="connsiteY4" fmla="*/ 50090 h 211702"/>
                  <a:gd name="connsiteX5" fmla="*/ 105851 w 2421376"/>
                  <a:gd name="connsiteY5" fmla="*/ 50090 h 211702"/>
                  <a:gd name="connsiteX6" fmla="*/ 50090 w 2421376"/>
                  <a:gd name="connsiteY6" fmla="*/ 105851 h 211702"/>
                  <a:gd name="connsiteX7" fmla="*/ 105851 w 2421376"/>
                  <a:gd name="connsiteY7" fmla="*/ 161612 h 211702"/>
                  <a:gd name="connsiteX8" fmla="*/ 161612 w 2421376"/>
                  <a:gd name="connsiteY8" fmla="*/ 105851 h 211702"/>
                  <a:gd name="connsiteX9" fmla="*/ 105851 w 2421376"/>
                  <a:gd name="connsiteY9" fmla="*/ 50090 h 211702"/>
                  <a:gd name="connsiteX10" fmla="*/ 105851 w 2421376"/>
                  <a:gd name="connsiteY10" fmla="*/ 0 h 211702"/>
                  <a:gd name="connsiteX11" fmla="*/ 180699 w 2421376"/>
                  <a:gd name="connsiteY11" fmla="*/ 31003 h 211702"/>
                  <a:gd name="connsiteX12" fmla="*/ 184948 w 2421376"/>
                  <a:gd name="connsiteY12" fmla="*/ 37305 h 211702"/>
                  <a:gd name="connsiteX13" fmla="*/ 184948 w 2421376"/>
                  <a:gd name="connsiteY13" fmla="*/ 32874 h 211702"/>
                  <a:gd name="connsiteX14" fmla="*/ 2239416 w 2421376"/>
                  <a:gd name="connsiteY14" fmla="*/ 32874 h 211702"/>
                  <a:gd name="connsiteX15" fmla="*/ 2240677 w 2421376"/>
                  <a:gd name="connsiteY15" fmla="*/ 31003 h 211702"/>
                  <a:gd name="connsiteX16" fmla="*/ 2315525 w 2421376"/>
                  <a:gd name="connsiteY16" fmla="*/ 0 h 211702"/>
                  <a:gd name="connsiteX17" fmla="*/ 2421376 w 2421376"/>
                  <a:gd name="connsiteY17" fmla="*/ 105851 h 211702"/>
                  <a:gd name="connsiteX18" fmla="*/ 2315525 w 2421376"/>
                  <a:gd name="connsiteY18" fmla="*/ 211702 h 211702"/>
                  <a:gd name="connsiteX19" fmla="*/ 2240677 w 2421376"/>
                  <a:gd name="connsiteY19" fmla="*/ 180699 h 211702"/>
                  <a:gd name="connsiteX20" fmla="*/ 2239416 w 2421376"/>
                  <a:gd name="connsiteY20" fmla="*/ 178828 h 211702"/>
                  <a:gd name="connsiteX21" fmla="*/ 184948 w 2421376"/>
                  <a:gd name="connsiteY21" fmla="*/ 178828 h 211702"/>
                  <a:gd name="connsiteX22" fmla="*/ 184948 w 2421376"/>
                  <a:gd name="connsiteY22" fmla="*/ 174397 h 211702"/>
                  <a:gd name="connsiteX23" fmla="*/ 180699 w 2421376"/>
                  <a:gd name="connsiteY23" fmla="*/ 180699 h 211702"/>
                  <a:gd name="connsiteX24" fmla="*/ 105851 w 2421376"/>
                  <a:gd name="connsiteY24" fmla="*/ 211702 h 211702"/>
                  <a:gd name="connsiteX25" fmla="*/ 0 w 2421376"/>
                  <a:gd name="connsiteY25" fmla="*/ 105851 h 211702"/>
                  <a:gd name="connsiteX26" fmla="*/ 105851 w 2421376"/>
                  <a:gd name="connsiteY26" fmla="*/ 0 h 21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421376" h="211702">
                    <a:moveTo>
                      <a:pt x="2315526" y="50090"/>
                    </a:moveTo>
                    <a:cubicBezTo>
                      <a:pt x="2284730" y="50090"/>
                      <a:pt x="2259765" y="75056"/>
                      <a:pt x="2259765" y="105851"/>
                    </a:cubicBezTo>
                    <a:cubicBezTo>
                      <a:pt x="2259765" y="136647"/>
                      <a:pt x="2284730" y="161612"/>
                      <a:pt x="2315526" y="161612"/>
                    </a:cubicBezTo>
                    <a:cubicBezTo>
                      <a:pt x="2346321" y="161612"/>
                      <a:pt x="2371286" y="136647"/>
                      <a:pt x="2371286" y="105851"/>
                    </a:cubicBezTo>
                    <a:cubicBezTo>
                      <a:pt x="2371286" y="75056"/>
                      <a:pt x="2346321" y="50090"/>
                      <a:pt x="2315526" y="50090"/>
                    </a:cubicBezTo>
                    <a:close/>
                    <a:moveTo>
                      <a:pt x="105851" y="50090"/>
                    </a:moveTo>
                    <a:cubicBezTo>
                      <a:pt x="75055" y="50090"/>
                      <a:pt x="50090" y="75056"/>
                      <a:pt x="50090" y="105851"/>
                    </a:cubicBezTo>
                    <a:cubicBezTo>
                      <a:pt x="50090" y="136647"/>
                      <a:pt x="75055" y="161612"/>
                      <a:pt x="105851" y="161612"/>
                    </a:cubicBezTo>
                    <a:cubicBezTo>
                      <a:pt x="136647" y="161612"/>
                      <a:pt x="161612" y="136647"/>
                      <a:pt x="161612" y="105851"/>
                    </a:cubicBezTo>
                    <a:cubicBezTo>
                      <a:pt x="161612" y="75056"/>
                      <a:pt x="136647" y="50090"/>
                      <a:pt x="105851" y="50090"/>
                    </a:cubicBezTo>
                    <a:close/>
                    <a:moveTo>
                      <a:pt x="105851" y="0"/>
                    </a:moveTo>
                    <a:cubicBezTo>
                      <a:pt x="135081" y="0"/>
                      <a:pt x="161544" y="11848"/>
                      <a:pt x="180699" y="31003"/>
                    </a:cubicBezTo>
                    <a:lnTo>
                      <a:pt x="184948" y="37305"/>
                    </a:lnTo>
                    <a:lnTo>
                      <a:pt x="184948" y="32874"/>
                    </a:lnTo>
                    <a:lnTo>
                      <a:pt x="2239416" y="32874"/>
                    </a:lnTo>
                    <a:lnTo>
                      <a:pt x="2240677" y="31003"/>
                    </a:lnTo>
                    <a:cubicBezTo>
                      <a:pt x="2259832" y="11848"/>
                      <a:pt x="2286295" y="0"/>
                      <a:pt x="2315525" y="0"/>
                    </a:cubicBezTo>
                    <a:cubicBezTo>
                      <a:pt x="2373985" y="0"/>
                      <a:pt x="2421376" y="47391"/>
                      <a:pt x="2421376" y="105851"/>
                    </a:cubicBezTo>
                    <a:cubicBezTo>
                      <a:pt x="2421376" y="164311"/>
                      <a:pt x="2373985" y="211702"/>
                      <a:pt x="2315525" y="211702"/>
                    </a:cubicBezTo>
                    <a:cubicBezTo>
                      <a:pt x="2286295" y="211702"/>
                      <a:pt x="2259832" y="199854"/>
                      <a:pt x="2240677" y="180699"/>
                    </a:cubicBezTo>
                    <a:lnTo>
                      <a:pt x="2239416" y="178828"/>
                    </a:lnTo>
                    <a:lnTo>
                      <a:pt x="184948" y="178828"/>
                    </a:lnTo>
                    <a:lnTo>
                      <a:pt x="184948" y="174397"/>
                    </a:lnTo>
                    <a:lnTo>
                      <a:pt x="180699" y="180699"/>
                    </a:lnTo>
                    <a:cubicBezTo>
                      <a:pt x="161544" y="199854"/>
                      <a:pt x="135081" y="211702"/>
                      <a:pt x="105851" y="211702"/>
                    </a:cubicBezTo>
                    <a:cubicBezTo>
                      <a:pt x="47391" y="211702"/>
                      <a:pt x="0" y="164311"/>
                      <a:pt x="0" y="105851"/>
                    </a:cubicBezTo>
                    <a:cubicBezTo>
                      <a:pt x="0" y="47391"/>
                      <a:pt x="47391" y="0"/>
                      <a:pt x="105851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6D28022-016E-4CEB-B552-60BDD3084ADA}"/>
                  </a:ext>
                </a:extLst>
              </p:cNvPr>
              <p:cNvSpPr/>
              <p:nvPr/>
            </p:nvSpPr>
            <p:spPr>
              <a:xfrm rot="20873737">
                <a:off x="501421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6660C36-C8A2-41E6-82AE-52983D737FD1}"/>
                  </a:ext>
                </a:extLst>
              </p:cNvPr>
              <p:cNvSpPr/>
              <p:nvPr/>
            </p:nvSpPr>
            <p:spPr>
              <a:xfrm rot="20873737">
                <a:off x="5075173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753E025C-93A5-4B44-98C8-EA7EA4642C18}"/>
                  </a:ext>
                </a:extLst>
              </p:cNvPr>
              <p:cNvSpPr/>
              <p:nvPr/>
            </p:nvSpPr>
            <p:spPr>
              <a:xfrm rot="20873737">
                <a:off x="5318993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8760BBFD-C627-4142-9AE9-76BE0C35BE17}"/>
                  </a:ext>
                </a:extLst>
              </p:cNvPr>
              <p:cNvSpPr/>
              <p:nvPr/>
            </p:nvSpPr>
            <p:spPr>
              <a:xfrm rot="20873737">
                <a:off x="537994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E0AD5F9A-0EB3-482B-BEC7-20A79B700D0E}"/>
                  </a:ext>
                </a:extLst>
              </p:cNvPr>
              <p:cNvSpPr/>
              <p:nvPr/>
            </p:nvSpPr>
            <p:spPr>
              <a:xfrm rot="20873737">
                <a:off x="5501857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044DE918-8800-4C55-83C3-4DA9D01E0B04}"/>
                  </a:ext>
                </a:extLst>
              </p:cNvPr>
              <p:cNvSpPr/>
              <p:nvPr/>
            </p:nvSpPr>
            <p:spPr>
              <a:xfrm rot="20873737">
                <a:off x="5562812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D1335A40-689E-4FC4-8627-0CBA5D922B66}"/>
                  </a:ext>
                </a:extLst>
              </p:cNvPr>
              <p:cNvSpPr/>
              <p:nvPr/>
            </p:nvSpPr>
            <p:spPr>
              <a:xfrm rot="20873737">
                <a:off x="5623767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E258C940-842B-4396-B76D-A41A80987C6E}"/>
                  </a:ext>
                </a:extLst>
              </p:cNvPr>
              <p:cNvSpPr/>
              <p:nvPr/>
            </p:nvSpPr>
            <p:spPr>
              <a:xfrm rot="20873737">
                <a:off x="5684722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D1DAD788-3FE5-4EB1-9EBF-EF69E33A7CE9}"/>
                  </a:ext>
                </a:extLst>
              </p:cNvPr>
              <p:cNvSpPr/>
              <p:nvPr/>
            </p:nvSpPr>
            <p:spPr>
              <a:xfrm rot="20873737">
                <a:off x="5440902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AAF4B747-7821-45F5-BFA2-A10C1AFECD73}"/>
                  </a:ext>
                </a:extLst>
              </p:cNvPr>
              <p:cNvSpPr/>
              <p:nvPr/>
            </p:nvSpPr>
            <p:spPr>
              <a:xfrm rot="20873737">
                <a:off x="513612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5BEDE40-B059-49CE-BD9A-8ACC5AC6263C}"/>
                  </a:ext>
                </a:extLst>
              </p:cNvPr>
              <p:cNvSpPr/>
              <p:nvPr/>
            </p:nvSpPr>
            <p:spPr>
              <a:xfrm rot="20873737">
                <a:off x="5197083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72601F20-D605-44A0-BEF4-D0CE6199C527}"/>
                  </a:ext>
                </a:extLst>
              </p:cNvPr>
              <p:cNvSpPr/>
              <p:nvPr/>
            </p:nvSpPr>
            <p:spPr>
              <a:xfrm rot="20873737">
                <a:off x="525803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1775A97-C881-4F0B-8B89-27CE3642795D}"/>
                </a:ext>
              </a:extLst>
            </p:cNvPr>
            <p:cNvCxnSpPr>
              <a:cxnSpLocks/>
            </p:cNvCxnSpPr>
            <p:nvPr/>
          </p:nvCxnSpPr>
          <p:spPr>
            <a:xfrm>
              <a:off x="5143358" y="1995941"/>
              <a:ext cx="0" cy="2266667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F02FCA-A9C0-4585-A6D6-E042E66EB2AE}"/>
                </a:ext>
              </a:extLst>
            </p:cNvPr>
            <p:cNvSpPr/>
            <p:nvPr/>
          </p:nvSpPr>
          <p:spPr>
            <a:xfrm>
              <a:off x="4865341" y="2348999"/>
              <a:ext cx="544952" cy="159258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Ang3</a:t>
              </a:r>
              <a:endParaRPr lang="ko-KR" altLang="en-US" sz="900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A9F0C37-FE35-452F-A47A-7B3E18EE3FB8}"/>
                </a:ext>
              </a:extLst>
            </p:cNvPr>
            <p:cNvSpPr/>
            <p:nvPr/>
          </p:nvSpPr>
          <p:spPr>
            <a:xfrm>
              <a:off x="2911388" y="2348998"/>
              <a:ext cx="257037" cy="163263"/>
            </a:xfrm>
            <a:prstGeom prst="roundRect">
              <a:avLst/>
            </a:prstGeom>
            <a:solidFill>
              <a:srgbClr val="F363E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F9DC048-4307-4763-887F-3ECAA3B3439D}"/>
                </a:ext>
              </a:extLst>
            </p:cNvPr>
            <p:cNvSpPr/>
            <p:nvPr/>
          </p:nvSpPr>
          <p:spPr>
            <a:xfrm>
              <a:off x="7187224" y="2354170"/>
              <a:ext cx="257037" cy="163263"/>
            </a:xfrm>
            <a:prstGeom prst="roundRect">
              <a:avLst/>
            </a:prstGeom>
            <a:solidFill>
              <a:srgbClr val="F363E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</p:grp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5A417731-5E89-47BA-9E9F-C885F72FF6AA}"/>
              </a:ext>
            </a:extLst>
          </p:cNvPr>
          <p:cNvSpPr/>
          <p:nvPr/>
        </p:nvSpPr>
        <p:spPr>
          <a:xfrm>
            <a:off x="2803861" y="2270486"/>
            <a:ext cx="412644" cy="421412"/>
          </a:xfrm>
          <a:custGeom>
            <a:avLst/>
            <a:gdLst>
              <a:gd name="connsiteX0" fmla="*/ 0 w 412644"/>
              <a:gd name="connsiteY0" fmla="*/ 0 h 421412"/>
              <a:gd name="connsiteX1" fmla="*/ 45719 w 412644"/>
              <a:gd name="connsiteY1" fmla="*/ 0 h 421412"/>
              <a:gd name="connsiteX2" fmla="*/ 45719 w 412644"/>
              <a:gd name="connsiteY2" fmla="*/ 187847 h 421412"/>
              <a:gd name="connsiteX3" fmla="*/ 366925 w 412644"/>
              <a:gd name="connsiteY3" fmla="*/ 187847 h 421412"/>
              <a:gd name="connsiteX4" fmla="*/ 366925 w 412644"/>
              <a:gd name="connsiteY4" fmla="*/ 0 h 421412"/>
              <a:gd name="connsiteX5" fmla="*/ 412644 w 412644"/>
              <a:gd name="connsiteY5" fmla="*/ 0 h 421412"/>
              <a:gd name="connsiteX6" fmla="*/ 412644 w 412644"/>
              <a:gd name="connsiteY6" fmla="*/ 421412 h 421412"/>
              <a:gd name="connsiteX7" fmla="*/ 366925 w 412644"/>
              <a:gd name="connsiteY7" fmla="*/ 421412 h 421412"/>
              <a:gd name="connsiteX8" fmla="*/ 366925 w 412644"/>
              <a:gd name="connsiteY8" fmla="*/ 233566 h 421412"/>
              <a:gd name="connsiteX9" fmla="*/ 45719 w 412644"/>
              <a:gd name="connsiteY9" fmla="*/ 233566 h 421412"/>
              <a:gd name="connsiteX10" fmla="*/ 45719 w 412644"/>
              <a:gd name="connsiteY10" fmla="*/ 421412 h 421412"/>
              <a:gd name="connsiteX11" fmla="*/ 0 w 412644"/>
              <a:gd name="connsiteY11" fmla="*/ 421412 h 42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644" h="421412">
                <a:moveTo>
                  <a:pt x="0" y="0"/>
                </a:moveTo>
                <a:lnTo>
                  <a:pt x="45719" y="0"/>
                </a:lnTo>
                <a:lnTo>
                  <a:pt x="45719" y="187847"/>
                </a:lnTo>
                <a:lnTo>
                  <a:pt x="366925" y="187847"/>
                </a:lnTo>
                <a:lnTo>
                  <a:pt x="366925" y="0"/>
                </a:lnTo>
                <a:lnTo>
                  <a:pt x="412644" y="0"/>
                </a:lnTo>
                <a:lnTo>
                  <a:pt x="412644" y="421412"/>
                </a:lnTo>
                <a:lnTo>
                  <a:pt x="366925" y="421412"/>
                </a:lnTo>
                <a:lnTo>
                  <a:pt x="366925" y="233566"/>
                </a:lnTo>
                <a:lnTo>
                  <a:pt x="45719" y="233566"/>
                </a:lnTo>
                <a:lnTo>
                  <a:pt x="45719" y="421412"/>
                </a:lnTo>
                <a:lnTo>
                  <a:pt x="0" y="42141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062C2D75-E6CB-43A2-A97E-582CAFD89329}"/>
              </a:ext>
            </a:extLst>
          </p:cNvPr>
          <p:cNvSpPr/>
          <p:nvPr/>
        </p:nvSpPr>
        <p:spPr>
          <a:xfrm>
            <a:off x="10956466" y="2432752"/>
            <a:ext cx="412644" cy="421412"/>
          </a:xfrm>
          <a:custGeom>
            <a:avLst/>
            <a:gdLst>
              <a:gd name="connsiteX0" fmla="*/ 0 w 412644"/>
              <a:gd name="connsiteY0" fmla="*/ 0 h 421412"/>
              <a:gd name="connsiteX1" fmla="*/ 45719 w 412644"/>
              <a:gd name="connsiteY1" fmla="*/ 0 h 421412"/>
              <a:gd name="connsiteX2" fmla="*/ 45719 w 412644"/>
              <a:gd name="connsiteY2" fmla="*/ 187847 h 421412"/>
              <a:gd name="connsiteX3" fmla="*/ 366925 w 412644"/>
              <a:gd name="connsiteY3" fmla="*/ 187847 h 421412"/>
              <a:gd name="connsiteX4" fmla="*/ 366925 w 412644"/>
              <a:gd name="connsiteY4" fmla="*/ 0 h 421412"/>
              <a:gd name="connsiteX5" fmla="*/ 412644 w 412644"/>
              <a:gd name="connsiteY5" fmla="*/ 0 h 421412"/>
              <a:gd name="connsiteX6" fmla="*/ 412644 w 412644"/>
              <a:gd name="connsiteY6" fmla="*/ 421412 h 421412"/>
              <a:gd name="connsiteX7" fmla="*/ 366925 w 412644"/>
              <a:gd name="connsiteY7" fmla="*/ 421412 h 421412"/>
              <a:gd name="connsiteX8" fmla="*/ 366925 w 412644"/>
              <a:gd name="connsiteY8" fmla="*/ 233566 h 421412"/>
              <a:gd name="connsiteX9" fmla="*/ 45719 w 412644"/>
              <a:gd name="connsiteY9" fmla="*/ 233566 h 421412"/>
              <a:gd name="connsiteX10" fmla="*/ 45719 w 412644"/>
              <a:gd name="connsiteY10" fmla="*/ 421412 h 421412"/>
              <a:gd name="connsiteX11" fmla="*/ 0 w 412644"/>
              <a:gd name="connsiteY11" fmla="*/ 421412 h 42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2644" h="421412">
                <a:moveTo>
                  <a:pt x="0" y="0"/>
                </a:moveTo>
                <a:lnTo>
                  <a:pt x="45719" y="0"/>
                </a:lnTo>
                <a:lnTo>
                  <a:pt x="45719" y="187847"/>
                </a:lnTo>
                <a:lnTo>
                  <a:pt x="366925" y="187847"/>
                </a:lnTo>
                <a:lnTo>
                  <a:pt x="366925" y="0"/>
                </a:lnTo>
                <a:lnTo>
                  <a:pt x="412644" y="0"/>
                </a:lnTo>
                <a:lnTo>
                  <a:pt x="412644" y="421412"/>
                </a:lnTo>
                <a:lnTo>
                  <a:pt x="366925" y="421412"/>
                </a:lnTo>
                <a:lnTo>
                  <a:pt x="366925" y="233566"/>
                </a:lnTo>
                <a:lnTo>
                  <a:pt x="45719" y="233566"/>
                </a:lnTo>
                <a:lnTo>
                  <a:pt x="45719" y="421412"/>
                </a:lnTo>
                <a:lnTo>
                  <a:pt x="0" y="4214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B4A7222-95AA-4C6C-9345-3D99082F435C}"/>
              </a:ext>
            </a:extLst>
          </p:cNvPr>
          <p:cNvSpPr/>
          <p:nvPr/>
        </p:nvSpPr>
        <p:spPr>
          <a:xfrm>
            <a:off x="4009335" y="3452230"/>
            <a:ext cx="1582530" cy="6647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04BF44B-37CF-4B87-BC3F-B01CB7AF828B}"/>
              </a:ext>
            </a:extLst>
          </p:cNvPr>
          <p:cNvSpPr/>
          <p:nvPr/>
        </p:nvSpPr>
        <p:spPr>
          <a:xfrm>
            <a:off x="8557696" y="3452230"/>
            <a:ext cx="1582530" cy="6647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B44CC9D-914C-4FBA-A379-EF8296ABC84C}"/>
              </a:ext>
            </a:extLst>
          </p:cNvPr>
          <p:cNvCxnSpPr>
            <a:cxnSpLocks/>
          </p:cNvCxnSpPr>
          <p:nvPr/>
        </p:nvCxnSpPr>
        <p:spPr>
          <a:xfrm>
            <a:off x="2803861" y="4116969"/>
            <a:ext cx="856524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B259455-93AE-4641-BAEC-0153F48C180B}"/>
              </a:ext>
            </a:extLst>
          </p:cNvPr>
          <p:cNvSpPr/>
          <p:nvPr/>
        </p:nvSpPr>
        <p:spPr>
          <a:xfrm>
            <a:off x="3063167" y="2121501"/>
            <a:ext cx="367977" cy="13509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7345">
                <a:schemeClr val="tx1">
                  <a:lumMod val="41000"/>
                  <a:lumOff val="59000"/>
                </a:schemeClr>
              </a:gs>
              <a:gs pos="49000">
                <a:schemeClr val="tx1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A242B18-CB3A-478F-99DA-7E88121ABC56}"/>
              </a:ext>
            </a:extLst>
          </p:cNvPr>
          <p:cNvSpPr/>
          <p:nvPr/>
        </p:nvSpPr>
        <p:spPr>
          <a:xfrm>
            <a:off x="3405682" y="2033742"/>
            <a:ext cx="214662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2794C53-41A6-463D-B4EC-9DD046D94B69}"/>
              </a:ext>
            </a:extLst>
          </p:cNvPr>
          <p:cNvSpPr/>
          <p:nvPr/>
        </p:nvSpPr>
        <p:spPr>
          <a:xfrm>
            <a:off x="3488202" y="2077516"/>
            <a:ext cx="45719" cy="20002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0F94FE-43D8-4EB8-B923-B992F3ECA854}"/>
              </a:ext>
            </a:extLst>
          </p:cNvPr>
          <p:cNvSpPr/>
          <p:nvPr/>
        </p:nvSpPr>
        <p:spPr>
          <a:xfrm>
            <a:off x="3428237" y="2149379"/>
            <a:ext cx="60832" cy="793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7345">
                <a:schemeClr val="tx1">
                  <a:lumMod val="41000"/>
                  <a:lumOff val="59000"/>
                </a:schemeClr>
              </a:gs>
              <a:gs pos="49000">
                <a:schemeClr val="tx1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BC551DA-FB18-4BE2-91F0-227442B9A959}"/>
              </a:ext>
            </a:extLst>
          </p:cNvPr>
          <p:cNvSpPr/>
          <p:nvPr/>
        </p:nvSpPr>
        <p:spPr>
          <a:xfrm>
            <a:off x="3285031" y="1371313"/>
            <a:ext cx="474688" cy="209532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/>
              <a:t>DS06</a:t>
            </a:r>
            <a:endParaRPr lang="ko-KR" altLang="en-US" sz="105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6131CFF-8E33-4A80-9919-539AD363042C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3522375" y="1580845"/>
            <a:ext cx="0" cy="452342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2EE526-D771-430E-B634-BA256D6CDF14}"/>
              </a:ext>
            </a:extLst>
          </p:cNvPr>
          <p:cNvSpPr/>
          <p:nvPr/>
        </p:nvSpPr>
        <p:spPr>
          <a:xfrm>
            <a:off x="4558332" y="2709116"/>
            <a:ext cx="474688" cy="209532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/>
              <a:t>DS02</a:t>
            </a:r>
            <a:endParaRPr lang="ko-KR" altLang="en-US" sz="105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D8112F0-6901-492F-BAA3-4E2BA5D427E6}"/>
              </a:ext>
            </a:extLst>
          </p:cNvPr>
          <p:cNvCxnSpPr>
            <a:cxnSpLocks/>
            <a:stCxn id="96" idx="2"/>
            <a:endCxn id="76" idx="0"/>
          </p:cNvCxnSpPr>
          <p:nvPr/>
        </p:nvCxnSpPr>
        <p:spPr>
          <a:xfrm>
            <a:off x="4795676" y="2918648"/>
            <a:ext cx="4924" cy="533582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8B95F69-6861-4AE1-BA28-F55897179648}"/>
              </a:ext>
            </a:extLst>
          </p:cNvPr>
          <p:cNvGrpSpPr/>
          <p:nvPr/>
        </p:nvGrpSpPr>
        <p:grpSpPr>
          <a:xfrm>
            <a:off x="2041400" y="2630770"/>
            <a:ext cx="670050" cy="1481479"/>
            <a:chOff x="2283314" y="5246970"/>
            <a:chExt cx="670050" cy="1481479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E2C113C-2F9A-49BE-AEAD-949E1DA94228}"/>
                </a:ext>
              </a:extLst>
            </p:cNvPr>
            <p:cNvCxnSpPr>
              <a:cxnSpLocks/>
            </p:cNvCxnSpPr>
            <p:nvPr/>
          </p:nvCxnSpPr>
          <p:spPr>
            <a:xfrm>
              <a:off x="2353237" y="6728449"/>
              <a:ext cx="24199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CC165CC-3B89-4DE9-8A95-565DC52CC6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33493" y="5987710"/>
              <a:ext cx="1481479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3162FC7-0D10-4482-B9C1-15F18D48275B}"/>
                </a:ext>
              </a:extLst>
            </p:cNvPr>
            <p:cNvSpPr txBox="1"/>
            <p:nvPr/>
          </p:nvSpPr>
          <p:spPr>
            <a:xfrm>
              <a:off x="2283314" y="5832204"/>
              <a:ext cx="38183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550</a:t>
              </a:r>
              <a:endParaRPr lang="ko-KR" altLang="en-US" sz="1000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6D6A339-370E-4DB8-91DD-CFB03373EBB1}"/>
                </a:ext>
              </a:extLst>
            </p:cNvPr>
            <p:cNvCxnSpPr>
              <a:cxnSpLocks/>
            </p:cNvCxnSpPr>
            <p:nvPr/>
          </p:nvCxnSpPr>
          <p:spPr>
            <a:xfrm>
              <a:off x="2353237" y="5246970"/>
              <a:ext cx="600127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E75E637-9944-4BF5-9CC0-0E2230B359E1}"/>
              </a:ext>
            </a:extLst>
          </p:cNvPr>
          <p:cNvGrpSpPr/>
          <p:nvPr/>
        </p:nvGrpSpPr>
        <p:grpSpPr>
          <a:xfrm>
            <a:off x="2436048" y="3462225"/>
            <a:ext cx="1518459" cy="650024"/>
            <a:chOff x="3427423" y="6063710"/>
            <a:chExt cx="1518459" cy="664739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4DB360E2-5FC4-43D1-B617-20E2B33AC002}"/>
                </a:ext>
              </a:extLst>
            </p:cNvPr>
            <p:cNvCxnSpPr>
              <a:cxnSpLocks/>
            </p:cNvCxnSpPr>
            <p:nvPr/>
          </p:nvCxnSpPr>
          <p:spPr>
            <a:xfrm>
              <a:off x="3514719" y="6728449"/>
              <a:ext cx="24199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212AD45-F8BF-41D5-BB38-7F0B1DF12C8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3345" y="6396080"/>
              <a:ext cx="664739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A20497-232C-47B9-8359-0E076E0E1344}"/>
                </a:ext>
              </a:extLst>
            </p:cNvPr>
            <p:cNvSpPr txBox="1"/>
            <p:nvPr/>
          </p:nvSpPr>
          <p:spPr>
            <a:xfrm>
              <a:off x="3427423" y="6290320"/>
              <a:ext cx="41506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250</a:t>
              </a:r>
              <a:endParaRPr lang="ko-KR" altLang="en-US" sz="1000" dirty="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EB72FBF-FF21-46AE-B674-372F2E667B71}"/>
                </a:ext>
              </a:extLst>
            </p:cNvPr>
            <p:cNvCxnSpPr>
              <a:cxnSpLocks/>
            </p:cNvCxnSpPr>
            <p:nvPr/>
          </p:nvCxnSpPr>
          <p:spPr>
            <a:xfrm>
              <a:off x="3514719" y="6063710"/>
              <a:ext cx="14311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1991C71-2069-412B-9C26-98C98562EA47}"/>
              </a:ext>
            </a:extLst>
          </p:cNvPr>
          <p:cNvCxnSpPr>
            <a:cxnSpLocks/>
          </p:cNvCxnSpPr>
          <p:nvPr/>
        </p:nvCxnSpPr>
        <p:spPr>
          <a:xfrm>
            <a:off x="1082040" y="2630770"/>
            <a:ext cx="3737176" cy="0"/>
          </a:xfrm>
          <a:prstGeom prst="line">
            <a:avLst/>
          </a:prstGeom>
          <a:ln w="3175">
            <a:solidFill>
              <a:srgbClr val="FF000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8B674DA-E174-417E-8C86-8D206B2D54A7}"/>
              </a:ext>
            </a:extLst>
          </p:cNvPr>
          <p:cNvSpPr txBox="1"/>
          <p:nvPr/>
        </p:nvSpPr>
        <p:spPr>
          <a:xfrm>
            <a:off x="622793" y="2346858"/>
            <a:ext cx="1140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Ref.</a:t>
            </a:r>
            <a:r>
              <a:rPr lang="ko-KR" altLang="en-US" sz="1050" dirty="0"/>
              <a:t> </a:t>
            </a:r>
            <a:r>
              <a:rPr lang="en-US" altLang="ko-KR" sz="1050" dirty="0"/>
              <a:t>level</a:t>
            </a:r>
            <a:r>
              <a:rPr lang="ko-KR" altLang="en-US" sz="1050" dirty="0"/>
              <a:t> 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7D252C5-0B91-47B1-921A-94A4FBA5D961}"/>
              </a:ext>
            </a:extLst>
          </p:cNvPr>
          <p:cNvGrpSpPr/>
          <p:nvPr/>
        </p:nvGrpSpPr>
        <p:grpSpPr>
          <a:xfrm>
            <a:off x="2117865" y="2491944"/>
            <a:ext cx="593585" cy="134662"/>
            <a:chOff x="2125591" y="1129209"/>
            <a:chExt cx="593585" cy="1481479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F3DC2ABA-5CEE-4810-9193-300735F010BF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91" y="2610688"/>
              <a:ext cx="24199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20844FBD-4CCF-48C2-909D-2912FA160D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05847" y="1869949"/>
              <a:ext cx="1481479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19943D6E-BF95-4D3B-8A3C-4F03C2ED73E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591" y="1129209"/>
              <a:ext cx="593585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1B34668E-995A-4340-9EFA-C60160F9A3D5}"/>
              </a:ext>
            </a:extLst>
          </p:cNvPr>
          <p:cNvSpPr txBox="1"/>
          <p:nvPr/>
        </p:nvSpPr>
        <p:spPr>
          <a:xfrm>
            <a:off x="1851648" y="2077133"/>
            <a:ext cx="31611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58B1EDBD-5EDA-4ACD-8383-7D36CF9E6D1F}"/>
                  </a:ext>
                </a:extLst>
              </p14:cNvPr>
              <p14:cNvContentPartPr/>
              <p14:nvPr/>
            </p14:nvContentPartPr>
            <p14:xfrm>
              <a:off x="2133360" y="2262780"/>
              <a:ext cx="225720" cy="195120"/>
            </p14:xfrm>
          </p:contentPart>
        </mc:Choice>
        <mc:Fallback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58B1EDBD-5EDA-4ACD-8383-7D36CF9E6D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734" y="2254140"/>
                <a:ext cx="243332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34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5410F-1203-49CA-8502-084B7E42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375FC-FF73-40AE-BAD5-EC2851A5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589700"/>
            <a:ext cx="8281035" cy="116798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차량 좌표계 정의 및 센서 설치 위치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주행로</a:t>
            </a:r>
            <a:r>
              <a:rPr lang="ko-KR" altLang="en-US" dirty="0"/>
              <a:t> 검측 </a:t>
            </a:r>
            <a:r>
              <a:rPr lang="en-US" altLang="ko-KR" dirty="0"/>
              <a:t>workflow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측정 방법 및 계산과정 </a:t>
            </a:r>
            <a:r>
              <a:rPr lang="en-US" altLang="ko-KR" dirty="0"/>
              <a:t>– </a:t>
            </a:r>
            <a:r>
              <a:rPr lang="ko-KR" altLang="en-US" dirty="0"/>
              <a:t>수준이상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측정 방법 및 계산과정 </a:t>
            </a:r>
            <a:r>
              <a:rPr lang="en-US" altLang="ko-KR" dirty="0"/>
              <a:t>– </a:t>
            </a:r>
            <a:r>
              <a:rPr lang="ko-KR" altLang="en-US" dirty="0"/>
              <a:t>고저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측정 방법 및 계산과정 </a:t>
            </a:r>
            <a:r>
              <a:rPr lang="en-US" altLang="ko-KR" dirty="0"/>
              <a:t>– </a:t>
            </a:r>
            <a:r>
              <a:rPr lang="ko-KR" altLang="en-US" dirty="0"/>
              <a:t>평면성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측정 방법 및 계산과정 </a:t>
            </a:r>
            <a:r>
              <a:rPr lang="en-US" altLang="ko-KR" dirty="0"/>
              <a:t>– </a:t>
            </a:r>
            <a:r>
              <a:rPr lang="ko-KR" altLang="en-US" dirty="0" err="1"/>
              <a:t>평탄성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측정 방법 및 계산과정 </a:t>
            </a:r>
            <a:r>
              <a:rPr lang="en-US" altLang="ko-KR" dirty="0"/>
              <a:t>– </a:t>
            </a:r>
            <a:r>
              <a:rPr lang="ko-KR" altLang="en-US" dirty="0"/>
              <a:t>안내레일 내측거리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측정 방법 및 계산과정 </a:t>
            </a:r>
            <a:r>
              <a:rPr lang="en-US" altLang="ko-KR" dirty="0"/>
              <a:t>– </a:t>
            </a:r>
            <a:r>
              <a:rPr lang="ko-KR" altLang="en-US" dirty="0"/>
              <a:t>직진도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측정 방법 및 계산과정 </a:t>
            </a:r>
            <a:r>
              <a:rPr lang="en-US" altLang="ko-KR" dirty="0"/>
              <a:t>– </a:t>
            </a:r>
            <a:r>
              <a:rPr lang="ko-KR" altLang="en-US" dirty="0" err="1"/>
              <a:t>연결부</a:t>
            </a:r>
            <a:r>
              <a:rPr lang="ko-KR" altLang="en-US" dirty="0"/>
              <a:t> 단차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01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D9C8D1A2-4669-0D39-E9F9-BD2573D9D986}"/>
              </a:ext>
            </a:extLst>
          </p:cNvPr>
          <p:cNvGrpSpPr/>
          <p:nvPr/>
        </p:nvGrpSpPr>
        <p:grpSpPr>
          <a:xfrm>
            <a:off x="4062950" y="4582850"/>
            <a:ext cx="957384" cy="1440396"/>
            <a:chOff x="1041588" y="1351667"/>
            <a:chExt cx="740833" cy="11145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98AF6F-4C68-D6F0-8C8A-963B24080903}"/>
                </a:ext>
              </a:extLst>
            </p:cNvPr>
            <p:cNvSpPr/>
            <p:nvPr/>
          </p:nvSpPr>
          <p:spPr>
            <a:xfrm>
              <a:off x="1041588" y="1351667"/>
              <a:ext cx="740833" cy="111459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08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3B698A3-5B40-3958-3EA5-E402BB4C7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004" y="1703786"/>
              <a:ext cx="0" cy="205177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직선 화살표 연결선 1023">
              <a:extLst>
                <a:ext uri="{FF2B5EF4-FFF2-40B4-BE49-F238E27FC236}">
                  <a16:creationId xmlns:a16="http://schemas.microsoft.com/office/drawing/2014/main" id="{A531A624-DBC7-A448-D26A-B14B689429F3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04" y="1908963"/>
              <a:ext cx="130474" cy="0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65045B8-502B-07A4-02B0-BD5221E54C6A}"/>
                </a:ext>
              </a:extLst>
            </p:cNvPr>
            <p:cNvSpPr txBox="1"/>
            <p:nvPr/>
          </p:nvSpPr>
          <p:spPr>
            <a:xfrm>
              <a:off x="1285236" y="1630700"/>
              <a:ext cx="17638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x</a:t>
              </a:r>
              <a:endParaRPr lang="ko-KR" altLang="en-US" sz="775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5938F876-5219-E648-95C8-9CE6E1D43E52}"/>
                </a:ext>
              </a:extLst>
            </p:cNvPr>
            <p:cNvSpPr txBox="1"/>
            <p:nvPr/>
          </p:nvSpPr>
          <p:spPr>
            <a:xfrm>
              <a:off x="1410592" y="1875185"/>
              <a:ext cx="17762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y</a:t>
              </a:r>
              <a:endParaRPr lang="ko-KR" altLang="en-US" sz="775" dirty="0"/>
            </a:p>
          </p:txBody>
        </p:sp>
      </p:grp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67374776-E9C1-0F3E-8F16-964C4E13891E}"/>
              </a:ext>
            </a:extLst>
          </p:cNvPr>
          <p:cNvSpPr/>
          <p:nvPr/>
        </p:nvSpPr>
        <p:spPr>
          <a:xfrm>
            <a:off x="6367407" y="4582850"/>
            <a:ext cx="317365" cy="1440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08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1B9B89C6-4140-F47E-DABC-142445F69FA6}"/>
              </a:ext>
            </a:extLst>
          </p:cNvPr>
          <p:cNvSpPr/>
          <p:nvPr/>
        </p:nvSpPr>
        <p:spPr>
          <a:xfrm>
            <a:off x="8424771" y="4582850"/>
            <a:ext cx="317365" cy="1440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08"/>
          </a:p>
        </p:txBody>
      </p: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691AD344-5F24-895E-68CA-8F3B26CF3796}"/>
              </a:ext>
            </a:extLst>
          </p:cNvPr>
          <p:cNvGrpSpPr/>
          <p:nvPr/>
        </p:nvGrpSpPr>
        <p:grpSpPr>
          <a:xfrm>
            <a:off x="7062084" y="4582850"/>
            <a:ext cx="957384" cy="1440396"/>
            <a:chOff x="1041588" y="1351667"/>
            <a:chExt cx="740833" cy="1114592"/>
          </a:xfrm>
        </p:grpSpPr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A9C37F37-BCCF-61AB-19BF-99B47287BEB3}"/>
                </a:ext>
              </a:extLst>
            </p:cNvPr>
            <p:cNvSpPr/>
            <p:nvPr/>
          </p:nvSpPr>
          <p:spPr>
            <a:xfrm>
              <a:off x="1041588" y="1351667"/>
              <a:ext cx="740833" cy="111459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08"/>
            </a:p>
          </p:txBody>
        </p:sp>
        <p:cxnSp>
          <p:nvCxnSpPr>
            <p:cNvPr id="1038" name="직선 화살표 연결선 1037">
              <a:extLst>
                <a:ext uri="{FF2B5EF4-FFF2-40B4-BE49-F238E27FC236}">
                  <a16:creationId xmlns:a16="http://schemas.microsoft.com/office/drawing/2014/main" id="{FEB41276-F8DD-0F6E-4FEB-4F345222E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004" y="1703786"/>
              <a:ext cx="0" cy="205177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9" name="직선 화살표 연결선 1038">
              <a:extLst>
                <a:ext uri="{FF2B5EF4-FFF2-40B4-BE49-F238E27FC236}">
                  <a16:creationId xmlns:a16="http://schemas.microsoft.com/office/drawing/2014/main" id="{22E26A32-66C8-F8D7-4293-4056BCE3FF51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04" y="1908963"/>
              <a:ext cx="130474" cy="0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465377E2-4727-D330-5712-6B2691B5F6FE}"/>
                </a:ext>
              </a:extLst>
            </p:cNvPr>
            <p:cNvSpPr txBox="1"/>
            <p:nvPr/>
          </p:nvSpPr>
          <p:spPr>
            <a:xfrm>
              <a:off x="1285236" y="1630700"/>
              <a:ext cx="17638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x</a:t>
              </a:r>
              <a:endParaRPr lang="ko-KR" altLang="en-US" sz="775" dirty="0"/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5A0AA022-1653-3C70-3C04-D0E339C1F9C2}"/>
                </a:ext>
              </a:extLst>
            </p:cNvPr>
            <p:cNvSpPr txBox="1"/>
            <p:nvPr/>
          </p:nvSpPr>
          <p:spPr>
            <a:xfrm>
              <a:off x="1410592" y="1875185"/>
              <a:ext cx="17762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y</a:t>
              </a:r>
              <a:endParaRPr lang="ko-KR" altLang="en-US" sz="775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803510-E89A-9A3E-4F8A-F9F76A166240}"/>
              </a:ext>
            </a:extLst>
          </p:cNvPr>
          <p:cNvGrpSpPr/>
          <p:nvPr/>
        </p:nvGrpSpPr>
        <p:grpSpPr>
          <a:xfrm>
            <a:off x="1176430" y="4582850"/>
            <a:ext cx="957384" cy="1440396"/>
            <a:chOff x="1041588" y="1351667"/>
            <a:chExt cx="740833" cy="111459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F435770-BAF9-63A5-4EF9-0E5CBA6BEB83}"/>
                </a:ext>
              </a:extLst>
            </p:cNvPr>
            <p:cNvSpPr/>
            <p:nvPr/>
          </p:nvSpPr>
          <p:spPr>
            <a:xfrm>
              <a:off x="1041588" y="1351667"/>
              <a:ext cx="740833" cy="111459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08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1DCB49A-FFFE-A400-3AC4-4C1B2432F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004" y="1703786"/>
              <a:ext cx="0" cy="205177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B6599F-6B28-CE86-2F7D-11E960680F6F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1412004" y="1898531"/>
              <a:ext cx="164106" cy="10432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46B31E-46B0-FE50-DDBD-1697CF0E7448}"/>
                </a:ext>
              </a:extLst>
            </p:cNvPr>
            <p:cNvSpPr txBox="1"/>
            <p:nvPr/>
          </p:nvSpPr>
          <p:spPr>
            <a:xfrm>
              <a:off x="1285236" y="1630700"/>
              <a:ext cx="17638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x</a:t>
              </a:r>
              <a:endParaRPr lang="ko-KR" altLang="en-US" sz="775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1DFB96-BC61-066C-308C-26CE69669EC5}"/>
                </a:ext>
              </a:extLst>
            </p:cNvPr>
            <p:cNvSpPr txBox="1"/>
            <p:nvPr/>
          </p:nvSpPr>
          <p:spPr>
            <a:xfrm>
              <a:off x="1410592" y="1875185"/>
              <a:ext cx="17762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y</a:t>
              </a:r>
              <a:endParaRPr lang="ko-KR" altLang="en-US" sz="775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C1079C2-C484-92CB-CD8D-86DEE0A9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차량 좌표계 정의 및 센서 설치 위치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567651-4955-5CE4-E019-896944B8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420" indent="-295420">
              <a:buAutoNum type="arabicPeriod"/>
            </a:pPr>
            <a:r>
              <a:rPr lang="en-US" altLang="ko-KR" sz="1422" dirty="0"/>
              <a:t>DIMENSIONS &amp; COORD DEFINITION</a:t>
            </a:r>
          </a:p>
          <a:p>
            <a:pPr marL="886259" lvl="1" indent="-295420">
              <a:buAutoNum type="arabicPeriod"/>
            </a:pPr>
            <a:r>
              <a:rPr lang="en-US" altLang="ko-KR" sz="1422" dirty="0"/>
              <a:t>3000X1700(WH)</a:t>
            </a:r>
          </a:p>
        </p:txBody>
      </p:sp>
      <p:pic>
        <p:nvPicPr>
          <p:cNvPr id="1026" name="Picture 2" descr="ISO Vehicle Axis System - gaussian37">
            <a:extLst>
              <a:ext uri="{FF2B5EF4-FFF2-40B4-BE49-F238E27FC236}">
                <a16:creationId xmlns:a16="http://schemas.microsoft.com/office/drawing/2014/main" id="{25CB50AB-58E2-4E52-083A-B0039B328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780" y="362585"/>
            <a:ext cx="2721954" cy="204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BEA716-9B20-12CA-D8A8-41E910E0946C}"/>
              </a:ext>
            </a:extLst>
          </p:cNvPr>
          <p:cNvSpPr txBox="1"/>
          <p:nvPr/>
        </p:nvSpPr>
        <p:spPr>
          <a:xfrm>
            <a:off x="1103698" y="2302899"/>
            <a:ext cx="611631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7" dirty="0"/>
              <a:t>3000</a:t>
            </a:r>
            <a:endParaRPr lang="ko-KR" altLang="en-US" sz="135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198A0-7E3F-2CA8-204B-B966AF55C198}"/>
              </a:ext>
            </a:extLst>
          </p:cNvPr>
          <p:cNvSpPr txBox="1"/>
          <p:nvPr/>
        </p:nvSpPr>
        <p:spPr>
          <a:xfrm>
            <a:off x="1888205" y="3187166"/>
            <a:ext cx="611631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7" dirty="0"/>
              <a:t>1700</a:t>
            </a:r>
            <a:endParaRPr lang="ko-KR" altLang="en-US" sz="1357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E2004CA-BFDF-3A83-F711-FFB7B45ABA57}"/>
              </a:ext>
            </a:extLst>
          </p:cNvPr>
          <p:cNvGrpSpPr/>
          <p:nvPr/>
        </p:nvGrpSpPr>
        <p:grpSpPr>
          <a:xfrm>
            <a:off x="1715329" y="1158870"/>
            <a:ext cx="1744924" cy="2028296"/>
            <a:chOff x="1041588" y="896744"/>
            <a:chExt cx="1350239" cy="15695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4CB50CC-DC7F-5F48-1C26-9BAEC893416A}"/>
                </a:ext>
              </a:extLst>
            </p:cNvPr>
            <p:cNvSpPr/>
            <p:nvPr/>
          </p:nvSpPr>
          <p:spPr>
            <a:xfrm>
              <a:off x="1041588" y="1351667"/>
              <a:ext cx="740833" cy="111459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08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B253375-BC75-6D4A-F9EF-8BF49DFB5CAA}"/>
                </a:ext>
              </a:extLst>
            </p:cNvPr>
            <p:cNvCxnSpPr/>
            <p:nvPr/>
          </p:nvCxnSpPr>
          <p:spPr>
            <a:xfrm flipV="1">
              <a:off x="1412004" y="1104900"/>
              <a:ext cx="0" cy="80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557B4AB-92BF-7C1E-24C5-3B863D7241EE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04" y="1908963"/>
              <a:ext cx="5773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4F6F5D-1A27-C61E-7A16-AACCA7851925}"/>
                </a:ext>
              </a:extLst>
            </p:cNvPr>
            <p:cNvSpPr txBox="1"/>
            <p:nvPr/>
          </p:nvSpPr>
          <p:spPr>
            <a:xfrm>
              <a:off x="1062083" y="896744"/>
              <a:ext cx="720338" cy="233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357" dirty="0"/>
                <a:t>X(</a:t>
              </a:r>
              <a:r>
                <a:rPr lang="ko-KR" altLang="en-US" sz="1357" dirty="0" err="1"/>
                <a:t>종방향</a:t>
              </a:r>
              <a:r>
                <a:rPr lang="en-US" altLang="ko-KR" sz="1357" dirty="0"/>
                <a:t>)</a:t>
              </a:r>
              <a:endParaRPr lang="ko-KR" altLang="en-US" sz="1357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07259D-A73B-FE63-6F8D-8D1AF97C1A01}"/>
                </a:ext>
              </a:extLst>
            </p:cNvPr>
            <p:cNvSpPr txBox="1"/>
            <p:nvPr/>
          </p:nvSpPr>
          <p:spPr>
            <a:xfrm>
              <a:off x="1761445" y="1782005"/>
              <a:ext cx="630382" cy="394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7" dirty="0"/>
                <a:t>Y</a:t>
              </a:r>
            </a:p>
            <a:p>
              <a:pPr algn="ctr"/>
              <a:r>
                <a:rPr lang="en-US" altLang="ko-KR" sz="1357" dirty="0"/>
                <a:t>(</a:t>
              </a:r>
              <a:r>
                <a:rPr lang="ko-KR" altLang="en-US" sz="1357" dirty="0" err="1"/>
                <a:t>횡방향</a:t>
              </a:r>
              <a:r>
                <a:rPr lang="en-US" altLang="ko-KR" sz="1357" dirty="0"/>
                <a:t>)</a:t>
              </a:r>
              <a:endParaRPr lang="ko-KR" altLang="en-US" sz="1357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0A611C2-C520-36B1-75C8-A96AA185A181}"/>
              </a:ext>
            </a:extLst>
          </p:cNvPr>
          <p:cNvSpPr txBox="1"/>
          <p:nvPr/>
        </p:nvSpPr>
        <p:spPr>
          <a:xfrm>
            <a:off x="549812" y="3781422"/>
            <a:ext cx="1081578" cy="311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22" dirty="0"/>
              <a:t>2.  SENSORS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C22A7-76AC-E578-77F2-E4A43C9E4DEB}"/>
              </a:ext>
            </a:extLst>
          </p:cNvPr>
          <p:cNvSpPr txBox="1"/>
          <p:nvPr/>
        </p:nvSpPr>
        <p:spPr>
          <a:xfrm>
            <a:off x="617234" y="2287004"/>
            <a:ext cx="367408" cy="301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LH</a:t>
            </a:r>
            <a:endParaRPr lang="ko-KR" altLang="en-US" sz="1357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D2B5A-84A2-A518-CC9E-FC52AA454ADA}"/>
              </a:ext>
            </a:extLst>
          </p:cNvPr>
          <p:cNvSpPr txBox="1"/>
          <p:nvPr/>
        </p:nvSpPr>
        <p:spPr>
          <a:xfrm>
            <a:off x="3764344" y="2270297"/>
            <a:ext cx="388248" cy="301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RH</a:t>
            </a:r>
            <a:endParaRPr lang="ko-KR" altLang="en-US" sz="1357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8591E0-7674-619E-7461-891F7DF772E2}"/>
              </a:ext>
            </a:extLst>
          </p:cNvPr>
          <p:cNvSpPr txBox="1"/>
          <p:nvPr/>
        </p:nvSpPr>
        <p:spPr>
          <a:xfrm>
            <a:off x="981652" y="5138980"/>
            <a:ext cx="433452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LV2</a:t>
            </a:r>
            <a:endParaRPr lang="ko-KR" altLang="en-US" sz="1357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029F5-2E1C-CFF2-58A9-0E245A99F3D6}"/>
              </a:ext>
            </a:extLst>
          </p:cNvPr>
          <p:cNvSpPr txBox="1"/>
          <p:nvPr/>
        </p:nvSpPr>
        <p:spPr>
          <a:xfrm>
            <a:off x="1867197" y="5138980"/>
            <a:ext cx="433452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LV1</a:t>
            </a:r>
            <a:endParaRPr lang="ko-KR" altLang="en-US" sz="1357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E84171-32B9-2772-0BE0-FF8F548AD763}"/>
              </a:ext>
            </a:extLst>
          </p:cNvPr>
          <p:cNvSpPr txBox="1"/>
          <p:nvPr/>
        </p:nvSpPr>
        <p:spPr>
          <a:xfrm>
            <a:off x="3978380" y="5138980"/>
            <a:ext cx="433452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LV4</a:t>
            </a:r>
            <a:endParaRPr lang="ko-KR" altLang="en-US" sz="1357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07C6B9-8181-1CDB-C707-1D9720D5856D}"/>
              </a:ext>
            </a:extLst>
          </p:cNvPr>
          <p:cNvSpPr txBox="1"/>
          <p:nvPr/>
        </p:nvSpPr>
        <p:spPr>
          <a:xfrm>
            <a:off x="4754051" y="5138980"/>
            <a:ext cx="433452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LV3</a:t>
            </a:r>
            <a:endParaRPr lang="ko-KR" altLang="en-US" sz="1357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8C961C-DB50-315C-8D86-1F2051FBBA77}"/>
              </a:ext>
            </a:extLst>
          </p:cNvPr>
          <p:cNvSpPr txBox="1"/>
          <p:nvPr/>
        </p:nvSpPr>
        <p:spPr>
          <a:xfrm>
            <a:off x="1016268" y="4888744"/>
            <a:ext cx="330539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63" b="1" dirty="0">
                <a:solidFill>
                  <a:srgbClr val="FF0000"/>
                </a:solidFill>
              </a:rPr>
              <a:t>⊗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7F8402-80A0-85E7-2E2D-0E898A4E0F5E}"/>
              </a:ext>
            </a:extLst>
          </p:cNvPr>
          <p:cNvSpPr txBox="1"/>
          <p:nvPr/>
        </p:nvSpPr>
        <p:spPr>
          <a:xfrm>
            <a:off x="1959596" y="4874862"/>
            <a:ext cx="330539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63" b="1" dirty="0">
                <a:solidFill>
                  <a:srgbClr val="FF0000"/>
                </a:solidFill>
              </a:rPr>
              <a:t>⊗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29FF25-6BC2-B822-10FF-C771FAA2729F}"/>
              </a:ext>
            </a:extLst>
          </p:cNvPr>
          <p:cNvSpPr txBox="1"/>
          <p:nvPr/>
        </p:nvSpPr>
        <p:spPr>
          <a:xfrm>
            <a:off x="6700243" y="5182631"/>
            <a:ext cx="433452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LV6</a:t>
            </a:r>
            <a:endParaRPr lang="ko-KR" altLang="en-US" sz="1357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FE0F85-0FC4-7725-022C-EF439DD94C85}"/>
              </a:ext>
            </a:extLst>
          </p:cNvPr>
          <p:cNvSpPr txBox="1"/>
          <p:nvPr/>
        </p:nvSpPr>
        <p:spPr>
          <a:xfrm>
            <a:off x="7951675" y="5182631"/>
            <a:ext cx="433452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LV5</a:t>
            </a:r>
            <a:endParaRPr lang="ko-KR" altLang="en-US" sz="1357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1E68C0-2F9F-5BBF-8418-8FA1A74EA425}"/>
              </a:ext>
            </a:extLst>
          </p:cNvPr>
          <p:cNvSpPr txBox="1"/>
          <p:nvPr/>
        </p:nvSpPr>
        <p:spPr>
          <a:xfrm>
            <a:off x="6412687" y="5197547"/>
            <a:ext cx="330539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63" b="1" dirty="0">
                <a:solidFill>
                  <a:srgbClr val="FF0000"/>
                </a:solidFill>
              </a:rPr>
              <a:t>⊗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8FC894-9557-87FA-611F-DBA3975427D2}"/>
              </a:ext>
            </a:extLst>
          </p:cNvPr>
          <p:cNvSpPr txBox="1"/>
          <p:nvPr/>
        </p:nvSpPr>
        <p:spPr>
          <a:xfrm>
            <a:off x="8332889" y="5198581"/>
            <a:ext cx="330539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63" b="1" dirty="0">
                <a:solidFill>
                  <a:srgbClr val="FF0000"/>
                </a:solidFill>
              </a:rPr>
              <a:t>⊗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14C1A1-74D2-600F-C28F-74D868024584}"/>
              </a:ext>
            </a:extLst>
          </p:cNvPr>
          <p:cNvSpPr/>
          <p:nvPr/>
        </p:nvSpPr>
        <p:spPr>
          <a:xfrm>
            <a:off x="3354035" y="4582850"/>
            <a:ext cx="317365" cy="1440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08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DD8EAFB-8BE5-606A-F13F-8295930FC817}"/>
              </a:ext>
            </a:extLst>
          </p:cNvPr>
          <p:cNvSpPr/>
          <p:nvPr/>
        </p:nvSpPr>
        <p:spPr>
          <a:xfrm>
            <a:off x="5425638" y="4582850"/>
            <a:ext cx="317365" cy="14403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08"/>
          </a:p>
        </p:txBody>
      </p:sp>
      <p:cxnSp>
        <p:nvCxnSpPr>
          <p:cNvPr id="1043" name="직선 화살표 연결선 1042">
            <a:extLst>
              <a:ext uri="{FF2B5EF4-FFF2-40B4-BE49-F238E27FC236}">
                <a16:creationId xmlns:a16="http://schemas.microsoft.com/office/drawing/2014/main" id="{8FDE6038-EE5E-44CA-AF17-B1F7D48654A2}"/>
              </a:ext>
            </a:extLst>
          </p:cNvPr>
          <p:cNvCxnSpPr>
            <a:stCxn id="43" idx="3"/>
            <a:endCxn id="58" idx="1"/>
          </p:cNvCxnSpPr>
          <p:nvPr/>
        </p:nvCxnSpPr>
        <p:spPr>
          <a:xfrm>
            <a:off x="5187503" y="5289567"/>
            <a:ext cx="238135" cy="13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8B6DB741-57B0-1137-1F59-1B53155AA325}"/>
              </a:ext>
            </a:extLst>
          </p:cNvPr>
          <p:cNvCxnSpPr>
            <a:stCxn id="42" idx="1"/>
            <a:endCxn id="57" idx="3"/>
          </p:cNvCxnSpPr>
          <p:nvPr/>
        </p:nvCxnSpPr>
        <p:spPr>
          <a:xfrm flipH="1">
            <a:off x="3671400" y="5289567"/>
            <a:ext cx="306980" cy="13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1211A697-66CA-F78A-1D50-ACDC84447DD6}"/>
              </a:ext>
            </a:extLst>
          </p:cNvPr>
          <p:cNvGrpSpPr/>
          <p:nvPr/>
        </p:nvGrpSpPr>
        <p:grpSpPr>
          <a:xfrm>
            <a:off x="1165492" y="6579375"/>
            <a:ext cx="957384" cy="1440396"/>
            <a:chOff x="1041588" y="1351667"/>
            <a:chExt cx="740833" cy="1114592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04794AB1-E368-1C45-947F-CC20F5FEC6D3}"/>
                </a:ext>
              </a:extLst>
            </p:cNvPr>
            <p:cNvSpPr/>
            <p:nvPr/>
          </p:nvSpPr>
          <p:spPr>
            <a:xfrm>
              <a:off x="1041588" y="1351667"/>
              <a:ext cx="740833" cy="111459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08"/>
            </a:p>
          </p:txBody>
        </p:sp>
        <p:cxnSp>
          <p:nvCxnSpPr>
            <p:cNvPr id="1055" name="직선 화살표 연결선 1054">
              <a:extLst>
                <a:ext uri="{FF2B5EF4-FFF2-40B4-BE49-F238E27FC236}">
                  <a16:creationId xmlns:a16="http://schemas.microsoft.com/office/drawing/2014/main" id="{91DDBCF0-2012-6D1F-DBA9-7E703D2C7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004" y="1703786"/>
              <a:ext cx="0" cy="205177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6" name="직선 화살표 연결선 1055">
              <a:extLst>
                <a:ext uri="{FF2B5EF4-FFF2-40B4-BE49-F238E27FC236}">
                  <a16:creationId xmlns:a16="http://schemas.microsoft.com/office/drawing/2014/main" id="{D6CA2AB6-D2AA-BAC9-2644-FFCBA38F0779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04" y="1908963"/>
              <a:ext cx="130474" cy="0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6D114F92-731E-3878-D4E2-2D43F6EE97E6}"/>
                </a:ext>
              </a:extLst>
            </p:cNvPr>
            <p:cNvSpPr txBox="1"/>
            <p:nvPr/>
          </p:nvSpPr>
          <p:spPr>
            <a:xfrm>
              <a:off x="1285236" y="1630700"/>
              <a:ext cx="17638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x</a:t>
              </a:r>
              <a:endParaRPr lang="ko-KR" altLang="en-US" sz="775" dirty="0"/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C5BFC253-1732-D920-33C9-A661A00D0975}"/>
                </a:ext>
              </a:extLst>
            </p:cNvPr>
            <p:cNvSpPr txBox="1"/>
            <p:nvPr/>
          </p:nvSpPr>
          <p:spPr>
            <a:xfrm>
              <a:off x="1410592" y="1875185"/>
              <a:ext cx="17762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y</a:t>
              </a:r>
              <a:endParaRPr lang="ko-KR" altLang="en-US" sz="775" dirty="0"/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049D5D4-FEF5-0FE1-9938-1A1DD0968BAD}"/>
              </a:ext>
            </a:extLst>
          </p:cNvPr>
          <p:cNvSpPr txBox="1"/>
          <p:nvPr/>
        </p:nvSpPr>
        <p:spPr>
          <a:xfrm>
            <a:off x="771834" y="6828949"/>
            <a:ext cx="562975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ENC1</a:t>
            </a:r>
            <a:endParaRPr lang="ko-KR" altLang="en-US" sz="1357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27352699-7402-2235-CF17-E52F2F231C27}"/>
              </a:ext>
            </a:extLst>
          </p:cNvPr>
          <p:cNvSpPr txBox="1"/>
          <p:nvPr/>
        </p:nvSpPr>
        <p:spPr>
          <a:xfrm>
            <a:off x="1887001" y="6820329"/>
            <a:ext cx="562975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ENC2</a:t>
            </a:r>
            <a:endParaRPr lang="ko-KR" altLang="en-US" sz="1357" dirty="0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275E2609-704D-035B-443F-BE816CFDAEFB}"/>
              </a:ext>
            </a:extLst>
          </p:cNvPr>
          <p:cNvSpPr txBox="1"/>
          <p:nvPr/>
        </p:nvSpPr>
        <p:spPr>
          <a:xfrm>
            <a:off x="1362696" y="7374150"/>
            <a:ext cx="562975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ENC3</a:t>
            </a:r>
            <a:endParaRPr lang="ko-KR" altLang="en-US" sz="1357" dirty="0"/>
          </a:p>
        </p:txBody>
      </p: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B7343DFA-A92A-C54A-D6E6-BD55FA336218}"/>
              </a:ext>
            </a:extLst>
          </p:cNvPr>
          <p:cNvGrpSpPr/>
          <p:nvPr/>
        </p:nvGrpSpPr>
        <p:grpSpPr>
          <a:xfrm>
            <a:off x="4071229" y="6579375"/>
            <a:ext cx="957384" cy="1440396"/>
            <a:chOff x="1041588" y="1351667"/>
            <a:chExt cx="740833" cy="1114592"/>
          </a:xfrm>
        </p:grpSpPr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D42CED9-D0C5-7158-BDDD-EB825B8B6E44}"/>
                </a:ext>
              </a:extLst>
            </p:cNvPr>
            <p:cNvSpPr/>
            <p:nvPr/>
          </p:nvSpPr>
          <p:spPr>
            <a:xfrm>
              <a:off x="1041588" y="1351667"/>
              <a:ext cx="740833" cy="111459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108"/>
            </a:p>
          </p:txBody>
        </p:sp>
        <p:cxnSp>
          <p:nvCxnSpPr>
            <p:cNvPr id="1064" name="직선 화살표 연결선 1063">
              <a:extLst>
                <a:ext uri="{FF2B5EF4-FFF2-40B4-BE49-F238E27FC236}">
                  <a16:creationId xmlns:a16="http://schemas.microsoft.com/office/drawing/2014/main" id="{586F920F-F98B-6CBF-337C-FAE76F492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2004" y="1703786"/>
              <a:ext cx="0" cy="205177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5" name="직선 화살표 연결선 1064">
              <a:extLst>
                <a:ext uri="{FF2B5EF4-FFF2-40B4-BE49-F238E27FC236}">
                  <a16:creationId xmlns:a16="http://schemas.microsoft.com/office/drawing/2014/main" id="{24649866-162E-E713-56B5-679A51E62E1A}"/>
                </a:ext>
              </a:extLst>
            </p:cNvPr>
            <p:cNvCxnSpPr>
              <a:cxnSpLocks/>
            </p:cNvCxnSpPr>
            <p:nvPr/>
          </p:nvCxnSpPr>
          <p:spPr>
            <a:xfrm>
              <a:off x="1412004" y="1908963"/>
              <a:ext cx="130474" cy="0"/>
            </a:xfrm>
            <a:prstGeom prst="straightConnector1">
              <a:avLst/>
            </a:prstGeom>
            <a:ln w="6350">
              <a:headEnd type="none" w="sm" len="sm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374F399F-8A7B-957A-B783-F81FC34FDBD4}"/>
                </a:ext>
              </a:extLst>
            </p:cNvPr>
            <p:cNvSpPr txBox="1"/>
            <p:nvPr/>
          </p:nvSpPr>
          <p:spPr>
            <a:xfrm>
              <a:off x="1285236" y="1630700"/>
              <a:ext cx="17638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x</a:t>
              </a:r>
              <a:endParaRPr lang="ko-KR" altLang="en-US" sz="775" dirty="0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77AB3FBC-E3D2-762F-0107-8E3E866689EB}"/>
                </a:ext>
              </a:extLst>
            </p:cNvPr>
            <p:cNvSpPr txBox="1"/>
            <p:nvPr/>
          </p:nvSpPr>
          <p:spPr>
            <a:xfrm>
              <a:off x="1410592" y="1875185"/>
              <a:ext cx="177628" cy="163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75" dirty="0"/>
                <a:t>y</a:t>
              </a:r>
              <a:endParaRPr lang="ko-KR" altLang="en-US" sz="775" dirty="0"/>
            </a:p>
          </p:txBody>
        </p:sp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146E528B-DA91-5F66-E275-867658818B56}"/>
              </a:ext>
            </a:extLst>
          </p:cNvPr>
          <p:cNvSpPr txBox="1"/>
          <p:nvPr/>
        </p:nvSpPr>
        <p:spPr>
          <a:xfrm>
            <a:off x="3661539" y="6828949"/>
            <a:ext cx="595035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ANG1</a:t>
            </a:r>
            <a:endParaRPr lang="ko-KR" altLang="en-US" sz="1357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6B837EF8-52CF-9D4E-E689-3F8EEE889BD8}"/>
              </a:ext>
            </a:extLst>
          </p:cNvPr>
          <p:cNvSpPr txBox="1"/>
          <p:nvPr/>
        </p:nvSpPr>
        <p:spPr>
          <a:xfrm>
            <a:off x="4776706" y="6820329"/>
            <a:ext cx="595035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ANG2</a:t>
            </a:r>
            <a:endParaRPr lang="ko-KR" altLang="en-US" sz="1357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F82C28BA-4708-2F01-C784-B0C3710460D0}"/>
              </a:ext>
            </a:extLst>
          </p:cNvPr>
          <p:cNvSpPr txBox="1"/>
          <p:nvPr/>
        </p:nvSpPr>
        <p:spPr>
          <a:xfrm>
            <a:off x="4252401" y="7374150"/>
            <a:ext cx="595035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ANG3</a:t>
            </a:r>
            <a:endParaRPr lang="ko-KR" altLang="en-US" sz="1357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7906D9-D740-4039-A98B-9927AD1903CB}"/>
              </a:ext>
            </a:extLst>
          </p:cNvPr>
          <p:cNvSpPr txBox="1"/>
          <p:nvPr/>
        </p:nvSpPr>
        <p:spPr>
          <a:xfrm>
            <a:off x="1066692" y="8584221"/>
            <a:ext cx="7178888" cy="247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275" indent="-369275">
              <a:buFontTx/>
              <a:buChar char="-"/>
            </a:pPr>
            <a:r>
              <a:rPr lang="ko-KR" altLang="en-US" sz="1551" dirty="0"/>
              <a:t>좌표계는 일반적인 </a:t>
            </a:r>
            <a:r>
              <a:rPr lang="en-US" altLang="ko-KR" sz="1551" dirty="0"/>
              <a:t>vehicle</a:t>
            </a:r>
            <a:r>
              <a:rPr lang="ko-KR" altLang="en-US" sz="1551" dirty="0"/>
              <a:t>의 좌표계 정의</a:t>
            </a:r>
            <a:r>
              <a:rPr lang="en-US" altLang="ko-KR" sz="1551" dirty="0"/>
              <a:t> </a:t>
            </a:r>
            <a:r>
              <a:rPr lang="ko-KR" altLang="en-US" sz="1551" dirty="0"/>
              <a:t>관행을 따름</a:t>
            </a:r>
            <a:r>
              <a:rPr lang="en-US" altLang="ko-KR" sz="1551" dirty="0"/>
              <a:t>(translational, rotational)</a:t>
            </a:r>
          </a:p>
          <a:p>
            <a:pPr marL="369275" indent="-369275">
              <a:buFontTx/>
              <a:buChar char="-"/>
            </a:pPr>
            <a:endParaRPr lang="en-US" altLang="ko-KR" sz="1551" dirty="0"/>
          </a:p>
          <a:p>
            <a:pPr marL="369275" indent="-369275">
              <a:buFontTx/>
              <a:buChar char="-"/>
            </a:pPr>
            <a:r>
              <a:rPr lang="en-US" altLang="ko-KR" sz="1551" dirty="0"/>
              <a:t>LH,</a:t>
            </a:r>
            <a:r>
              <a:rPr lang="ko-KR" altLang="en-US" sz="1551" dirty="0"/>
              <a:t> </a:t>
            </a:r>
            <a:r>
              <a:rPr lang="en-US" altLang="ko-KR" sz="1551" dirty="0"/>
              <a:t>RH</a:t>
            </a:r>
            <a:r>
              <a:rPr lang="ko-KR" altLang="en-US" sz="1551" dirty="0"/>
              <a:t> 양측 </a:t>
            </a:r>
            <a:r>
              <a:rPr lang="en-US" altLang="ko-KR" sz="1551" dirty="0"/>
              <a:t>BEAM</a:t>
            </a:r>
            <a:r>
              <a:rPr lang="ko-KR" altLang="en-US" sz="1551" dirty="0"/>
              <a:t>은 강체</a:t>
            </a:r>
            <a:r>
              <a:rPr lang="en-US" altLang="ko-KR" sz="1551" dirty="0"/>
              <a:t>(</a:t>
            </a:r>
            <a:r>
              <a:rPr lang="ko-KR" altLang="en-US" sz="1551" dirty="0"/>
              <a:t>변형</a:t>
            </a:r>
            <a:r>
              <a:rPr lang="en-US" altLang="ko-KR" sz="1551" dirty="0"/>
              <a:t>X, </a:t>
            </a:r>
            <a:r>
              <a:rPr lang="ko-KR" altLang="en-US" sz="1551" dirty="0"/>
              <a:t>치수</a:t>
            </a:r>
            <a:r>
              <a:rPr lang="en-US" altLang="ko-KR" sz="1551" dirty="0"/>
              <a:t>X, </a:t>
            </a:r>
          </a:p>
          <a:p>
            <a:pPr marL="369275" indent="-369275">
              <a:buFontTx/>
              <a:buChar char="-"/>
            </a:pPr>
            <a:endParaRPr lang="en-US" altLang="ko-KR" sz="1551" dirty="0"/>
          </a:p>
          <a:p>
            <a:pPr marL="369275" indent="-369275">
              <a:buFontTx/>
              <a:buChar char="-"/>
            </a:pPr>
            <a:r>
              <a:rPr lang="ko-KR" altLang="en-US" sz="1551" dirty="0"/>
              <a:t>양쪽 </a:t>
            </a:r>
            <a:r>
              <a:rPr lang="en-US" altLang="ko-KR" sz="1551" dirty="0"/>
              <a:t>BEAM</a:t>
            </a:r>
            <a:r>
              <a:rPr lang="ko-KR" altLang="en-US" sz="1551" dirty="0"/>
              <a:t>은 </a:t>
            </a:r>
            <a:r>
              <a:rPr lang="en-US" altLang="ko-KR" sz="1551" dirty="0"/>
              <a:t>roller </a:t>
            </a:r>
            <a:r>
              <a:rPr lang="ko-KR" altLang="en-US" sz="1551" dirty="0"/>
              <a:t>고정된 </a:t>
            </a:r>
            <a:r>
              <a:rPr lang="en-US" altLang="ko-KR" sz="1551" dirty="0"/>
              <a:t>spring </a:t>
            </a:r>
            <a:r>
              <a:rPr lang="ko-KR" altLang="en-US" sz="1551" dirty="0"/>
              <a:t>구조물에 의해 연결됨 </a:t>
            </a:r>
            <a:endParaRPr lang="en-US" altLang="ko-KR" sz="1551" dirty="0"/>
          </a:p>
          <a:p>
            <a:pPr lvl="1"/>
            <a:endParaRPr lang="en-US" altLang="ko-KR" sz="1551" dirty="0"/>
          </a:p>
          <a:p>
            <a:pPr marL="369275" indent="-369275">
              <a:buFontTx/>
              <a:buChar char="-"/>
            </a:pPr>
            <a:endParaRPr lang="en-US" altLang="ko-KR" sz="1551" dirty="0"/>
          </a:p>
          <a:p>
            <a:pPr marL="369275" indent="-369275">
              <a:buFontTx/>
              <a:buChar char="-"/>
            </a:pPr>
            <a:r>
              <a:rPr lang="en-US" altLang="ko-KR" sz="1551" dirty="0"/>
              <a:t>Ang1, Ang2 : </a:t>
            </a:r>
            <a:r>
              <a:rPr lang="ko-KR" altLang="en-US" sz="1551" dirty="0"/>
              <a:t>각 </a:t>
            </a:r>
            <a:r>
              <a:rPr lang="en-US" altLang="ko-KR" sz="1551" dirty="0"/>
              <a:t>BEAM</a:t>
            </a:r>
            <a:r>
              <a:rPr lang="ko-KR" altLang="en-US" sz="1551" dirty="0"/>
              <a:t>의 윗면에 설치</a:t>
            </a:r>
            <a:r>
              <a:rPr lang="en-US" altLang="ko-KR" sz="1551" dirty="0"/>
              <a:t>,</a:t>
            </a:r>
            <a:r>
              <a:rPr lang="ko-KR" altLang="en-US" sz="1551" dirty="0"/>
              <a:t> </a:t>
            </a:r>
            <a:r>
              <a:rPr lang="en-US" altLang="ko-KR" sz="1551" dirty="0"/>
              <a:t>pitch </a:t>
            </a:r>
            <a:r>
              <a:rPr lang="ko-KR" altLang="en-US" sz="1551" dirty="0"/>
              <a:t>값</a:t>
            </a:r>
            <a:r>
              <a:rPr lang="en-US" altLang="ko-KR" sz="1551" dirty="0"/>
              <a:t> </a:t>
            </a:r>
            <a:r>
              <a:rPr lang="ko-KR" altLang="en-US" sz="1551" dirty="0"/>
              <a:t>측정</a:t>
            </a:r>
            <a:br>
              <a:rPr lang="en-US" altLang="ko-KR" sz="1551" dirty="0"/>
            </a:br>
            <a:endParaRPr lang="en-US" altLang="ko-KR" sz="1551" dirty="0"/>
          </a:p>
          <a:p>
            <a:pPr marL="369275" indent="-369275">
              <a:buFontTx/>
              <a:buChar char="-"/>
            </a:pPr>
            <a:r>
              <a:rPr lang="en-US" altLang="ko-KR" sz="1551" dirty="0"/>
              <a:t>Ang3</a:t>
            </a:r>
            <a:r>
              <a:rPr lang="ko-KR" altLang="en-US" sz="1551" dirty="0"/>
              <a:t> </a:t>
            </a:r>
            <a:r>
              <a:rPr lang="en-US" altLang="ko-KR" sz="1551" dirty="0"/>
              <a:t>:</a:t>
            </a:r>
            <a:r>
              <a:rPr lang="ko-KR" altLang="en-US" sz="1551" dirty="0"/>
              <a:t> 중앙 상판 하부에 설치</a:t>
            </a:r>
            <a:r>
              <a:rPr lang="en-US" altLang="ko-KR" sz="1551" dirty="0"/>
              <a:t>, roll</a:t>
            </a:r>
            <a:r>
              <a:rPr lang="ko-KR" altLang="en-US" sz="1551" dirty="0"/>
              <a:t>값 측정</a:t>
            </a:r>
          </a:p>
        </p:txBody>
      </p:sp>
    </p:spTree>
    <p:extLst>
      <p:ext uri="{BB962C8B-B14F-4D97-AF65-F5344CB8AC3E}">
        <p14:creationId xmlns:p14="http://schemas.microsoft.com/office/powerpoint/2010/main" val="14457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4F864-E9D7-40C5-8AAA-A5B0B43C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주행로</a:t>
            </a:r>
            <a:r>
              <a:rPr lang="ko-KR" altLang="en-US" dirty="0"/>
              <a:t> 검측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EB12F-1230-41C2-8038-90E62A30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E7B038-346A-4156-8ECD-A9BE2449BA50}"/>
              </a:ext>
            </a:extLst>
          </p:cNvPr>
          <p:cNvSpPr/>
          <p:nvPr/>
        </p:nvSpPr>
        <p:spPr>
          <a:xfrm>
            <a:off x="334963" y="1669773"/>
            <a:ext cx="1230284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LEVEL</a:t>
            </a:r>
            <a:br>
              <a:rPr lang="en-US" altLang="ko-KR" sz="1200" dirty="0"/>
            </a:br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099841-B1EA-4839-AC0F-DCC442BFEE68}"/>
              </a:ext>
            </a:extLst>
          </p:cNvPr>
          <p:cNvSpPr/>
          <p:nvPr/>
        </p:nvSpPr>
        <p:spPr>
          <a:xfrm>
            <a:off x="3494189" y="1669773"/>
            <a:ext cx="1230284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82EC53-3941-4B47-BFBA-56FB37F0EFB0}"/>
              </a:ext>
            </a:extLst>
          </p:cNvPr>
          <p:cNvSpPr/>
          <p:nvPr/>
        </p:nvSpPr>
        <p:spPr>
          <a:xfrm>
            <a:off x="6653414" y="1669773"/>
            <a:ext cx="1230284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B54F3F-1D49-4C12-8EF4-3C26400CA7B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65247" y="1860966"/>
            <a:ext cx="19289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E621D4-651D-4E02-9896-32EB586ECB3C}"/>
              </a:ext>
            </a:extLst>
          </p:cNvPr>
          <p:cNvCxnSpPr>
            <a:stCxn id="5" idx="3"/>
          </p:cNvCxnSpPr>
          <p:nvPr/>
        </p:nvCxnSpPr>
        <p:spPr>
          <a:xfrm flipV="1">
            <a:off x="4724473" y="1860965"/>
            <a:ext cx="19289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B906D0-FB5D-487F-A3E1-E441E6CC8C55}"/>
              </a:ext>
            </a:extLst>
          </p:cNvPr>
          <p:cNvSpPr txBox="1"/>
          <p:nvPr/>
        </p:nvSpPr>
        <p:spPr>
          <a:xfrm>
            <a:off x="5263987" y="1734007"/>
            <a:ext cx="84991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Modbus-</a:t>
            </a:r>
            <a:r>
              <a:rPr lang="en-US" altLang="ko-KR" sz="1050" dirty="0" err="1"/>
              <a:t>tcp</a:t>
            </a:r>
            <a:endParaRPr lang="en-US" altLang="ko-KR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AE49B-B34B-46D6-8CD6-6C61463FDF0A}"/>
              </a:ext>
            </a:extLst>
          </p:cNvPr>
          <p:cNvSpPr txBox="1"/>
          <p:nvPr/>
        </p:nvSpPr>
        <p:spPr>
          <a:xfrm>
            <a:off x="2161977" y="1734007"/>
            <a:ext cx="61907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4-20mA</a:t>
            </a:r>
            <a:endParaRPr lang="ko-KR" altLang="en-US" sz="10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8CB4BC-D22D-442E-B6DE-C85BDED7DF05}"/>
              </a:ext>
            </a:extLst>
          </p:cNvPr>
          <p:cNvSpPr/>
          <p:nvPr/>
        </p:nvSpPr>
        <p:spPr>
          <a:xfrm>
            <a:off x="334963" y="2363193"/>
            <a:ext cx="1230284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ENCODER</a:t>
            </a:r>
            <a:endParaRPr lang="ko-KR" altLang="en-US" sz="12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4147902-E639-4689-9905-20D544AA3510}"/>
              </a:ext>
            </a:extLst>
          </p:cNvPr>
          <p:cNvCxnSpPr>
            <a:stCxn id="13" idx="3"/>
            <a:endCxn id="5" idx="2"/>
          </p:cNvCxnSpPr>
          <p:nvPr/>
        </p:nvCxnSpPr>
        <p:spPr>
          <a:xfrm flipV="1">
            <a:off x="1565247" y="2052158"/>
            <a:ext cx="2544084" cy="5022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1DAB85-6DEE-4079-8491-DE46843A464F}"/>
              </a:ext>
            </a:extLst>
          </p:cNvPr>
          <p:cNvSpPr txBox="1"/>
          <p:nvPr/>
        </p:nvSpPr>
        <p:spPr>
          <a:xfrm>
            <a:off x="2209263" y="2427427"/>
            <a:ext cx="52450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PULSE</a:t>
            </a:r>
            <a:endParaRPr lang="ko-KR" altLang="en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A7DD04-DA31-40BA-9452-7F7E39CB1632}"/>
              </a:ext>
            </a:extLst>
          </p:cNvPr>
          <p:cNvSpPr/>
          <p:nvPr/>
        </p:nvSpPr>
        <p:spPr>
          <a:xfrm>
            <a:off x="5117443" y="2075393"/>
            <a:ext cx="1143000" cy="502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TRACK DATA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- STEP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DATA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4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4D215-ABCF-4ACF-8851-76CFF2BA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측정방법 및 계산과정 </a:t>
            </a:r>
            <a:r>
              <a:rPr lang="en-US" altLang="ko-KR" dirty="0"/>
              <a:t>– </a:t>
            </a:r>
            <a:r>
              <a:rPr lang="ko-KR" altLang="en-US" dirty="0"/>
              <a:t>수준이상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175E99-86A3-497E-9E15-05E23225CC16}"/>
              </a:ext>
            </a:extLst>
          </p:cNvPr>
          <p:cNvSpPr txBox="1"/>
          <p:nvPr/>
        </p:nvSpPr>
        <p:spPr>
          <a:xfrm>
            <a:off x="476880" y="4679371"/>
            <a:ext cx="801941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1" dirty="0"/>
              <a:t>원리</a:t>
            </a:r>
            <a:endParaRPr lang="en-US" altLang="ko-KR" sz="1600" b="1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안내레일</a:t>
            </a:r>
            <a:r>
              <a:rPr lang="en-US" altLang="ko-KR" sz="1050" dirty="0"/>
              <a:t>(Level5,Level6), </a:t>
            </a:r>
            <a:r>
              <a:rPr lang="ko-KR" altLang="en-US" sz="1050" dirty="0"/>
              <a:t>노면</a:t>
            </a:r>
            <a:r>
              <a:rPr lang="en-US" altLang="ko-KR" sz="1050" dirty="0"/>
              <a:t>(Level1,2) </a:t>
            </a:r>
            <a:r>
              <a:rPr lang="ko-KR" altLang="en-US" sz="1050" dirty="0"/>
              <a:t>간의 차이 측정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좌측</a:t>
            </a:r>
            <a:r>
              <a:rPr lang="en-US" altLang="ko-KR" sz="1050" dirty="0"/>
              <a:t>, </a:t>
            </a:r>
            <a:r>
              <a:rPr lang="ko-KR" altLang="en-US" sz="1050" dirty="0"/>
              <a:t>우측 각각 안내레일과 주행 노면의 거리 값 산출</a:t>
            </a:r>
            <a:endParaRPr lang="en-US" altLang="ko-KR" sz="1050" dirty="0"/>
          </a:p>
          <a:p>
            <a:br>
              <a:rPr lang="en-US" altLang="ko-KR" sz="1050" dirty="0"/>
            </a:br>
            <a:r>
              <a:rPr lang="en-US" altLang="ko-KR" sz="1050" dirty="0"/>
              <a:t>*</a:t>
            </a:r>
            <a:r>
              <a:rPr lang="ko-KR" altLang="en-US" sz="1050" dirty="0"/>
              <a:t>안내레일은 직접 측정이 어려운 관계로</a:t>
            </a:r>
            <a:r>
              <a:rPr lang="en-US" altLang="ko-KR" sz="1050" dirty="0"/>
              <a:t>, </a:t>
            </a:r>
            <a:r>
              <a:rPr lang="ko-KR" altLang="en-US" sz="1050" dirty="0"/>
              <a:t>안내레일 위에</a:t>
            </a:r>
            <a:r>
              <a:rPr lang="en-US" altLang="ko-KR" sz="1050" dirty="0"/>
              <a:t> </a:t>
            </a:r>
            <a:r>
              <a:rPr lang="ko-KR" altLang="en-US" sz="1050" dirty="0"/>
              <a:t>설치된 </a:t>
            </a:r>
            <a:r>
              <a:rPr lang="en-US" altLang="ko-KR" sz="1050" dirty="0"/>
              <a:t>roller </a:t>
            </a:r>
            <a:r>
              <a:rPr lang="ko-KR" altLang="en-US" sz="1050" dirty="0"/>
              <a:t>구조물로 안내레일의 </a:t>
            </a:r>
            <a:r>
              <a:rPr lang="en-US" altLang="ko-KR" sz="1050" dirty="0"/>
              <a:t>LEVEL </a:t>
            </a:r>
            <a:r>
              <a:rPr lang="ko-KR" altLang="en-US" sz="1050" dirty="0"/>
              <a:t>간접 측정</a:t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600" b="1" dirty="0"/>
              <a:t>계산식</a:t>
            </a:r>
            <a:br>
              <a:rPr lang="en-US" altLang="ko-KR" sz="1050" dirty="0"/>
            </a:b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br>
              <a:rPr lang="en-US" altLang="ko-KR" sz="1050" dirty="0"/>
            </a:b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/>
              <a:t>계획고</a:t>
            </a:r>
            <a:r>
              <a:rPr lang="ko-KR" altLang="en-US" sz="1050" dirty="0"/>
              <a:t> </a:t>
            </a:r>
            <a:r>
              <a:rPr lang="en-US" altLang="ko-KR" sz="1050" dirty="0"/>
              <a:t>385mm, </a:t>
            </a:r>
            <a:r>
              <a:rPr lang="ko-KR" altLang="en-US" sz="1050" dirty="0"/>
              <a:t>영점 지그에서 영점 세팅 시 두 값 모두 </a:t>
            </a:r>
            <a:r>
              <a:rPr lang="en-US" altLang="ko-KR" sz="1050" dirty="0"/>
              <a:t>0,0 </a:t>
            </a:r>
            <a:br>
              <a:rPr lang="en-US" altLang="ko-KR" sz="1050" dirty="0"/>
            </a:b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(fig2) </a:t>
            </a:r>
            <a:r>
              <a:rPr lang="ko-KR" altLang="en-US" sz="1050" dirty="0"/>
              <a:t>이상상황 예시 </a:t>
            </a:r>
            <a:r>
              <a:rPr lang="en-US" altLang="ko-KR" sz="1050" dirty="0"/>
              <a:t>: </a:t>
            </a:r>
            <a:r>
              <a:rPr lang="ko-KR" altLang="en-US" sz="1050" dirty="0"/>
              <a:t>안내레일이 예상보다 높게 시공된 경우</a:t>
            </a:r>
            <a:br>
              <a:rPr lang="en-US" altLang="ko-KR" sz="1050" dirty="0"/>
            </a:b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en-US" altLang="ko-KR" sz="1050" dirty="0"/>
              <a:t>(fig2) </a:t>
            </a:r>
            <a:r>
              <a:rPr lang="ko-KR" altLang="en-US" sz="1050" dirty="0"/>
              <a:t>이상상황 예시 </a:t>
            </a:r>
            <a:r>
              <a:rPr lang="en-US" altLang="ko-KR" sz="1050" dirty="0"/>
              <a:t>: </a:t>
            </a:r>
            <a:r>
              <a:rPr lang="ko-KR" altLang="en-US" sz="1050" dirty="0"/>
              <a:t>노면이 예상보다 낮게 시공 혹은 연마된 경우</a:t>
            </a:r>
          </a:p>
          <a:p>
            <a:pPr marL="171450" indent="-171450">
              <a:buFontTx/>
              <a:buChar char="-"/>
            </a:pPr>
            <a:endParaRPr lang="ko-KR" altLang="en-US" sz="1050" dirty="0"/>
          </a:p>
        </p:txBody>
      </p:sp>
      <p:sp>
        <p:nvSpPr>
          <p:cNvPr id="81" name="내용 개체 틀 80">
            <a:extLst>
              <a:ext uri="{FF2B5EF4-FFF2-40B4-BE49-F238E27FC236}">
                <a16:creationId xmlns:a16="http://schemas.microsoft.com/office/drawing/2014/main" id="{A4AE3694-1174-4942-832A-C0A80568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Deviation</a:t>
            </a:r>
            <a:endParaRPr lang="ko-KR" altLang="en-US" dirty="0"/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81AC45F7-8B53-40D9-9DD9-C464821E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71" y="5939493"/>
            <a:ext cx="3930564" cy="1359590"/>
          </a:xfrm>
          <a:prstGeom prst="rect">
            <a:avLst/>
          </a:prstGeom>
        </p:spPr>
      </p:pic>
      <p:pic>
        <p:nvPicPr>
          <p:cNvPr id="244" name="그림 243">
            <a:extLst>
              <a:ext uri="{FF2B5EF4-FFF2-40B4-BE49-F238E27FC236}">
                <a16:creationId xmlns:a16="http://schemas.microsoft.com/office/drawing/2014/main" id="{62B6C576-DC43-4CB5-8EAB-4E3E00A3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2" y="1616663"/>
            <a:ext cx="3111777" cy="238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그림 245">
            <a:extLst>
              <a:ext uri="{FF2B5EF4-FFF2-40B4-BE49-F238E27FC236}">
                <a16:creationId xmlns:a16="http://schemas.microsoft.com/office/drawing/2014/main" id="{FFCC4C85-83C3-4F57-8558-0A66AD35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3" y="6529593"/>
            <a:ext cx="8862646" cy="38035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583BB7-82B2-4F74-86CD-ECA19191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직선부와 곡선부에서의 측정차량 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1F874-520A-4069-94F2-0FF7388C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5EAAAE-993A-45BA-A693-21C008A6558C}"/>
              </a:ext>
            </a:extLst>
          </p:cNvPr>
          <p:cNvSpPr txBox="1"/>
          <p:nvPr/>
        </p:nvSpPr>
        <p:spPr>
          <a:xfrm>
            <a:off x="749391" y="11062468"/>
            <a:ext cx="7644031" cy="14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275" indent="-369275">
              <a:buFontTx/>
              <a:buChar char="-"/>
            </a:pPr>
            <a:r>
              <a:rPr lang="ko-KR" altLang="en-US" sz="1292" dirty="0"/>
              <a:t>곡선부에서는 </a:t>
            </a:r>
            <a:r>
              <a:rPr lang="ko-KR" altLang="en-US" sz="1292" dirty="0" err="1"/>
              <a:t>횡단경사량</a:t>
            </a:r>
            <a:r>
              <a:rPr lang="ko-KR" altLang="en-US" sz="1292" dirty="0"/>
              <a:t> 적용</a:t>
            </a:r>
            <a:r>
              <a:rPr lang="en-US" altLang="ko-KR" sz="1292" dirty="0"/>
              <a:t>. </a:t>
            </a:r>
            <a:r>
              <a:rPr lang="ko-KR" altLang="en-US" sz="1292" dirty="0"/>
              <a:t>이 때</a:t>
            </a:r>
            <a:r>
              <a:rPr lang="en-US" altLang="ko-KR" sz="1292" dirty="0"/>
              <a:t>, </a:t>
            </a:r>
            <a:r>
              <a:rPr lang="ko-KR" altLang="en-US" sz="1292" dirty="0"/>
              <a:t>회전 중심은 </a:t>
            </a:r>
            <a:r>
              <a:rPr lang="ko-KR" altLang="en-US" sz="1292" dirty="0" err="1"/>
              <a:t>내륜에</a:t>
            </a:r>
            <a:r>
              <a:rPr lang="ko-KR" altLang="en-US" sz="1292" dirty="0"/>
              <a:t> 해당하는 </a:t>
            </a:r>
            <a:r>
              <a:rPr lang="ko-KR" altLang="en-US" sz="1292" dirty="0" err="1"/>
              <a:t>주행로를</a:t>
            </a:r>
            <a:r>
              <a:rPr lang="ko-KR" altLang="en-US" sz="1292" dirty="0"/>
              <a:t> 기준으로 함</a:t>
            </a:r>
            <a:endParaRPr lang="en-US" altLang="ko-KR" sz="1292" dirty="0"/>
          </a:p>
          <a:p>
            <a:pPr marL="369275" indent="-369275">
              <a:buFontTx/>
              <a:buChar char="-"/>
            </a:pPr>
            <a:r>
              <a:rPr lang="en-US" altLang="ko-KR" sz="1292" dirty="0"/>
              <a:t>Ang3</a:t>
            </a:r>
            <a:r>
              <a:rPr lang="ko-KR" altLang="en-US" sz="1292" dirty="0"/>
              <a:t>값은 </a:t>
            </a:r>
            <a:r>
              <a:rPr lang="en-US" altLang="ko-KR" sz="1292" dirty="0"/>
              <a:t>damper</a:t>
            </a:r>
            <a:r>
              <a:rPr lang="ko-KR" altLang="en-US" sz="1292" dirty="0"/>
              <a:t>의 영향을 받음</a:t>
            </a:r>
            <a:r>
              <a:rPr lang="en-US" altLang="ko-KR" sz="1292" dirty="0"/>
              <a:t>. </a:t>
            </a:r>
            <a:r>
              <a:rPr lang="ko-KR" altLang="en-US" sz="1292" dirty="0"/>
              <a:t>이 때 영향을 받는 정도는 검토 필요</a:t>
            </a:r>
            <a:endParaRPr lang="en-US" altLang="ko-KR" sz="1292" dirty="0"/>
          </a:p>
          <a:p>
            <a:pPr marL="980231" lvl="1" indent="-369275">
              <a:buFontTx/>
              <a:buChar char="-"/>
            </a:pPr>
            <a:r>
              <a:rPr lang="ko-KR" altLang="en-US" sz="1292" dirty="0">
                <a:solidFill>
                  <a:srgbClr val="FF0000"/>
                </a:solidFill>
              </a:rPr>
              <a:t>차체의 </a:t>
            </a:r>
            <a:r>
              <a:rPr lang="en-US" altLang="ko-KR" sz="1292" dirty="0">
                <a:solidFill>
                  <a:srgbClr val="FF0000"/>
                </a:solidFill>
              </a:rPr>
              <a:t>Pitch </a:t>
            </a:r>
            <a:r>
              <a:rPr lang="ko-KR" altLang="en-US" sz="1292" dirty="0">
                <a:solidFill>
                  <a:srgbClr val="FF0000"/>
                </a:solidFill>
              </a:rPr>
              <a:t>값</a:t>
            </a:r>
            <a:r>
              <a:rPr lang="en-US" altLang="ko-KR" sz="1292" dirty="0">
                <a:solidFill>
                  <a:srgbClr val="FF0000"/>
                </a:solidFill>
              </a:rPr>
              <a:t>, damper</a:t>
            </a:r>
            <a:r>
              <a:rPr lang="ko-KR" altLang="en-US" sz="1292" dirty="0">
                <a:solidFill>
                  <a:srgbClr val="FF0000"/>
                </a:solidFill>
              </a:rPr>
              <a:t>에 의해</a:t>
            </a:r>
            <a:r>
              <a:rPr lang="en-US" altLang="ko-KR" sz="1292" dirty="0">
                <a:solidFill>
                  <a:srgbClr val="FF0000"/>
                </a:solidFill>
              </a:rPr>
              <a:t> </a:t>
            </a:r>
            <a:r>
              <a:rPr lang="ko-KR" altLang="en-US" sz="1292" dirty="0">
                <a:solidFill>
                  <a:srgbClr val="FF0000"/>
                </a:solidFill>
              </a:rPr>
              <a:t>유발된 </a:t>
            </a:r>
            <a:r>
              <a:rPr lang="en-US" altLang="ko-KR" sz="1292" dirty="0">
                <a:solidFill>
                  <a:srgbClr val="FF0000"/>
                </a:solidFill>
              </a:rPr>
              <a:t>pitch </a:t>
            </a:r>
            <a:r>
              <a:rPr lang="ko-KR" altLang="en-US" sz="1292" dirty="0">
                <a:solidFill>
                  <a:srgbClr val="FF0000"/>
                </a:solidFill>
              </a:rPr>
              <a:t>값은</a:t>
            </a:r>
            <a:r>
              <a:rPr lang="en-US" altLang="ko-KR" sz="1292" dirty="0">
                <a:solidFill>
                  <a:srgbClr val="FF0000"/>
                </a:solidFill>
              </a:rPr>
              <a:t> roll</a:t>
            </a:r>
            <a:r>
              <a:rPr lang="ko-KR" altLang="en-US" sz="1292" dirty="0">
                <a:solidFill>
                  <a:srgbClr val="FF0000"/>
                </a:solidFill>
              </a:rPr>
              <a:t>에</a:t>
            </a:r>
            <a:r>
              <a:rPr lang="en-US" altLang="ko-KR" sz="1292" dirty="0">
                <a:solidFill>
                  <a:srgbClr val="FF0000"/>
                </a:solidFill>
              </a:rPr>
              <a:t> </a:t>
            </a:r>
            <a:r>
              <a:rPr lang="ko-KR" altLang="en-US" sz="1292" dirty="0">
                <a:solidFill>
                  <a:srgbClr val="FF0000"/>
                </a:solidFill>
              </a:rPr>
              <a:t>충분히 영향을 줄 수 있음</a:t>
            </a:r>
            <a:endParaRPr lang="en-US" altLang="ko-KR" sz="1292" dirty="0">
              <a:solidFill>
                <a:srgbClr val="FF0000"/>
              </a:solidFill>
            </a:endParaRPr>
          </a:p>
          <a:p>
            <a:pPr marL="369275" indent="-369275">
              <a:buFontTx/>
              <a:buChar char="-"/>
            </a:pPr>
            <a:endParaRPr lang="en-US" altLang="ko-KR" sz="1292" dirty="0"/>
          </a:p>
          <a:p>
            <a:pPr marL="369275" indent="-369275">
              <a:buFontTx/>
              <a:buChar char="-"/>
            </a:pPr>
            <a:r>
              <a:rPr lang="ko-KR" altLang="en-US" sz="1292" dirty="0"/>
              <a:t>직선부에서의</a:t>
            </a:r>
            <a:r>
              <a:rPr lang="en-US" altLang="ko-KR" sz="1292" dirty="0"/>
              <a:t> </a:t>
            </a:r>
            <a:r>
              <a:rPr lang="ko-KR" altLang="en-US" sz="1292" dirty="0"/>
              <a:t>레일과 노면</a:t>
            </a:r>
            <a:r>
              <a:rPr lang="en-US" altLang="ko-KR" sz="1292" dirty="0"/>
              <a:t>, </a:t>
            </a:r>
            <a:r>
              <a:rPr lang="ko-KR" altLang="en-US" sz="1292" dirty="0"/>
              <a:t>차량의 기하학적 관계는 곡선부와 동일</a:t>
            </a:r>
            <a:endParaRPr lang="en-US" altLang="ko-KR" sz="1292" dirty="0"/>
          </a:p>
          <a:p>
            <a:pPr marL="369275" indent="-369275">
              <a:buFontTx/>
              <a:buChar char="-"/>
            </a:pPr>
            <a:r>
              <a:rPr lang="ko-KR" altLang="en-US" sz="1292" dirty="0"/>
              <a:t>선로의 안내레일의 너비 </a:t>
            </a:r>
            <a:r>
              <a:rPr lang="en-US" altLang="ko-KR" sz="1292" dirty="0"/>
              <a:t>2900 </a:t>
            </a:r>
            <a:r>
              <a:rPr lang="ko-KR" altLang="en-US" sz="1292" dirty="0"/>
              <a:t>동일</a:t>
            </a:r>
            <a:r>
              <a:rPr lang="en-US" altLang="ko-KR" sz="1292" dirty="0"/>
              <a:t>, </a:t>
            </a:r>
            <a:r>
              <a:rPr lang="ko-KR" altLang="en-US" sz="1292" dirty="0"/>
              <a:t>노면 중앙 폭 </a:t>
            </a:r>
            <a:r>
              <a:rPr lang="en-US" altLang="ko-KR" sz="1292" dirty="0"/>
              <a:t>1700</a:t>
            </a:r>
            <a:r>
              <a:rPr lang="ko-KR" altLang="en-US" sz="1292" dirty="0"/>
              <a:t>으로 동일</a:t>
            </a:r>
            <a:br>
              <a:rPr lang="en-US" altLang="ko-KR" sz="1292" dirty="0"/>
            </a:br>
            <a:endParaRPr lang="ko-KR" altLang="en-US" sz="1292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DB747B-957A-4C72-847D-7181CE331F8B}"/>
              </a:ext>
            </a:extLst>
          </p:cNvPr>
          <p:cNvSpPr txBox="1"/>
          <p:nvPr/>
        </p:nvSpPr>
        <p:spPr>
          <a:xfrm>
            <a:off x="1033270" y="3468741"/>
            <a:ext cx="7408871" cy="68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275" indent="-369275">
              <a:buFontTx/>
              <a:buChar char="-"/>
            </a:pPr>
            <a:r>
              <a:rPr lang="en-US" altLang="ko-KR" sz="1292" dirty="0"/>
              <a:t>Ang3</a:t>
            </a:r>
            <a:r>
              <a:rPr lang="ko-KR" altLang="en-US" sz="1292" dirty="0"/>
              <a:t>는 </a:t>
            </a:r>
            <a:r>
              <a:rPr lang="en-US" altLang="ko-KR" sz="1292" dirty="0"/>
              <a:t>damper( </a:t>
            </a:r>
            <a:r>
              <a:rPr lang="en-US" altLang="ko-KR" sz="1292" dirty="0">
                <a:highlight>
                  <a:srgbClr val="F363E2"/>
                </a:highlight>
              </a:rPr>
              <a:t> </a:t>
            </a:r>
            <a:r>
              <a:rPr lang="en-US" altLang="ko-KR" sz="1292" dirty="0">
                <a:solidFill>
                  <a:schemeClr val="bg1"/>
                </a:solidFill>
                <a:highlight>
                  <a:srgbClr val="F363E2"/>
                </a:highlight>
              </a:rPr>
              <a:t>c</a:t>
            </a:r>
            <a:r>
              <a:rPr lang="en-US" altLang="ko-KR" sz="1292" dirty="0">
                <a:highlight>
                  <a:srgbClr val="F363E2"/>
                </a:highlight>
              </a:rPr>
              <a:t> </a:t>
            </a:r>
            <a:r>
              <a:rPr lang="en-US" altLang="ko-KR" sz="1292" dirty="0"/>
              <a:t> )</a:t>
            </a:r>
            <a:r>
              <a:rPr lang="ko-KR" altLang="en-US" sz="1292" dirty="0"/>
              <a:t>로 연결된 상판에 설치됨</a:t>
            </a:r>
            <a:endParaRPr lang="en-US" altLang="ko-KR" sz="1292" dirty="0"/>
          </a:p>
          <a:p>
            <a:pPr marL="369275" indent="-369275">
              <a:buFontTx/>
              <a:buChar char="-"/>
            </a:pPr>
            <a:endParaRPr lang="en-US" altLang="ko-KR" sz="1292" dirty="0"/>
          </a:p>
          <a:p>
            <a:pPr marL="369275" indent="-369275">
              <a:buFontTx/>
              <a:buChar char="-"/>
            </a:pPr>
            <a:r>
              <a:rPr lang="ko-KR" altLang="en-US" sz="1292" dirty="0"/>
              <a:t>직선부에서 전폭 </a:t>
            </a:r>
            <a:r>
              <a:rPr lang="en-US" altLang="ko-KR" sz="1292" dirty="0"/>
              <a:t>W=1700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FA272CA6-1050-4BD9-AA02-33DACB93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058" y="-1095098"/>
            <a:ext cx="3284846" cy="473273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734A676A-ED32-4912-969D-963ADD6C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1" y="1682164"/>
            <a:ext cx="8862646" cy="3803578"/>
          </a:xfrm>
          <a:prstGeom prst="rect">
            <a:avLst/>
          </a:prstGeom>
        </p:spPr>
      </p:pic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570C8130-08A8-4B4B-9027-8F88D87DB0D8}"/>
              </a:ext>
            </a:extLst>
          </p:cNvPr>
          <p:cNvGrpSpPr/>
          <p:nvPr/>
        </p:nvGrpSpPr>
        <p:grpSpPr>
          <a:xfrm rot="21391070">
            <a:off x="1497476" y="6802040"/>
            <a:ext cx="7257511" cy="2511074"/>
            <a:chOff x="1530169" y="1751534"/>
            <a:chExt cx="7257511" cy="2511074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5E02A29-3C1E-4411-AEA5-2CC6417892D2}"/>
                </a:ext>
              </a:extLst>
            </p:cNvPr>
            <p:cNvGrpSpPr/>
            <p:nvPr/>
          </p:nvGrpSpPr>
          <p:grpSpPr>
            <a:xfrm>
              <a:off x="7357123" y="2476677"/>
              <a:ext cx="175950" cy="175950"/>
              <a:chOff x="4283569" y="4518314"/>
              <a:chExt cx="679450" cy="67945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2FE8ADC-BC7F-4C06-80ED-9AB7EA1D06AC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48" name="부분 원형 47">
                <a:extLst>
                  <a:ext uri="{FF2B5EF4-FFF2-40B4-BE49-F238E27FC236}">
                    <a16:creationId xmlns:a16="http://schemas.microsoft.com/office/drawing/2014/main" id="{AD06F017-3838-4661-A70B-4A009A3F84E9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부분 원형 48">
                <a:extLst>
                  <a:ext uri="{FF2B5EF4-FFF2-40B4-BE49-F238E27FC236}">
                    <a16:creationId xmlns:a16="http://schemas.microsoft.com/office/drawing/2014/main" id="{67D27867-A6D7-47F2-9326-9F634EF9A100}"/>
                  </a:ext>
                </a:extLst>
              </p:cNvPr>
              <p:cNvSpPr/>
              <p:nvPr/>
            </p:nvSpPr>
            <p:spPr>
              <a:xfrm rot="10800000"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55B8B8C-5010-4067-8A25-17D4CEB3899B}"/>
                </a:ext>
              </a:extLst>
            </p:cNvPr>
            <p:cNvGrpSpPr/>
            <p:nvPr/>
          </p:nvGrpSpPr>
          <p:grpSpPr>
            <a:xfrm>
              <a:off x="1530169" y="1860966"/>
              <a:ext cx="3491501" cy="2401642"/>
              <a:chOff x="1759201" y="6161333"/>
              <a:chExt cx="3491501" cy="2401642"/>
            </a:xfrm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28418951-50F6-45BC-9C09-B539709076BA}"/>
                  </a:ext>
                </a:extLst>
              </p:cNvPr>
              <p:cNvGrpSpPr/>
              <p:nvPr/>
            </p:nvGrpSpPr>
            <p:grpSpPr>
              <a:xfrm>
                <a:off x="1759201" y="6812888"/>
                <a:ext cx="3491501" cy="1093919"/>
                <a:chOff x="1759201" y="6812888"/>
                <a:chExt cx="3491501" cy="1093919"/>
              </a:xfrm>
            </p:grpSpPr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684FBAB8-0A9D-4A11-A81F-6FF010EFFFCE}"/>
                    </a:ext>
                  </a:extLst>
                </p:cNvPr>
                <p:cNvGrpSpPr/>
                <p:nvPr/>
              </p:nvGrpSpPr>
              <p:grpSpPr>
                <a:xfrm>
                  <a:off x="3566831" y="7265614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E3A99767-CEEC-42CD-A6A7-3C192EC2D015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43AE0F81-588F-4C9E-BF3D-787442A4F376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D4FB2CE5-59F7-40A3-8F07-E0A8E6C68775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B86B1120-F2EF-4A35-A2B8-E9B96943978F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8550DCF6-6A70-4425-80B2-9A0DA994DE12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47" name="그룹 146">
                  <a:extLst>
                    <a:ext uri="{FF2B5EF4-FFF2-40B4-BE49-F238E27FC236}">
                      <a16:creationId xmlns:a16="http://schemas.microsoft.com/office/drawing/2014/main" id="{B766BD9D-056B-49D3-A39C-03687050B807}"/>
                    </a:ext>
                  </a:extLst>
                </p:cNvPr>
                <p:cNvGrpSpPr/>
                <p:nvPr/>
              </p:nvGrpSpPr>
              <p:grpSpPr>
                <a:xfrm>
                  <a:off x="2777423" y="7275018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148" name="직사각형 147">
                    <a:extLst>
                      <a:ext uri="{FF2B5EF4-FFF2-40B4-BE49-F238E27FC236}">
                        <a16:creationId xmlns:a16="http://schemas.microsoft.com/office/drawing/2014/main" id="{2A1CD866-79A3-4BE4-8078-D0D3C0613180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F7E7F475-D715-40FF-AABF-464A9A6C0FF1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D06A55DE-BB1B-44CC-8BCE-EE5FDC9FD249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759413E6-7184-4349-9B12-13F3C4A5ABFA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C2628B4B-FAF0-4CBE-9C28-0304C322F9DD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262548CB-3897-49DA-BE18-C3CD54EBDD9F}"/>
                    </a:ext>
                  </a:extLst>
                </p:cNvPr>
                <p:cNvSpPr/>
                <p:nvPr/>
              </p:nvSpPr>
              <p:spPr>
                <a:xfrm>
                  <a:off x="2443388" y="7058603"/>
                  <a:ext cx="2807314" cy="139696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92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직사각형 142">
                  <a:extLst>
                    <a:ext uri="{FF2B5EF4-FFF2-40B4-BE49-F238E27FC236}">
                      <a16:creationId xmlns:a16="http://schemas.microsoft.com/office/drawing/2014/main" id="{11E515EF-0ADB-411C-A843-0E4B86F88009}"/>
                    </a:ext>
                  </a:extLst>
                </p:cNvPr>
                <p:cNvSpPr/>
                <p:nvPr/>
              </p:nvSpPr>
              <p:spPr>
                <a:xfrm>
                  <a:off x="3140420" y="6812888"/>
                  <a:ext cx="249599" cy="225692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92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777EFDF-44C1-46AA-97CD-9C6E9392338D}"/>
                    </a:ext>
                  </a:extLst>
                </p:cNvPr>
                <p:cNvGrpSpPr/>
                <p:nvPr/>
              </p:nvGrpSpPr>
              <p:grpSpPr>
                <a:xfrm rot="5400000">
                  <a:off x="1976281" y="6830887"/>
                  <a:ext cx="160973" cy="595133"/>
                  <a:chOff x="2746873" y="6886937"/>
                  <a:chExt cx="367871" cy="930896"/>
                </a:xfrm>
              </p:grpSpPr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3FC6AAA1-412F-4AA1-8EB2-50460C3F429A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EA6252ED-47E1-4C7D-9911-CDDAB6E3EF73}"/>
                      </a:ext>
                    </a:extLst>
                  </p:cNvPr>
                  <p:cNvSpPr/>
                  <p:nvPr/>
                </p:nvSpPr>
                <p:spPr>
                  <a:xfrm>
                    <a:off x="2834122" y="7419143"/>
                    <a:ext cx="193365" cy="398690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43CE0744-A9BA-4B43-8C09-328544C6779B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1" name="직사각형 140">
                    <a:extLst>
                      <a:ext uri="{FF2B5EF4-FFF2-40B4-BE49-F238E27FC236}">
                        <a16:creationId xmlns:a16="http://schemas.microsoft.com/office/drawing/2014/main" id="{3359E511-E643-4E1C-AF68-7C193CB75717}"/>
                      </a:ext>
                    </a:extLst>
                  </p:cNvPr>
                  <p:cNvSpPr/>
                  <p:nvPr/>
                </p:nvSpPr>
                <p:spPr>
                  <a:xfrm>
                    <a:off x="2746881" y="7174462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직사각형 141">
                    <a:extLst>
                      <a:ext uri="{FF2B5EF4-FFF2-40B4-BE49-F238E27FC236}">
                        <a16:creationId xmlns:a16="http://schemas.microsoft.com/office/drawing/2014/main" id="{838F4DE1-144D-48AD-A26B-7849908852B2}"/>
                      </a:ext>
                    </a:extLst>
                  </p:cNvPr>
                  <p:cNvSpPr/>
                  <p:nvPr/>
                </p:nvSpPr>
                <p:spPr>
                  <a:xfrm>
                    <a:off x="3068837" y="7174461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96A617F1-026C-4371-9CB3-1935C1A52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78" y="6161333"/>
                <a:ext cx="0" cy="2401642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lg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DE976526-789D-4F1F-BEFF-A81915F74299}"/>
                </a:ext>
              </a:extLst>
            </p:cNvPr>
            <p:cNvGrpSpPr/>
            <p:nvPr/>
          </p:nvGrpSpPr>
          <p:grpSpPr>
            <a:xfrm flipH="1">
              <a:off x="5296179" y="1751534"/>
              <a:ext cx="3491501" cy="2511074"/>
              <a:chOff x="1759201" y="6051901"/>
              <a:chExt cx="3491501" cy="2511074"/>
            </a:xfrm>
          </p:grpSpPr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D3A11CB7-6E1F-4DA5-AFB8-D3C98743ECE6}"/>
                  </a:ext>
                </a:extLst>
              </p:cNvPr>
              <p:cNvGrpSpPr/>
              <p:nvPr/>
            </p:nvGrpSpPr>
            <p:grpSpPr>
              <a:xfrm>
                <a:off x="1759201" y="6812888"/>
                <a:ext cx="3491501" cy="1093919"/>
                <a:chOff x="1759201" y="6812888"/>
                <a:chExt cx="3491501" cy="1093919"/>
              </a:xfrm>
            </p:grpSpPr>
            <p:grpSp>
              <p:nvGrpSpPr>
                <p:cNvPr id="182" name="그룹 181">
                  <a:extLst>
                    <a:ext uri="{FF2B5EF4-FFF2-40B4-BE49-F238E27FC236}">
                      <a16:creationId xmlns:a16="http://schemas.microsoft.com/office/drawing/2014/main" id="{57F7CC48-9C62-4801-B973-6E7A99C03134}"/>
                    </a:ext>
                  </a:extLst>
                </p:cNvPr>
                <p:cNvGrpSpPr/>
                <p:nvPr/>
              </p:nvGrpSpPr>
              <p:grpSpPr>
                <a:xfrm>
                  <a:off x="3566831" y="7265614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197" name="직사각형 196">
                    <a:extLst>
                      <a:ext uri="{FF2B5EF4-FFF2-40B4-BE49-F238E27FC236}">
                        <a16:creationId xmlns:a16="http://schemas.microsoft.com/office/drawing/2014/main" id="{B5CD984D-5C82-47C3-BE9E-46CBABDAC31D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98" name="직사각형 197">
                    <a:extLst>
                      <a:ext uri="{FF2B5EF4-FFF2-40B4-BE49-F238E27FC236}">
                        <a16:creationId xmlns:a16="http://schemas.microsoft.com/office/drawing/2014/main" id="{5D63976F-085E-4F4A-BCF4-4E23324DA42F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99" name="직사각형 198">
                    <a:extLst>
                      <a:ext uri="{FF2B5EF4-FFF2-40B4-BE49-F238E27FC236}">
                        <a16:creationId xmlns:a16="http://schemas.microsoft.com/office/drawing/2014/main" id="{99D7307C-BC32-48CD-B69B-FDA551582A9B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0" name="직사각형 199">
                    <a:extLst>
                      <a:ext uri="{FF2B5EF4-FFF2-40B4-BE49-F238E27FC236}">
                        <a16:creationId xmlns:a16="http://schemas.microsoft.com/office/drawing/2014/main" id="{3B3CA1D0-1337-4FA6-B3E1-55B4374DF7F5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직사각형 200">
                    <a:extLst>
                      <a:ext uri="{FF2B5EF4-FFF2-40B4-BE49-F238E27FC236}">
                        <a16:creationId xmlns:a16="http://schemas.microsoft.com/office/drawing/2014/main" id="{A6A31A21-BE49-4493-87DA-8ADE0821B6C8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그룹 182">
                  <a:extLst>
                    <a:ext uri="{FF2B5EF4-FFF2-40B4-BE49-F238E27FC236}">
                      <a16:creationId xmlns:a16="http://schemas.microsoft.com/office/drawing/2014/main" id="{8F0449DF-AFAA-4864-B5C8-7D1C94B7F328}"/>
                    </a:ext>
                  </a:extLst>
                </p:cNvPr>
                <p:cNvGrpSpPr/>
                <p:nvPr/>
              </p:nvGrpSpPr>
              <p:grpSpPr>
                <a:xfrm>
                  <a:off x="2777423" y="7275018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192" name="직사각형 191">
                    <a:extLst>
                      <a:ext uri="{FF2B5EF4-FFF2-40B4-BE49-F238E27FC236}">
                        <a16:creationId xmlns:a16="http://schemas.microsoft.com/office/drawing/2014/main" id="{A1776ABF-786C-4BA5-A35E-AE8E51CE7AE9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93" name="직사각형 192">
                    <a:extLst>
                      <a:ext uri="{FF2B5EF4-FFF2-40B4-BE49-F238E27FC236}">
                        <a16:creationId xmlns:a16="http://schemas.microsoft.com/office/drawing/2014/main" id="{296977EA-7C6C-4D10-BF3D-BA78B11419A3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94" name="직사각형 193">
                    <a:extLst>
                      <a:ext uri="{FF2B5EF4-FFF2-40B4-BE49-F238E27FC236}">
                        <a16:creationId xmlns:a16="http://schemas.microsoft.com/office/drawing/2014/main" id="{6C0A9169-10B0-4996-8350-797F5F6F16C5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직사각형 194">
                    <a:extLst>
                      <a:ext uri="{FF2B5EF4-FFF2-40B4-BE49-F238E27FC236}">
                        <a16:creationId xmlns:a16="http://schemas.microsoft.com/office/drawing/2014/main" id="{AD485C10-30DD-44C5-B6FB-B34AE8E80211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직사각형 195">
                    <a:extLst>
                      <a:ext uri="{FF2B5EF4-FFF2-40B4-BE49-F238E27FC236}">
                        <a16:creationId xmlns:a16="http://schemas.microsoft.com/office/drawing/2014/main" id="{918C2C8B-ADEC-44D6-B2A3-F8E271451B02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5F77D88E-8201-4E0B-9520-A4015E8CB1D6}"/>
                    </a:ext>
                  </a:extLst>
                </p:cNvPr>
                <p:cNvSpPr/>
                <p:nvPr/>
              </p:nvSpPr>
              <p:spPr>
                <a:xfrm>
                  <a:off x="2443388" y="7058603"/>
                  <a:ext cx="2807314" cy="139696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92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08855F42-AFF2-4C62-AB02-0396815E0417}"/>
                    </a:ext>
                  </a:extLst>
                </p:cNvPr>
                <p:cNvSpPr/>
                <p:nvPr/>
              </p:nvSpPr>
              <p:spPr>
                <a:xfrm>
                  <a:off x="3140420" y="6812888"/>
                  <a:ext cx="249599" cy="225692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92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6" name="그룹 185">
                  <a:extLst>
                    <a:ext uri="{FF2B5EF4-FFF2-40B4-BE49-F238E27FC236}">
                      <a16:creationId xmlns:a16="http://schemas.microsoft.com/office/drawing/2014/main" id="{9EABF120-9682-4CFB-99F7-17647627AD1D}"/>
                    </a:ext>
                  </a:extLst>
                </p:cNvPr>
                <p:cNvGrpSpPr/>
                <p:nvPr/>
              </p:nvGrpSpPr>
              <p:grpSpPr>
                <a:xfrm rot="5400000">
                  <a:off x="1976281" y="6830887"/>
                  <a:ext cx="160973" cy="595133"/>
                  <a:chOff x="2746873" y="6886937"/>
                  <a:chExt cx="367871" cy="930896"/>
                </a:xfrm>
              </p:grpSpPr>
              <p:sp>
                <p:nvSpPr>
                  <p:cNvPr id="187" name="직사각형 186">
                    <a:extLst>
                      <a:ext uri="{FF2B5EF4-FFF2-40B4-BE49-F238E27FC236}">
                        <a16:creationId xmlns:a16="http://schemas.microsoft.com/office/drawing/2014/main" id="{28B489B7-53EB-4411-B1E8-363618737593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88" name="직사각형 187">
                    <a:extLst>
                      <a:ext uri="{FF2B5EF4-FFF2-40B4-BE49-F238E27FC236}">
                        <a16:creationId xmlns:a16="http://schemas.microsoft.com/office/drawing/2014/main" id="{D20B58F1-29CE-452E-A2C9-131F4DADC1D2}"/>
                      </a:ext>
                    </a:extLst>
                  </p:cNvPr>
                  <p:cNvSpPr/>
                  <p:nvPr/>
                </p:nvSpPr>
                <p:spPr>
                  <a:xfrm>
                    <a:off x="2834122" y="7419143"/>
                    <a:ext cx="193365" cy="398690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189" name="직사각형 188">
                    <a:extLst>
                      <a:ext uri="{FF2B5EF4-FFF2-40B4-BE49-F238E27FC236}">
                        <a16:creationId xmlns:a16="http://schemas.microsoft.com/office/drawing/2014/main" id="{8D0CA664-AFB7-4739-8423-2B2C2B5837C4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직사각형 189">
                    <a:extLst>
                      <a:ext uri="{FF2B5EF4-FFF2-40B4-BE49-F238E27FC236}">
                        <a16:creationId xmlns:a16="http://schemas.microsoft.com/office/drawing/2014/main" id="{3E263716-68EC-4067-AC9E-1DBEA7B82BE1}"/>
                      </a:ext>
                    </a:extLst>
                  </p:cNvPr>
                  <p:cNvSpPr/>
                  <p:nvPr/>
                </p:nvSpPr>
                <p:spPr>
                  <a:xfrm>
                    <a:off x="2746881" y="7174462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직사각형 190">
                    <a:extLst>
                      <a:ext uri="{FF2B5EF4-FFF2-40B4-BE49-F238E27FC236}">
                        <a16:creationId xmlns:a16="http://schemas.microsoft.com/office/drawing/2014/main" id="{EC941287-6268-4D57-A4BB-721A2AB8FCF1}"/>
                      </a:ext>
                    </a:extLst>
                  </p:cNvPr>
                  <p:cNvSpPr/>
                  <p:nvPr/>
                </p:nvSpPr>
                <p:spPr>
                  <a:xfrm>
                    <a:off x="3068837" y="7174461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ADECA895-016B-46AB-A37C-11F956049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6978" y="6051901"/>
                <a:ext cx="0" cy="2511074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lg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C9C58CEC-6FC8-4FFE-AAC1-7ECE35B31451}"/>
                </a:ext>
              </a:extLst>
            </p:cNvPr>
            <p:cNvSpPr/>
            <p:nvPr/>
          </p:nvSpPr>
          <p:spPr>
            <a:xfrm>
              <a:off x="2538534" y="2221863"/>
              <a:ext cx="5175801" cy="1271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92"/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7B5F8AF5-7E52-4B88-986B-BE799C242DB4}"/>
                </a:ext>
              </a:extLst>
            </p:cNvPr>
            <p:cNvGrpSpPr/>
            <p:nvPr/>
          </p:nvGrpSpPr>
          <p:grpSpPr>
            <a:xfrm>
              <a:off x="4651535" y="2747611"/>
              <a:ext cx="955215" cy="147090"/>
              <a:chOff x="4880567" y="7047978"/>
              <a:chExt cx="955215" cy="147090"/>
            </a:xfrm>
          </p:grpSpPr>
          <p:sp>
            <p:nvSpPr>
              <p:cNvPr id="218" name="자유형: 도형 217">
                <a:extLst>
                  <a:ext uri="{FF2B5EF4-FFF2-40B4-BE49-F238E27FC236}">
                    <a16:creationId xmlns:a16="http://schemas.microsoft.com/office/drawing/2014/main" id="{589D84A0-DF1A-4B9A-866C-1034CEAD273B}"/>
                  </a:ext>
                </a:extLst>
              </p:cNvPr>
              <p:cNvSpPr/>
              <p:nvPr/>
            </p:nvSpPr>
            <p:spPr>
              <a:xfrm>
                <a:off x="4880567" y="7076978"/>
                <a:ext cx="955215" cy="77735"/>
              </a:xfrm>
              <a:custGeom>
                <a:avLst/>
                <a:gdLst>
                  <a:gd name="connsiteX0" fmla="*/ 2315526 w 2421376"/>
                  <a:gd name="connsiteY0" fmla="*/ 50090 h 211702"/>
                  <a:gd name="connsiteX1" fmla="*/ 2259765 w 2421376"/>
                  <a:gd name="connsiteY1" fmla="*/ 105851 h 211702"/>
                  <a:gd name="connsiteX2" fmla="*/ 2315526 w 2421376"/>
                  <a:gd name="connsiteY2" fmla="*/ 161612 h 211702"/>
                  <a:gd name="connsiteX3" fmla="*/ 2371286 w 2421376"/>
                  <a:gd name="connsiteY3" fmla="*/ 105851 h 211702"/>
                  <a:gd name="connsiteX4" fmla="*/ 2315526 w 2421376"/>
                  <a:gd name="connsiteY4" fmla="*/ 50090 h 211702"/>
                  <a:gd name="connsiteX5" fmla="*/ 105851 w 2421376"/>
                  <a:gd name="connsiteY5" fmla="*/ 50090 h 211702"/>
                  <a:gd name="connsiteX6" fmla="*/ 50090 w 2421376"/>
                  <a:gd name="connsiteY6" fmla="*/ 105851 h 211702"/>
                  <a:gd name="connsiteX7" fmla="*/ 105851 w 2421376"/>
                  <a:gd name="connsiteY7" fmla="*/ 161612 h 211702"/>
                  <a:gd name="connsiteX8" fmla="*/ 161612 w 2421376"/>
                  <a:gd name="connsiteY8" fmla="*/ 105851 h 211702"/>
                  <a:gd name="connsiteX9" fmla="*/ 105851 w 2421376"/>
                  <a:gd name="connsiteY9" fmla="*/ 50090 h 211702"/>
                  <a:gd name="connsiteX10" fmla="*/ 105851 w 2421376"/>
                  <a:gd name="connsiteY10" fmla="*/ 0 h 211702"/>
                  <a:gd name="connsiteX11" fmla="*/ 180699 w 2421376"/>
                  <a:gd name="connsiteY11" fmla="*/ 31003 h 211702"/>
                  <a:gd name="connsiteX12" fmla="*/ 184948 w 2421376"/>
                  <a:gd name="connsiteY12" fmla="*/ 37305 h 211702"/>
                  <a:gd name="connsiteX13" fmla="*/ 184948 w 2421376"/>
                  <a:gd name="connsiteY13" fmla="*/ 32874 h 211702"/>
                  <a:gd name="connsiteX14" fmla="*/ 2239416 w 2421376"/>
                  <a:gd name="connsiteY14" fmla="*/ 32874 h 211702"/>
                  <a:gd name="connsiteX15" fmla="*/ 2240677 w 2421376"/>
                  <a:gd name="connsiteY15" fmla="*/ 31003 h 211702"/>
                  <a:gd name="connsiteX16" fmla="*/ 2315525 w 2421376"/>
                  <a:gd name="connsiteY16" fmla="*/ 0 h 211702"/>
                  <a:gd name="connsiteX17" fmla="*/ 2421376 w 2421376"/>
                  <a:gd name="connsiteY17" fmla="*/ 105851 h 211702"/>
                  <a:gd name="connsiteX18" fmla="*/ 2315525 w 2421376"/>
                  <a:gd name="connsiteY18" fmla="*/ 211702 h 211702"/>
                  <a:gd name="connsiteX19" fmla="*/ 2240677 w 2421376"/>
                  <a:gd name="connsiteY19" fmla="*/ 180699 h 211702"/>
                  <a:gd name="connsiteX20" fmla="*/ 2239416 w 2421376"/>
                  <a:gd name="connsiteY20" fmla="*/ 178828 h 211702"/>
                  <a:gd name="connsiteX21" fmla="*/ 184948 w 2421376"/>
                  <a:gd name="connsiteY21" fmla="*/ 178828 h 211702"/>
                  <a:gd name="connsiteX22" fmla="*/ 184948 w 2421376"/>
                  <a:gd name="connsiteY22" fmla="*/ 174397 h 211702"/>
                  <a:gd name="connsiteX23" fmla="*/ 180699 w 2421376"/>
                  <a:gd name="connsiteY23" fmla="*/ 180699 h 211702"/>
                  <a:gd name="connsiteX24" fmla="*/ 105851 w 2421376"/>
                  <a:gd name="connsiteY24" fmla="*/ 211702 h 211702"/>
                  <a:gd name="connsiteX25" fmla="*/ 0 w 2421376"/>
                  <a:gd name="connsiteY25" fmla="*/ 105851 h 211702"/>
                  <a:gd name="connsiteX26" fmla="*/ 105851 w 2421376"/>
                  <a:gd name="connsiteY26" fmla="*/ 0 h 21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421376" h="211702">
                    <a:moveTo>
                      <a:pt x="2315526" y="50090"/>
                    </a:moveTo>
                    <a:cubicBezTo>
                      <a:pt x="2284730" y="50090"/>
                      <a:pt x="2259765" y="75056"/>
                      <a:pt x="2259765" y="105851"/>
                    </a:cubicBezTo>
                    <a:cubicBezTo>
                      <a:pt x="2259765" y="136647"/>
                      <a:pt x="2284730" y="161612"/>
                      <a:pt x="2315526" y="161612"/>
                    </a:cubicBezTo>
                    <a:cubicBezTo>
                      <a:pt x="2346321" y="161612"/>
                      <a:pt x="2371286" y="136647"/>
                      <a:pt x="2371286" y="105851"/>
                    </a:cubicBezTo>
                    <a:cubicBezTo>
                      <a:pt x="2371286" y="75056"/>
                      <a:pt x="2346321" y="50090"/>
                      <a:pt x="2315526" y="50090"/>
                    </a:cubicBezTo>
                    <a:close/>
                    <a:moveTo>
                      <a:pt x="105851" y="50090"/>
                    </a:moveTo>
                    <a:cubicBezTo>
                      <a:pt x="75055" y="50090"/>
                      <a:pt x="50090" y="75056"/>
                      <a:pt x="50090" y="105851"/>
                    </a:cubicBezTo>
                    <a:cubicBezTo>
                      <a:pt x="50090" y="136647"/>
                      <a:pt x="75055" y="161612"/>
                      <a:pt x="105851" y="161612"/>
                    </a:cubicBezTo>
                    <a:cubicBezTo>
                      <a:pt x="136647" y="161612"/>
                      <a:pt x="161612" y="136647"/>
                      <a:pt x="161612" y="105851"/>
                    </a:cubicBezTo>
                    <a:cubicBezTo>
                      <a:pt x="161612" y="75056"/>
                      <a:pt x="136647" y="50090"/>
                      <a:pt x="105851" y="50090"/>
                    </a:cubicBezTo>
                    <a:close/>
                    <a:moveTo>
                      <a:pt x="105851" y="0"/>
                    </a:moveTo>
                    <a:cubicBezTo>
                      <a:pt x="135081" y="0"/>
                      <a:pt x="161544" y="11848"/>
                      <a:pt x="180699" y="31003"/>
                    </a:cubicBezTo>
                    <a:lnTo>
                      <a:pt x="184948" y="37305"/>
                    </a:lnTo>
                    <a:lnTo>
                      <a:pt x="184948" y="32874"/>
                    </a:lnTo>
                    <a:lnTo>
                      <a:pt x="2239416" y="32874"/>
                    </a:lnTo>
                    <a:lnTo>
                      <a:pt x="2240677" y="31003"/>
                    </a:lnTo>
                    <a:cubicBezTo>
                      <a:pt x="2259832" y="11848"/>
                      <a:pt x="2286295" y="0"/>
                      <a:pt x="2315525" y="0"/>
                    </a:cubicBezTo>
                    <a:cubicBezTo>
                      <a:pt x="2373985" y="0"/>
                      <a:pt x="2421376" y="47391"/>
                      <a:pt x="2421376" y="105851"/>
                    </a:cubicBezTo>
                    <a:cubicBezTo>
                      <a:pt x="2421376" y="164311"/>
                      <a:pt x="2373985" y="211702"/>
                      <a:pt x="2315525" y="211702"/>
                    </a:cubicBezTo>
                    <a:cubicBezTo>
                      <a:pt x="2286295" y="211702"/>
                      <a:pt x="2259832" y="199854"/>
                      <a:pt x="2240677" y="180699"/>
                    </a:cubicBezTo>
                    <a:lnTo>
                      <a:pt x="2239416" y="178828"/>
                    </a:lnTo>
                    <a:lnTo>
                      <a:pt x="184948" y="178828"/>
                    </a:lnTo>
                    <a:lnTo>
                      <a:pt x="184948" y="174397"/>
                    </a:lnTo>
                    <a:lnTo>
                      <a:pt x="180699" y="180699"/>
                    </a:lnTo>
                    <a:cubicBezTo>
                      <a:pt x="161544" y="199854"/>
                      <a:pt x="135081" y="211702"/>
                      <a:pt x="105851" y="211702"/>
                    </a:cubicBezTo>
                    <a:cubicBezTo>
                      <a:pt x="47391" y="211702"/>
                      <a:pt x="0" y="164311"/>
                      <a:pt x="0" y="105851"/>
                    </a:cubicBezTo>
                    <a:cubicBezTo>
                      <a:pt x="0" y="47391"/>
                      <a:pt x="47391" y="0"/>
                      <a:pt x="105851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A4208262-2C8C-48DB-8AFE-E43C0E0B8F25}"/>
                  </a:ext>
                </a:extLst>
              </p:cNvPr>
              <p:cNvSpPr/>
              <p:nvPr/>
            </p:nvSpPr>
            <p:spPr>
              <a:xfrm rot="20873737">
                <a:off x="501421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97A0D751-D888-4439-9D75-90BB1D47318A}"/>
                  </a:ext>
                </a:extLst>
              </p:cNvPr>
              <p:cNvSpPr/>
              <p:nvPr/>
            </p:nvSpPr>
            <p:spPr>
              <a:xfrm rot="20873737">
                <a:off x="5075173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09B989BA-5BF2-4B71-BFB2-64FCD8E02431}"/>
                  </a:ext>
                </a:extLst>
              </p:cNvPr>
              <p:cNvSpPr/>
              <p:nvPr/>
            </p:nvSpPr>
            <p:spPr>
              <a:xfrm rot="20873737">
                <a:off x="5318993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2031D118-E237-4BBF-AB79-4C4993755B1F}"/>
                  </a:ext>
                </a:extLst>
              </p:cNvPr>
              <p:cNvSpPr/>
              <p:nvPr/>
            </p:nvSpPr>
            <p:spPr>
              <a:xfrm rot="20873737">
                <a:off x="537994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3" name="사각형: 둥근 모서리 222">
                <a:extLst>
                  <a:ext uri="{FF2B5EF4-FFF2-40B4-BE49-F238E27FC236}">
                    <a16:creationId xmlns:a16="http://schemas.microsoft.com/office/drawing/2014/main" id="{CE703127-F5EE-49C1-BF0A-409628AD1CF0}"/>
                  </a:ext>
                </a:extLst>
              </p:cNvPr>
              <p:cNvSpPr/>
              <p:nvPr/>
            </p:nvSpPr>
            <p:spPr>
              <a:xfrm rot="20873737">
                <a:off x="5501857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D0786BA4-E42F-4F80-9877-1911E3F8C985}"/>
                  </a:ext>
                </a:extLst>
              </p:cNvPr>
              <p:cNvSpPr/>
              <p:nvPr/>
            </p:nvSpPr>
            <p:spPr>
              <a:xfrm rot="20873737">
                <a:off x="5562812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805276D0-1C4E-4C2B-ADAD-D1AB734BA7C5}"/>
                  </a:ext>
                </a:extLst>
              </p:cNvPr>
              <p:cNvSpPr/>
              <p:nvPr/>
            </p:nvSpPr>
            <p:spPr>
              <a:xfrm rot="20873737">
                <a:off x="5623767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6CBA35DE-A4D7-419C-AE58-F6EFF73EFA3C}"/>
                  </a:ext>
                </a:extLst>
              </p:cNvPr>
              <p:cNvSpPr/>
              <p:nvPr/>
            </p:nvSpPr>
            <p:spPr>
              <a:xfrm rot="20873737">
                <a:off x="5684722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7" name="사각형: 둥근 모서리 226">
                <a:extLst>
                  <a:ext uri="{FF2B5EF4-FFF2-40B4-BE49-F238E27FC236}">
                    <a16:creationId xmlns:a16="http://schemas.microsoft.com/office/drawing/2014/main" id="{5F348E4E-D0FB-4ECF-88D3-B1801C05F776}"/>
                  </a:ext>
                </a:extLst>
              </p:cNvPr>
              <p:cNvSpPr/>
              <p:nvPr/>
            </p:nvSpPr>
            <p:spPr>
              <a:xfrm rot="20873737">
                <a:off x="5440902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8" name="사각형: 둥근 모서리 227">
                <a:extLst>
                  <a:ext uri="{FF2B5EF4-FFF2-40B4-BE49-F238E27FC236}">
                    <a16:creationId xmlns:a16="http://schemas.microsoft.com/office/drawing/2014/main" id="{2D606F51-3093-4D1B-A8BE-47515EBCA5B4}"/>
                  </a:ext>
                </a:extLst>
              </p:cNvPr>
              <p:cNvSpPr/>
              <p:nvPr/>
            </p:nvSpPr>
            <p:spPr>
              <a:xfrm rot="20873737">
                <a:off x="513612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29" name="사각형: 둥근 모서리 228">
                <a:extLst>
                  <a:ext uri="{FF2B5EF4-FFF2-40B4-BE49-F238E27FC236}">
                    <a16:creationId xmlns:a16="http://schemas.microsoft.com/office/drawing/2014/main" id="{E5A75405-3ACF-44DB-AC3D-6D17D957FEC5}"/>
                  </a:ext>
                </a:extLst>
              </p:cNvPr>
              <p:cNvSpPr/>
              <p:nvPr/>
            </p:nvSpPr>
            <p:spPr>
              <a:xfrm rot="20873737">
                <a:off x="5197083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2B0BA0A1-C75E-4343-80AF-14F513A73A59}"/>
                  </a:ext>
                </a:extLst>
              </p:cNvPr>
              <p:cNvSpPr/>
              <p:nvPr/>
            </p:nvSpPr>
            <p:spPr>
              <a:xfrm rot="20873737">
                <a:off x="525803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</p:grp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23F76C8A-ABF4-491A-AF6B-7F085C8B4F80}"/>
                </a:ext>
              </a:extLst>
            </p:cNvPr>
            <p:cNvCxnSpPr>
              <a:cxnSpLocks/>
            </p:cNvCxnSpPr>
            <p:nvPr/>
          </p:nvCxnSpPr>
          <p:spPr>
            <a:xfrm>
              <a:off x="5143358" y="1995941"/>
              <a:ext cx="0" cy="2266667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04F6D91B-4570-463D-A5C4-38C505B70466}"/>
                </a:ext>
              </a:extLst>
            </p:cNvPr>
            <p:cNvSpPr/>
            <p:nvPr/>
          </p:nvSpPr>
          <p:spPr>
            <a:xfrm>
              <a:off x="4865341" y="2348999"/>
              <a:ext cx="544952" cy="159258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92" dirty="0"/>
                <a:t>Ang3</a:t>
              </a:r>
              <a:endParaRPr lang="ko-KR" altLang="en-US" sz="1292" dirty="0"/>
            </a:p>
          </p:txBody>
        </p:sp>
        <p:sp>
          <p:nvSpPr>
            <p:cNvPr id="240" name="사각형: 둥근 모서리 239">
              <a:extLst>
                <a:ext uri="{FF2B5EF4-FFF2-40B4-BE49-F238E27FC236}">
                  <a16:creationId xmlns:a16="http://schemas.microsoft.com/office/drawing/2014/main" id="{46D13179-D4D0-4E52-A476-B7319B543D04}"/>
                </a:ext>
              </a:extLst>
            </p:cNvPr>
            <p:cNvSpPr/>
            <p:nvPr/>
          </p:nvSpPr>
          <p:spPr>
            <a:xfrm>
              <a:off x="2911388" y="2348998"/>
              <a:ext cx="257037" cy="163263"/>
            </a:xfrm>
            <a:prstGeom prst="roundRect">
              <a:avLst/>
            </a:prstGeom>
            <a:solidFill>
              <a:srgbClr val="F363E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</a:t>
              </a:r>
              <a:endParaRPr lang="ko-KR" altLang="en-US" sz="1600" dirty="0"/>
            </a:p>
          </p:txBody>
        </p:sp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0B97C9C6-E69B-4772-B671-2E7C9120C8BA}"/>
                </a:ext>
              </a:extLst>
            </p:cNvPr>
            <p:cNvSpPr/>
            <p:nvPr/>
          </p:nvSpPr>
          <p:spPr>
            <a:xfrm>
              <a:off x="7187224" y="2354170"/>
              <a:ext cx="257037" cy="163263"/>
            </a:xfrm>
            <a:prstGeom prst="roundRect">
              <a:avLst/>
            </a:prstGeom>
            <a:solidFill>
              <a:srgbClr val="F363E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</a:t>
              </a:r>
              <a:endParaRPr lang="ko-KR" altLang="en-US" sz="1600" dirty="0"/>
            </a:p>
          </p:txBody>
        </p: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493BCF11-DBEE-49F6-BF46-4C04603FCA17}"/>
              </a:ext>
            </a:extLst>
          </p:cNvPr>
          <p:cNvGrpSpPr/>
          <p:nvPr/>
        </p:nvGrpSpPr>
        <p:grpSpPr>
          <a:xfrm>
            <a:off x="1593295" y="2088757"/>
            <a:ext cx="7257511" cy="2511074"/>
            <a:chOff x="1530169" y="1751534"/>
            <a:chExt cx="7257511" cy="2511074"/>
          </a:xfrm>
        </p:grpSpPr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4E9A2189-7550-4D11-BADF-FAE1A15D6245}"/>
                </a:ext>
              </a:extLst>
            </p:cNvPr>
            <p:cNvGrpSpPr/>
            <p:nvPr/>
          </p:nvGrpSpPr>
          <p:grpSpPr>
            <a:xfrm>
              <a:off x="7357123" y="2476677"/>
              <a:ext cx="175950" cy="175950"/>
              <a:chOff x="4283569" y="4518314"/>
              <a:chExt cx="679450" cy="679450"/>
            </a:xfrm>
          </p:grpSpPr>
          <p:sp>
            <p:nvSpPr>
              <p:cNvPr id="386" name="타원 385">
                <a:extLst>
                  <a:ext uri="{FF2B5EF4-FFF2-40B4-BE49-F238E27FC236}">
                    <a16:creationId xmlns:a16="http://schemas.microsoft.com/office/drawing/2014/main" id="{8ED33873-7B2C-4C93-97CE-64D4916C7205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87" name="부분 원형 386">
                <a:extLst>
                  <a:ext uri="{FF2B5EF4-FFF2-40B4-BE49-F238E27FC236}">
                    <a16:creationId xmlns:a16="http://schemas.microsoft.com/office/drawing/2014/main" id="{AE19FE7B-4493-420E-AAA4-8BD54790AC6B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부분 원형 387">
                <a:extLst>
                  <a:ext uri="{FF2B5EF4-FFF2-40B4-BE49-F238E27FC236}">
                    <a16:creationId xmlns:a16="http://schemas.microsoft.com/office/drawing/2014/main" id="{10731397-0050-45D2-9E31-3DF4E5DACA74}"/>
                  </a:ext>
                </a:extLst>
              </p:cNvPr>
              <p:cNvSpPr/>
              <p:nvPr/>
            </p:nvSpPr>
            <p:spPr>
              <a:xfrm rot="10800000"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71066F87-92F7-4B18-A0D9-4F8BD8C15519}"/>
                </a:ext>
              </a:extLst>
            </p:cNvPr>
            <p:cNvGrpSpPr/>
            <p:nvPr/>
          </p:nvGrpSpPr>
          <p:grpSpPr>
            <a:xfrm>
              <a:off x="1530169" y="1860966"/>
              <a:ext cx="3491501" cy="2401642"/>
              <a:chOff x="1759201" y="6161333"/>
              <a:chExt cx="3491501" cy="2401642"/>
            </a:xfrm>
          </p:grpSpPr>
          <p:grpSp>
            <p:nvGrpSpPr>
              <p:cNvPr id="364" name="그룹 363">
                <a:extLst>
                  <a:ext uri="{FF2B5EF4-FFF2-40B4-BE49-F238E27FC236}">
                    <a16:creationId xmlns:a16="http://schemas.microsoft.com/office/drawing/2014/main" id="{EE74E54C-ADC6-4439-AC2A-679B76343316}"/>
                  </a:ext>
                </a:extLst>
              </p:cNvPr>
              <p:cNvGrpSpPr/>
              <p:nvPr/>
            </p:nvGrpSpPr>
            <p:grpSpPr>
              <a:xfrm>
                <a:off x="1759201" y="6812888"/>
                <a:ext cx="3491501" cy="1093919"/>
                <a:chOff x="1759201" y="6812888"/>
                <a:chExt cx="3491501" cy="1093919"/>
              </a:xfrm>
            </p:grpSpPr>
            <p:grpSp>
              <p:nvGrpSpPr>
                <p:cNvPr id="366" name="그룹 365">
                  <a:extLst>
                    <a:ext uri="{FF2B5EF4-FFF2-40B4-BE49-F238E27FC236}">
                      <a16:creationId xmlns:a16="http://schemas.microsoft.com/office/drawing/2014/main" id="{B0D56831-6630-4AB0-966D-9A4B6B496BAC}"/>
                    </a:ext>
                  </a:extLst>
                </p:cNvPr>
                <p:cNvGrpSpPr/>
                <p:nvPr/>
              </p:nvGrpSpPr>
              <p:grpSpPr>
                <a:xfrm>
                  <a:off x="3566831" y="7265614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381" name="직사각형 380">
                    <a:extLst>
                      <a:ext uri="{FF2B5EF4-FFF2-40B4-BE49-F238E27FC236}">
                        <a16:creationId xmlns:a16="http://schemas.microsoft.com/office/drawing/2014/main" id="{51BD013D-FA0D-4F13-BFAD-F0FB26B2A3FE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82" name="직사각형 381">
                    <a:extLst>
                      <a:ext uri="{FF2B5EF4-FFF2-40B4-BE49-F238E27FC236}">
                        <a16:creationId xmlns:a16="http://schemas.microsoft.com/office/drawing/2014/main" id="{7047308C-82B6-45C5-B097-20640F8634A7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83" name="직사각형 382">
                    <a:extLst>
                      <a:ext uri="{FF2B5EF4-FFF2-40B4-BE49-F238E27FC236}">
                        <a16:creationId xmlns:a16="http://schemas.microsoft.com/office/drawing/2014/main" id="{BF547094-8FCF-40D5-813C-1FF27AFE9265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4" name="직사각형 383">
                    <a:extLst>
                      <a:ext uri="{FF2B5EF4-FFF2-40B4-BE49-F238E27FC236}">
                        <a16:creationId xmlns:a16="http://schemas.microsoft.com/office/drawing/2014/main" id="{A094B078-AF41-40AD-B79F-07AA81960CCF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직사각형 384">
                    <a:extLst>
                      <a:ext uri="{FF2B5EF4-FFF2-40B4-BE49-F238E27FC236}">
                        <a16:creationId xmlns:a16="http://schemas.microsoft.com/office/drawing/2014/main" id="{6EAFC281-1A9C-49A5-9847-CDC6B52FBFA7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67" name="그룹 366">
                  <a:extLst>
                    <a:ext uri="{FF2B5EF4-FFF2-40B4-BE49-F238E27FC236}">
                      <a16:creationId xmlns:a16="http://schemas.microsoft.com/office/drawing/2014/main" id="{7AC3F263-3A36-449F-8BF0-C9EBFE3EF026}"/>
                    </a:ext>
                  </a:extLst>
                </p:cNvPr>
                <p:cNvGrpSpPr/>
                <p:nvPr/>
              </p:nvGrpSpPr>
              <p:grpSpPr>
                <a:xfrm>
                  <a:off x="2777423" y="7275018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376" name="직사각형 375">
                    <a:extLst>
                      <a:ext uri="{FF2B5EF4-FFF2-40B4-BE49-F238E27FC236}">
                        <a16:creationId xmlns:a16="http://schemas.microsoft.com/office/drawing/2014/main" id="{9521AF68-D023-45E5-88D8-0C6AF63C0813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77" name="직사각형 376">
                    <a:extLst>
                      <a:ext uri="{FF2B5EF4-FFF2-40B4-BE49-F238E27FC236}">
                        <a16:creationId xmlns:a16="http://schemas.microsoft.com/office/drawing/2014/main" id="{288107CE-B806-4B76-9709-B074E895AB55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78" name="직사각형 377">
                    <a:extLst>
                      <a:ext uri="{FF2B5EF4-FFF2-40B4-BE49-F238E27FC236}">
                        <a16:creationId xmlns:a16="http://schemas.microsoft.com/office/drawing/2014/main" id="{A551AF17-A604-4A41-9E6D-FDE4EF76C47B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9" name="직사각형 378">
                    <a:extLst>
                      <a:ext uri="{FF2B5EF4-FFF2-40B4-BE49-F238E27FC236}">
                        <a16:creationId xmlns:a16="http://schemas.microsoft.com/office/drawing/2014/main" id="{C39A4A8E-5D8B-4AC0-A656-635092E9826C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0" name="직사각형 379">
                    <a:extLst>
                      <a:ext uri="{FF2B5EF4-FFF2-40B4-BE49-F238E27FC236}">
                        <a16:creationId xmlns:a16="http://schemas.microsoft.com/office/drawing/2014/main" id="{A6672BE9-C7D3-4280-AFC8-225CEA0D7190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8D50A1CC-3AE9-4C8A-82F6-7E26C06517D5}"/>
                    </a:ext>
                  </a:extLst>
                </p:cNvPr>
                <p:cNvSpPr/>
                <p:nvPr/>
              </p:nvSpPr>
              <p:spPr>
                <a:xfrm>
                  <a:off x="2443388" y="7058603"/>
                  <a:ext cx="2807314" cy="139696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92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9" name="직사각형 368">
                  <a:extLst>
                    <a:ext uri="{FF2B5EF4-FFF2-40B4-BE49-F238E27FC236}">
                      <a16:creationId xmlns:a16="http://schemas.microsoft.com/office/drawing/2014/main" id="{A5D3D1E6-6B2B-4102-8AE8-DADC69144454}"/>
                    </a:ext>
                  </a:extLst>
                </p:cNvPr>
                <p:cNvSpPr/>
                <p:nvPr/>
              </p:nvSpPr>
              <p:spPr>
                <a:xfrm>
                  <a:off x="3140420" y="6812888"/>
                  <a:ext cx="249599" cy="225692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92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70" name="그룹 369">
                  <a:extLst>
                    <a:ext uri="{FF2B5EF4-FFF2-40B4-BE49-F238E27FC236}">
                      <a16:creationId xmlns:a16="http://schemas.microsoft.com/office/drawing/2014/main" id="{91F8288F-85CC-4AA9-8238-C2686C1C3436}"/>
                    </a:ext>
                  </a:extLst>
                </p:cNvPr>
                <p:cNvGrpSpPr/>
                <p:nvPr/>
              </p:nvGrpSpPr>
              <p:grpSpPr>
                <a:xfrm rot="5400000">
                  <a:off x="1976281" y="6830887"/>
                  <a:ext cx="160973" cy="595133"/>
                  <a:chOff x="2746873" y="6886937"/>
                  <a:chExt cx="367871" cy="930896"/>
                </a:xfrm>
              </p:grpSpPr>
              <p:sp>
                <p:nvSpPr>
                  <p:cNvPr id="371" name="직사각형 370">
                    <a:extLst>
                      <a:ext uri="{FF2B5EF4-FFF2-40B4-BE49-F238E27FC236}">
                        <a16:creationId xmlns:a16="http://schemas.microsoft.com/office/drawing/2014/main" id="{18658AE2-5F00-490C-8111-6B6F811F98DE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72" name="직사각형 371">
                    <a:extLst>
                      <a:ext uri="{FF2B5EF4-FFF2-40B4-BE49-F238E27FC236}">
                        <a16:creationId xmlns:a16="http://schemas.microsoft.com/office/drawing/2014/main" id="{CF86AF0A-7BCD-4672-AEA0-63C0224C400C}"/>
                      </a:ext>
                    </a:extLst>
                  </p:cNvPr>
                  <p:cNvSpPr/>
                  <p:nvPr/>
                </p:nvSpPr>
                <p:spPr>
                  <a:xfrm>
                    <a:off x="2834122" y="7419143"/>
                    <a:ext cx="193365" cy="398690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73" name="직사각형 372">
                    <a:extLst>
                      <a:ext uri="{FF2B5EF4-FFF2-40B4-BE49-F238E27FC236}">
                        <a16:creationId xmlns:a16="http://schemas.microsoft.com/office/drawing/2014/main" id="{6ECF200C-84F7-4BFF-A089-8737D918CC1F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4" name="직사각형 373">
                    <a:extLst>
                      <a:ext uri="{FF2B5EF4-FFF2-40B4-BE49-F238E27FC236}">
                        <a16:creationId xmlns:a16="http://schemas.microsoft.com/office/drawing/2014/main" id="{996960B0-CD3C-44D7-A8F2-D7C96BB3CDB9}"/>
                      </a:ext>
                    </a:extLst>
                  </p:cNvPr>
                  <p:cNvSpPr/>
                  <p:nvPr/>
                </p:nvSpPr>
                <p:spPr>
                  <a:xfrm>
                    <a:off x="2746881" y="7174462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5" name="직사각형 374">
                    <a:extLst>
                      <a:ext uri="{FF2B5EF4-FFF2-40B4-BE49-F238E27FC236}">
                        <a16:creationId xmlns:a16="http://schemas.microsoft.com/office/drawing/2014/main" id="{2963C671-1783-461E-97F9-1A6BDB85B146}"/>
                      </a:ext>
                    </a:extLst>
                  </p:cNvPr>
                  <p:cNvSpPr/>
                  <p:nvPr/>
                </p:nvSpPr>
                <p:spPr>
                  <a:xfrm>
                    <a:off x="3068837" y="7174461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E02EEAFD-4DEE-49D7-9C84-B860AE083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978" y="6161333"/>
                <a:ext cx="0" cy="2401642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lg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237F3FF1-C93B-4ADB-8906-C244F86A082E}"/>
                </a:ext>
              </a:extLst>
            </p:cNvPr>
            <p:cNvGrpSpPr/>
            <p:nvPr/>
          </p:nvGrpSpPr>
          <p:grpSpPr>
            <a:xfrm flipH="1">
              <a:off x="5296179" y="1751534"/>
              <a:ext cx="3491501" cy="2511074"/>
              <a:chOff x="1759201" y="6051901"/>
              <a:chExt cx="3491501" cy="2511074"/>
            </a:xfrm>
          </p:grpSpPr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A382451B-3214-4063-969E-F45EAA39D913}"/>
                  </a:ext>
                </a:extLst>
              </p:cNvPr>
              <p:cNvGrpSpPr/>
              <p:nvPr/>
            </p:nvGrpSpPr>
            <p:grpSpPr>
              <a:xfrm>
                <a:off x="1759201" y="6812888"/>
                <a:ext cx="3491501" cy="1093919"/>
                <a:chOff x="1759201" y="6812888"/>
                <a:chExt cx="3491501" cy="1093919"/>
              </a:xfrm>
            </p:grpSpPr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58B725A0-E833-4735-A1A1-07FF5A1329F3}"/>
                    </a:ext>
                  </a:extLst>
                </p:cNvPr>
                <p:cNvGrpSpPr/>
                <p:nvPr/>
              </p:nvGrpSpPr>
              <p:grpSpPr>
                <a:xfrm>
                  <a:off x="3566831" y="7265614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359" name="직사각형 358">
                    <a:extLst>
                      <a:ext uri="{FF2B5EF4-FFF2-40B4-BE49-F238E27FC236}">
                        <a16:creationId xmlns:a16="http://schemas.microsoft.com/office/drawing/2014/main" id="{820E520B-CC74-4601-996B-96896F3D595B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60" name="직사각형 359">
                    <a:extLst>
                      <a:ext uri="{FF2B5EF4-FFF2-40B4-BE49-F238E27FC236}">
                        <a16:creationId xmlns:a16="http://schemas.microsoft.com/office/drawing/2014/main" id="{3EF78679-361D-4FAB-B68E-CCE3A3A2CEE6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61" name="직사각형 360">
                    <a:extLst>
                      <a:ext uri="{FF2B5EF4-FFF2-40B4-BE49-F238E27FC236}">
                        <a16:creationId xmlns:a16="http://schemas.microsoft.com/office/drawing/2014/main" id="{ABE1A298-84B3-429F-9821-B7C77582C224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2" name="직사각형 361">
                    <a:extLst>
                      <a:ext uri="{FF2B5EF4-FFF2-40B4-BE49-F238E27FC236}">
                        <a16:creationId xmlns:a16="http://schemas.microsoft.com/office/drawing/2014/main" id="{82609979-B752-47FF-AD91-8A93B0D9836C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3" name="직사각형 362">
                    <a:extLst>
                      <a:ext uri="{FF2B5EF4-FFF2-40B4-BE49-F238E27FC236}">
                        <a16:creationId xmlns:a16="http://schemas.microsoft.com/office/drawing/2014/main" id="{4E510A39-5420-48F6-8704-AD71DA495C63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19C07BE0-F30E-4394-94BE-5D3F3FB9D971}"/>
                    </a:ext>
                  </a:extLst>
                </p:cNvPr>
                <p:cNvGrpSpPr/>
                <p:nvPr/>
              </p:nvGrpSpPr>
              <p:grpSpPr>
                <a:xfrm>
                  <a:off x="2777423" y="7275018"/>
                  <a:ext cx="198720" cy="631789"/>
                  <a:chOff x="2746873" y="6886937"/>
                  <a:chExt cx="367865" cy="858108"/>
                </a:xfrm>
              </p:grpSpPr>
              <p:sp>
                <p:nvSpPr>
                  <p:cNvPr id="354" name="직사각형 353">
                    <a:extLst>
                      <a:ext uri="{FF2B5EF4-FFF2-40B4-BE49-F238E27FC236}">
                        <a16:creationId xmlns:a16="http://schemas.microsoft.com/office/drawing/2014/main" id="{CCF63A27-5131-44CF-B140-3132DE1EDDC9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55" name="직사각형 354">
                    <a:extLst>
                      <a:ext uri="{FF2B5EF4-FFF2-40B4-BE49-F238E27FC236}">
                        <a16:creationId xmlns:a16="http://schemas.microsoft.com/office/drawing/2014/main" id="{CF188DF8-AECA-45B5-940F-285EDF9862D4}"/>
                      </a:ext>
                    </a:extLst>
                  </p:cNvPr>
                  <p:cNvSpPr/>
                  <p:nvPr/>
                </p:nvSpPr>
                <p:spPr>
                  <a:xfrm>
                    <a:off x="2834123" y="7285048"/>
                    <a:ext cx="193365" cy="459997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56" name="직사각형 355">
                    <a:extLst>
                      <a:ext uri="{FF2B5EF4-FFF2-40B4-BE49-F238E27FC236}">
                        <a16:creationId xmlns:a16="http://schemas.microsoft.com/office/drawing/2014/main" id="{5411CFA6-459D-480E-9CE9-4804D2742378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7" name="직사각형 356">
                    <a:extLst>
                      <a:ext uri="{FF2B5EF4-FFF2-40B4-BE49-F238E27FC236}">
                        <a16:creationId xmlns:a16="http://schemas.microsoft.com/office/drawing/2014/main" id="{E1E0B4E9-B564-42D0-B4F0-408CA3A25987}"/>
                      </a:ext>
                    </a:extLst>
                  </p:cNvPr>
                  <p:cNvSpPr/>
                  <p:nvPr/>
                </p:nvSpPr>
                <p:spPr>
                  <a:xfrm>
                    <a:off x="2746873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8" name="직사각형 357">
                    <a:extLst>
                      <a:ext uri="{FF2B5EF4-FFF2-40B4-BE49-F238E27FC236}">
                        <a16:creationId xmlns:a16="http://schemas.microsoft.com/office/drawing/2014/main" id="{343BBECF-FDB9-46A8-B077-6F1F7DAB7008}"/>
                      </a:ext>
                    </a:extLst>
                  </p:cNvPr>
                  <p:cNvSpPr/>
                  <p:nvPr/>
                </p:nvSpPr>
                <p:spPr>
                  <a:xfrm>
                    <a:off x="3068832" y="7174462"/>
                    <a:ext cx="45906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537599D2-9F0F-462D-B9B0-1E0174DB9440}"/>
                    </a:ext>
                  </a:extLst>
                </p:cNvPr>
                <p:cNvSpPr/>
                <p:nvPr/>
              </p:nvSpPr>
              <p:spPr>
                <a:xfrm>
                  <a:off x="2443388" y="7058603"/>
                  <a:ext cx="2807314" cy="139696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92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4A52B988-AB7C-4D3D-8C4E-C92921F5A394}"/>
                    </a:ext>
                  </a:extLst>
                </p:cNvPr>
                <p:cNvSpPr/>
                <p:nvPr/>
              </p:nvSpPr>
              <p:spPr>
                <a:xfrm>
                  <a:off x="3140420" y="6812888"/>
                  <a:ext cx="249599" cy="225692"/>
                </a:xfrm>
                <a:prstGeom prst="rect">
                  <a:avLst/>
                </a:prstGeom>
                <a:solidFill>
                  <a:srgbClr val="FFFF00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92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8" name="그룹 347">
                  <a:extLst>
                    <a:ext uri="{FF2B5EF4-FFF2-40B4-BE49-F238E27FC236}">
                      <a16:creationId xmlns:a16="http://schemas.microsoft.com/office/drawing/2014/main" id="{1A6304C2-57B6-4908-B1A3-B3ED4BD543DF}"/>
                    </a:ext>
                  </a:extLst>
                </p:cNvPr>
                <p:cNvGrpSpPr/>
                <p:nvPr/>
              </p:nvGrpSpPr>
              <p:grpSpPr>
                <a:xfrm rot="5400000">
                  <a:off x="1976281" y="6830887"/>
                  <a:ext cx="160973" cy="595133"/>
                  <a:chOff x="2746873" y="6886937"/>
                  <a:chExt cx="367871" cy="930896"/>
                </a:xfrm>
              </p:grpSpPr>
              <p:sp>
                <p:nvSpPr>
                  <p:cNvPr id="349" name="직사각형 348">
                    <a:extLst>
                      <a:ext uri="{FF2B5EF4-FFF2-40B4-BE49-F238E27FC236}">
                        <a16:creationId xmlns:a16="http://schemas.microsoft.com/office/drawing/2014/main" id="{470719A3-B60F-4B3C-B860-66F2213BB0A1}"/>
                      </a:ext>
                    </a:extLst>
                  </p:cNvPr>
                  <p:cNvSpPr/>
                  <p:nvPr/>
                </p:nvSpPr>
                <p:spPr>
                  <a:xfrm>
                    <a:off x="2797097" y="7174461"/>
                    <a:ext cx="271735" cy="64971"/>
                  </a:xfrm>
                  <a:prstGeom prst="rect">
                    <a:avLst/>
                  </a:prstGeom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50" name="직사각형 349">
                    <a:extLst>
                      <a:ext uri="{FF2B5EF4-FFF2-40B4-BE49-F238E27FC236}">
                        <a16:creationId xmlns:a16="http://schemas.microsoft.com/office/drawing/2014/main" id="{7873E33B-E496-4B5D-A65F-973F9D2F4334}"/>
                      </a:ext>
                    </a:extLst>
                  </p:cNvPr>
                  <p:cNvSpPr/>
                  <p:nvPr/>
                </p:nvSpPr>
                <p:spPr>
                  <a:xfrm>
                    <a:off x="2834122" y="7419143"/>
                    <a:ext cx="193365" cy="398690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 w="31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/>
                  </a:p>
                </p:txBody>
              </p:sp>
              <p:sp>
                <p:nvSpPr>
                  <p:cNvPr id="351" name="직사각형 350">
                    <a:extLst>
                      <a:ext uri="{FF2B5EF4-FFF2-40B4-BE49-F238E27FC236}">
                        <a16:creationId xmlns:a16="http://schemas.microsoft.com/office/drawing/2014/main" id="{A29102C0-C213-4FA6-A070-5BCB61A3A4B7}"/>
                      </a:ext>
                    </a:extLst>
                  </p:cNvPr>
                  <p:cNvSpPr/>
                  <p:nvPr/>
                </p:nvSpPr>
                <p:spPr>
                  <a:xfrm>
                    <a:off x="2746873" y="6886937"/>
                    <a:ext cx="367864" cy="287523"/>
                  </a:xfrm>
                  <a:prstGeom prst="rect">
                    <a:avLst/>
                  </a:prstGeom>
                  <a:solidFill>
                    <a:srgbClr val="FFFF00"/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직사각형 351">
                    <a:extLst>
                      <a:ext uri="{FF2B5EF4-FFF2-40B4-BE49-F238E27FC236}">
                        <a16:creationId xmlns:a16="http://schemas.microsoft.com/office/drawing/2014/main" id="{9F7BE7BC-A25F-4DE7-BAA8-3FDFBE71207F}"/>
                      </a:ext>
                    </a:extLst>
                  </p:cNvPr>
                  <p:cNvSpPr/>
                  <p:nvPr/>
                </p:nvSpPr>
                <p:spPr>
                  <a:xfrm>
                    <a:off x="2746881" y="7174462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3" name="직사각형 352">
                    <a:extLst>
                      <a:ext uri="{FF2B5EF4-FFF2-40B4-BE49-F238E27FC236}">
                        <a16:creationId xmlns:a16="http://schemas.microsoft.com/office/drawing/2014/main" id="{CEA51645-1D0F-4CFC-BF54-16618193D5EB}"/>
                      </a:ext>
                    </a:extLst>
                  </p:cNvPr>
                  <p:cNvSpPr/>
                  <p:nvPr/>
                </p:nvSpPr>
                <p:spPr>
                  <a:xfrm>
                    <a:off x="3068837" y="7174461"/>
                    <a:ext cx="45907" cy="398691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92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618D7484-C781-452B-A21E-4CBB86BAC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6978" y="6051901"/>
                <a:ext cx="0" cy="2511074"/>
              </a:xfrm>
              <a:prstGeom prst="line">
                <a:avLst/>
              </a:prstGeom>
              <a:ln w="3175">
                <a:solidFill>
                  <a:srgbClr val="FF0000"/>
                </a:solidFill>
                <a:prstDash val="lg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A57F4458-7962-444C-AFF1-D19F61019103}"/>
                </a:ext>
              </a:extLst>
            </p:cNvPr>
            <p:cNvSpPr/>
            <p:nvPr/>
          </p:nvSpPr>
          <p:spPr>
            <a:xfrm>
              <a:off x="2538534" y="2221863"/>
              <a:ext cx="5175801" cy="12713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92"/>
            </a:p>
          </p:txBody>
        </p: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6E86D1FE-F3BB-41A0-BF60-BF2E5523744F}"/>
                </a:ext>
              </a:extLst>
            </p:cNvPr>
            <p:cNvGrpSpPr/>
            <p:nvPr/>
          </p:nvGrpSpPr>
          <p:grpSpPr>
            <a:xfrm>
              <a:off x="4651535" y="2747611"/>
              <a:ext cx="955215" cy="147090"/>
              <a:chOff x="4880567" y="7047978"/>
              <a:chExt cx="955215" cy="147090"/>
            </a:xfrm>
          </p:grpSpPr>
          <p:sp>
            <p:nvSpPr>
              <p:cNvPr id="329" name="자유형: 도형 328">
                <a:extLst>
                  <a:ext uri="{FF2B5EF4-FFF2-40B4-BE49-F238E27FC236}">
                    <a16:creationId xmlns:a16="http://schemas.microsoft.com/office/drawing/2014/main" id="{1AD32B5E-51EB-4C08-A5EA-2750BAEBC75E}"/>
                  </a:ext>
                </a:extLst>
              </p:cNvPr>
              <p:cNvSpPr/>
              <p:nvPr/>
            </p:nvSpPr>
            <p:spPr>
              <a:xfrm>
                <a:off x="4880567" y="7076978"/>
                <a:ext cx="955215" cy="77735"/>
              </a:xfrm>
              <a:custGeom>
                <a:avLst/>
                <a:gdLst>
                  <a:gd name="connsiteX0" fmla="*/ 2315526 w 2421376"/>
                  <a:gd name="connsiteY0" fmla="*/ 50090 h 211702"/>
                  <a:gd name="connsiteX1" fmla="*/ 2259765 w 2421376"/>
                  <a:gd name="connsiteY1" fmla="*/ 105851 h 211702"/>
                  <a:gd name="connsiteX2" fmla="*/ 2315526 w 2421376"/>
                  <a:gd name="connsiteY2" fmla="*/ 161612 h 211702"/>
                  <a:gd name="connsiteX3" fmla="*/ 2371286 w 2421376"/>
                  <a:gd name="connsiteY3" fmla="*/ 105851 h 211702"/>
                  <a:gd name="connsiteX4" fmla="*/ 2315526 w 2421376"/>
                  <a:gd name="connsiteY4" fmla="*/ 50090 h 211702"/>
                  <a:gd name="connsiteX5" fmla="*/ 105851 w 2421376"/>
                  <a:gd name="connsiteY5" fmla="*/ 50090 h 211702"/>
                  <a:gd name="connsiteX6" fmla="*/ 50090 w 2421376"/>
                  <a:gd name="connsiteY6" fmla="*/ 105851 h 211702"/>
                  <a:gd name="connsiteX7" fmla="*/ 105851 w 2421376"/>
                  <a:gd name="connsiteY7" fmla="*/ 161612 h 211702"/>
                  <a:gd name="connsiteX8" fmla="*/ 161612 w 2421376"/>
                  <a:gd name="connsiteY8" fmla="*/ 105851 h 211702"/>
                  <a:gd name="connsiteX9" fmla="*/ 105851 w 2421376"/>
                  <a:gd name="connsiteY9" fmla="*/ 50090 h 211702"/>
                  <a:gd name="connsiteX10" fmla="*/ 105851 w 2421376"/>
                  <a:gd name="connsiteY10" fmla="*/ 0 h 211702"/>
                  <a:gd name="connsiteX11" fmla="*/ 180699 w 2421376"/>
                  <a:gd name="connsiteY11" fmla="*/ 31003 h 211702"/>
                  <a:gd name="connsiteX12" fmla="*/ 184948 w 2421376"/>
                  <a:gd name="connsiteY12" fmla="*/ 37305 h 211702"/>
                  <a:gd name="connsiteX13" fmla="*/ 184948 w 2421376"/>
                  <a:gd name="connsiteY13" fmla="*/ 32874 h 211702"/>
                  <a:gd name="connsiteX14" fmla="*/ 2239416 w 2421376"/>
                  <a:gd name="connsiteY14" fmla="*/ 32874 h 211702"/>
                  <a:gd name="connsiteX15" fmla="*/ 2240677 w 2421376"/>
                  <a:gd name="connsiteY15" fmla="*/ 31003 h 211702"/>
                  <a:gd name="connsiteX16" fmla="*/ 2315525 w 2421376"/>
                  <a:gd name="connsiteY16" fmla="*/ 0 h 211702"/>
                  <a:gd name="connsiteX17" fmla="*/ 2421376 w 2421376"/>
                  <a:gd name="connsiteY17" fmla="*/ 105851 h 211702"/>
                  <a:gd name="connsiteX18" fmla="*/ 2315525 w 2421376"/>
                  <a:gd name="connsiteY18" fmla="*/ 211702 h 211702"/>
                  <a:gd name="connsiteX19" fmla="*/ 2240677 w 2421376"/>
                  <a:gd name="connsiteY19" fmla="*/ 180699 h 211702"/>
                  <a:gd name="connsiteX20" fmla="*/ 2239416 w 2421376"/>
                  <a:gd name="connsiteY20" fmla="*/ 178828 h 211702"/>
                  <a:gd name="connsiteX21" fmla="*/ 184948 w 2421376"/>
                  <a:gd name="connsiteY21" fmla="*/ 178828 h 211702"/>
                  <a:gd name="connsiteX22" fmla="*/ 184948 w 2421376"/>
                  <a:gd name="connsiteY22" fmla="*/ 174397 h 211702"/>
                  <a:gd name="connsiteX23" fmla="*/ 180699 w 2421376"/>
                  <a:gd name="connsiteY23" fmla="*/ 180699 h 211702"/>
                  <a:gd name="connsiteX24" fmla="*/ 105851 w 2421376"/>
                  <a:gd name="connsiteY24" fmla="*/ 211702 h 211702"/>
                  <a:gd name="connsiteX25" fmla="*/ 0 w 2421376"/>
                  <a:gd name="connsiteY25" fmla="*/ 105851 h 211702"/>
                  <a:gd name="connsiteX26" fmla="*/ 105851 w 2421376"/>
                  <a:gd name="connsiteY26" fmla="*/ 0 h 211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421376" h="211702">
                    <a:moveTo>
                      <a:pt x="2315526" y="50090"/>
                    </a:moveTo>
                    <a:cubicBezTo>
                      <a:pt x="2284730" y="50090"/>
                      <a:pt x="2259765" y="75056"/>
                      <a:pt x="2259765" y="105851"/>
                    </a:cubicBezTo>
                    <a:cubicBezTo>
                      <a:pt x="2259765" y="136647"/>
                      <a:pt x="2284730" y="161612"/>
                      <a:pt x="2315526" y="161612"/>
                    </a:cubicBezTo>
                    <a:cubicBezTo>
                      <a:pt x="2346321" y="161612"/>
                      <a:pt x="2371286" y="136647"/>
                      <a:pt x="2371286" y="105851"/>
                    </a:cubicBezTo>
                    <a:cubicBezTo>
                      <a:pt x="2371286" y="75056"/>
                      <a:pt x="2346321" y="50090"/>
                      <a:pt x="2315526" y="50090"/>
                    </a:cubicBezTo>
                    <a:close/>
                    <a:moveTo>
                      <a:pt x="105851" y="50090"/>
                    </a:moveTo>
                    <a:cubicBezTo>
                      <a:pt x="75055" y="50090"/>
                      <a:pt x="50090" y="75056"/>
                      <a:pt x="50090" y="105851"/>
                    </a:cubicBezTo>
                    <a:cubicBezTo>
                      <a:pt x="50090" y="136647"/>
                      <a:pt x="75055" y="161612"/>
                      <a:pt x="105851" y="161612"/>
                    </a:cubicBezTo>
                    <a:cubicBezTo>
                      <a:pt x="136647" y="161612"/>
                      <a:pt x="161612" y="136647"/>
                      <a:pt x="161612" y="105851"/>
                    </a:cubicBezTo>
                    <a:cubicBezTo>
                      <a:pt x="161612" y="75056"/>
                      <a:pt x="136647" y="50090"/>
                      <a:pt x="105851" y="50090"/>
                    </a:cubicBezTo>
                    <a:close/>
                    <a:moveTo>
                      <a:pt x="105851" y="0"/>
                    </a:moveTo>
                    <a:cubicBezTo>
                      <a:pt x="135081" y="0"/>
                      <a:pt x="161544" y="11848"/>
                      <a:pt x="180699" y="31003"/>
                    </a:cubicBezTo>
                    <a:lnTo>
                      <a:pt x="184948" y="37305"/>
                    </a:lnTo>
                    <a:lnTo>
                      <a:pt x="184948" y="32874"/>
                    </a:lnTo>
                    <a:lnTo>
                      <a:pt x="2239416" y="32874"/>
                    </a:lnTo>
                    <a:lnTo>
                      <a:pt x="2240677" y="31003"/>
                    </a:lnTo>
                    <a:cubicBezTo>
                      <a:pt x="2259832" y="11848"/>
                      <a:pt x="2286295" y="0"/>
                      <a:pt x="2315525" y="0"/>
                    </a:cubicBezTo>
                    <a:cubicBezTo>
                      <a:pt x="2373985" y="0"/>
                      <a:pt x="2421376" y="47391"/>
                      <a:pt x="2421376" y="105851"/>
                    </a:cubicBezTo>
                    <a:cubicBezTo>
                      <a:pt x="2421376" y="164311"/>
                      <a:pt x="2373985" y="211702"/>
                      <a:pt x="2315525" y="211702"/>
                    </a:cubicBezTo>
                    <a:cubicBezTo>
                      <a:pt x="2286295" y="211702"/>
                      <a:pt x="2259832" y="199854"/>
                      <a:pt x="2240677" y="180699"/>
                    </a:cubicBezTo>
                    <a:lnTo>
                      <a:pt x="2239416" y="178828"/>
                    </a:lnTo>
                    <a:lnTo>
                      <a:pt x="184948" y="178828"/>
                    </a:lnTo>
                    <a:lnTo>
                      <a:pt x="184948" y="174397"/>
                    </a:lnTo>
                    <a:lnTo>
                      <a:pt x="180699" y="180699"/>
                    </a:lnTo>
                    <a:cubicBezTo>
                      <a:pt x="161544" y="199854"/>
                      <a:pt x="135081" y="211702"/>
                      <a:pt x="105851" y="211702"/>
                    </a:cubicBezTo>
                    <a:cubicBezTo>
                      <a:pt x="47391" y="211702"/>
                      <a:pt x="0" y="164311"/>
                      <a:pt x="0" y="105851"/>
                    </a:cubicBezTo>
                    <a:cubicBezTo>
                      <a:pt x="0" y="47391"/>
                      <a:pt x="47391" y="0"/>
                      <a:pt x="105851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0" name="사각형: 둥근 모서리 329">
                <a:extLst>
                  <a:ext uri="{FF2B5EF4-FFF2-40B4-BE49-F238E27FC236}">
                    <a16:creationId xmlns:a16="http://schemas.microsoft.com/office/drawing/2014/main" id="{F42FE686-3C0E-4DB5-B464-C105FAEEE606}"/>
                  </a:ext>
                </a:extLst>
              </p:cNvPr>
              <p:cNvSpPr/>
              <p:nvPr/>
            </p:nvSpPr>
            <p:spPr>
              <a:xfrm rot="20873737">
                <a:off x="501421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1" name="사각형: 둥근 모서리 330">
                <a:extLst>
                  <a:ext uri="{FF2B5EF4-FFF2-40B4-BE49-F238E27FC236}">
                    <a16:creationId xmlns:a16="http://schemas.microsoft.com/office/drawing/2014/main" id="{DFF38908-8B5E-4FF5-9812-A2D20895C21F}"/>
                  </a:ext>
                </a:extLst>
              </p:cNvPr>
              <p:cNvSpPr/>
              <p:nvPr/>
            </p:nvSpPr>
            <p:spPr>
              <a:xfrm rot="20873737">
                <a:off x="5075173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2" name="사각형: 둥근 모서리 331">
                <a:extLst>
                  <a:ext uri="{FF2B5EF4-FFF2-40B4-BE49-F238E27FC236}">
                    <a16:creationId xmlns:a16="http://schemas.microsoft.com/office/drawing/2014/main" id="{1D68F4DA-3ABC-4ABA-8DC1-A16D6E76F7BE}"/>
                  </a:ext>
                </a:extLst>
              </p:cNvPr>
              <p:cNvSpPr/>
              <p:nvPr/>
            </p:nvSpPr>
            <p:spPr>
              <a:xfrm rot="20873737">
                <a:off x="5318993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3" name="사각형: 둥근 모서리 332">
                <a:extLst>
                  <a:ext uri="{FF2B5EF4-FFF2-40B4-BE49-F238E27FC236}">
                    <a16:creationId xmlns:a16="http://schemas.microsoft.com/office/drawing/2014/main" id="{F4CDB56E-1443-49A4-AEB6-EE91D04AF310}"/>
                  </a:ext>
                </a:extLst>
              </p:cNvPr>
              <p:cNvSpPr/>
              <p:nvPr/>
            </p:nvSpPr>
            <p:spPr>
              <a:xfrm rot="20873737">
                <a:off x="537994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4" name="사각형: 둥근 모서리 333">
                <a:extLst>
                  <a:ext uri="{FF2B5EF4-FFF2-40B4-BE49-F238E27FC236}">
                    <a16:creationId xmlns:a16="http://schemas.microsoft.com/office/drawing/2014/main" id="{81EC64FC-4358-4BC7-91C5-F2DE3E65B0F9}"/>
                  </a:ext>
                </a:extLst>
              </p:cNvPr>
              <p:cNvSpPr/>
              <p:nvPr/>
            </p:nvSpPr>
            <p:spPr>
              <a:xfrm rot="20873737">
                <a:off x="5501857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5" name="사각형: 둥근 모서리 334">
                <a:extLst>
                  <a:ext uri="{FF2B5EF4-FFF2-40B4-BE49-F238E27FC236}">
                    <a16:creationId xmlns:a16="http://schemas.microsoft.com/office/drawing/2014/main" id="{A2814845-E13C-4C67-A2CC-94C7D3CA69E6}"/>
                  </a:ext>
                </a:extLst>
              </p:cNvPr>
              <p:cNvSpPr/>
              <p:nvPr/>
            </p:nvSpPr>
            <p:spPr>
              <a:xfrm rot="20873737">
                <a:off x="5562812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6" name="사각형: 둥근 모서리 335">
                <a:extLst>
                  <a:ext uri="{FF2B5EF4-FFF2-40B4-BE49-F238E27FC236}">
                    <a16:creationId xmlns:a16="http://schemas.microsoft.com/office/drawing/2014/main" id="{3E6EFDB6-2E11-41F3-A45F-0FC800D91F80}"/>
                  </a:ext>
                </a:extLst>
              </p:cNvPr>
              <p:cNvSpPr/>
              <p:nvPr/>
            </p:nvSpPr>
            <p:spPr>
              <a:xfrm rot="20873737">
                <a:off x="5623767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7" name="사각형: 둥근 모서리 336">
                <a:extLst>
                  <a:ext uri="{FF2B5EF4-FFF2-40B4-BE49-F238E27FC236}">
                    <a16:creationId xmlns:a16="http://schemas.microsoft.com/office/drawing/2014/main" id="{CEEE0E96-3577-4CA2-AF09-E93C46BF7959}"/>
                  </a:ext>
                </a:extLst>
              </p:cNvPr>
              <p:cNvSpPr/>
              <p:nvPr/>
            </p:nvSpPr>
            <p:spPr>
              <a:xfrm rot="20873737">
                <a:off x="5684722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8" name="사각형: 둥근 모서리 337">
                <a:extLst>
                  <a:ext uri="{FF2B5EF4-FFF2-40B4-BE49-F238E27FC236}">
                    <a16:creationId xmlns:a16="http://schemas.microsoft.com/office/drawing/2014/main" id="{4B97C41F-1F5F-4C0B-B1A9-6E7B44D0F5CA}"/>
                  </a:ext>
                </a:extLst>
              </p:cNvPr>
              <p:cNvSpPr/>
              <p:nvPr/>
            </p:nvSpPr>
            <p:spPr>
              <a:xfrm rot="20873737">
                <a:off x="5440902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39" name="사각형: 둥근 모서리 338">
                <a:extLst>
                  <a:ext uri="{FF2B5EF4-FFF2-40B4-BE49-F238E27FC236}">
                    <a16:creationId xmlns:a16="http://schemas.microsoft.com/office/drawing/2014/main" id="{93C852BD-6BD7-4E58-A1F0-07C591DCFF3A}"/>
                  </a:ext>
                </a:extLst>
              </p:cNvPr>
              <p:cNvSpPr/>
              <p:nvPr/>
            </p:nvSpPr>
            <p:spPr>
              <a:xfrm rot="20873737">
                <a:off x="513612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40" name="사각형: 둥근 모서리 339">
                <a:extLst>
                  <a:ext uri="{FF2B5EF4-FFF2-40B4-BE49-F238E27FC236}">
                    <a16:creationId xmlns:a16="http://schemas.microsoft.com/office/drawing/2014/main" id="{3C201503-EBC8-4A51-8680-35E3C1510175}"/>
                  </a:ext>
                </a:extLst>
              </p:cNvPr>
              <p:cNvSpPr/>
              <p:nvPr/>
            </p:nvSpPr>
            <p:spPr>
              <a:xfrm rot="20873737">
                <a:off x="5197083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41" name="사각형: 둥근 모서리 340">
                <a:extLst>
                  <a:ext uri="{FF2B5EF4-FFF2-40B4-BE49-F238E27FC236}">
                    <a16:creationId xmlns:a16="http://schemas.microsoft.com/office/drawing/2014/main" id="{98531964-6EC5-4F02-8E44-B397AD89BFBA}"/>
                  </a:ext>
                </a:extLst>
              </p:cNvPr>
              <p:cNvSpPr/>
              <p:nvPr/>
            </p:nvSpPr>
            <p:spPr>
              <a:xfrm rot="20873737">
                <a:off x="5258038" y="7047978"/>
                <a:ext cx="38401" cy="14709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</p:grp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94A1DF50-D74D-4E58-9DEF-2E86BC46B770}"/>
                </a:ext>
              </a:extLst>
            </p:cNvPr>
            <p:cNvCxnSpPr>
              <a:cxnSpLocks/>
            </p:cNvCxnSpPr>
            <p:nvPr/>
          </p:nvCxnSpPr>
          <p:spPr>
            <a:xfrm>
              <a:off x="5143358" y="1995941"/>
              <a:ext cx="0" cy="2266667"/>
            </a:xfrm>
            <a:prstGeom prst="line">
              <a:avLst/>
            </a:prstGeom>
            <a:ln w="3175">
              <a:solidFill>
                <a:srgbClr val="FF000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4B8D6E74-1EF4-48ED-B690-BE291AF6E5E9}"/>
                </a:ext>
              </a:extLst>
            </p:cNvPr>
            <p:cNvSpPr/>
            <p:nvPr/>
          </p:nvSpPr>
          <p:spPr>
            <a:xfrm>
              <a:off x="4865341" y="2348999"/>
              <a:ext cx="544952" cy="159258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92" dirty="0"/>
                <a:t>Ang3</a:t>
              </a:r>
              <a:endParaRPr lang="ko-KR" altLang="en-US" sz="1292" dirty="0"/>
            </a:p>
          </p:txBody>
        </p:sp>
        <p:sp>
          <p:nvSpPr>
            <p:cNvPr id="327" name="사각형: 둥근 모서리 326">
              <a:extLst>
                <a:ext uri="{FF2B5EF4-FFF2-40B4-BE49-F238E27FC236}">
                  <a16:creationId xmlns:a16="http://schemas.microsoft.com/office/drawing/2014/main" id="{D7744990-8613-4497-A370-A6E69AA01493}"/>
                </a:ext>
              </a:extLst>
            </p:cNvPr>
            <p:cNvSpPr/>
            <p:nvPr/>
          </p:nvSpPr>
          <p:spPr>
            <a:xfrm>
              <a:off x="2911388" y="2348998"/>
              <a:ext cx="257037" cy="163263"/>
            </a:xfrm>
            <a:prstGeom prst="roundRect">
              <a:avLst/>
            </a:prstGeom>
            <a:solidFill>
              <a:srgbClr val="F363E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</a:t>
              </a:r>
              <a:endParaRPr lang="ko-KR" altLang="en-US" sz="1600" dirty="0"/>
            </a:p>
          </p:txBody>
        </p:sp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FDF7E7F3-F60A-4802-A6AD-5C5F00922CB1}"/>
                </a:ext>
              </a:extLst>
            </p:cNvPr>
            <p:cNvSpPr/>
            <p:nvPr/>
          </p:nvSpPr>
          <p:spPr>
            <a:xfrm>
              <a:off x="7187224" y="2354170"/>
              <a:ext cx="257037" cy="163263"/>
            </a:xfrm>
            <a:prstGeom prst="roundRect">
              <a:avLst/>
            </a:prstGeom>
            <a:solidFill>
              <a:srgbClr val="F363E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</a:t>
              </a:r>
              <a:endParaRPr lang="ko-KR" altLang="en-US" sz="1600" dirty="0"/>
            </a:p>
          </p:txBody>
        </p:sp>
      </p:grpSp>
      <p:pic>
        <p:nvPicPr>
          <p:cNvPr id="389" name="그림 388">
            <a:extLst>
              <a:ext uri="{FF2B5EF4-FFF2-40B4-BE49-F238E27FC236}">
                <a16:creationId xmlns:a16="http://schemas.microsoft.com/office/drawing/2014/main" id="{98C2CF51-3176-49DA-B814-4AAF072F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630" y="11406742"/>
            <a:ext cx="1718526" cy="1394858"/>
          </a:xfrm>
          <a:prstGeom prst="rect">
            <a:avLst/>
          </a:prstGeom>
        </p:spPr>
      </p:pic>
      <p:pic>
        <p:nvPicPr>
          <p:cNvPr id="390" name="그림 389">
            <a:extLst>
              <a:ext uri="{FF2B5EF4-FFF2-40B4-BE49-F238E27FC236}">
                <a16:creationId xmlns:a16="http://schemas.microsoft.com/office/drawing/2014/main" id="{C7E573E5-2D13-41CE-80E9-D254983F2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428" y="10392202"/>
            <a:ext cx="3546172" cy="24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18D4F-CE25-4723-9DA2-9CB55AD1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현재 </a:t>
            </a:r>
            <a:r>
              <a:rPr lang="en-US" altLang="ko-KR" b="1" dirty="0"/>
              <a:t>CONCEPT</a:t>
            </a:r>
            <a:r>
              <a:rPr lang="ko-KR" altLang="en-US" b="1" dirty="0"/>
              <a:t>에서 평면성 계산 시 고려사항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2E3BD-D14F-4BB0-AEA4-EB7081C0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589700"/>
            <a:ext cx="8281035" cy="681567"/>
          </a:xfrm>
        </p:spPr>
        <p:txBody>
          <a:bodyPr/>
          <a:lstStyle/>
          <a:p>
            <a:r>
              <a:rPr lang="ko-KR" altLang="en-US" sz="1400" dirty="0"/>
              <a:t>현재 차량 </a:t>
            </a:r>
            <a:r>
              <a:rPr lang="en-US" altLang="ko-KR" sz="1400" dirty="0"/>
              <a:t>CONCEPT</a:t>
            </a:r>
            <a:r>
              <a:rPr lang="ko-KR" altLang="en-US" sz="1400" dirty="0"/>
              <a:t>에서</a:t>
            </a:r>
            <a:r>
              <a:rPr lang="en-US" altLang="ko-KR" sz="1400" dirty="0"/>
              <a:t>, </a:t>
            </a:r>
            <a:r>
              <a:rPr lang="ko-KR" altLang="en-US" sz="1400" dirty="0"/>
              <a:t>다음 내용이 평면성 계산에 영향을 미침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0BE1D-E70D-4C75-A47D-EE932CDA1632}"/>
              </a:ext>
            </a:extLst>
          </p:cNvPr>
          <p:cNvSpPr txBox="1"/>
          <p:nvPr/>
        </p:nvSpPr>
        <p:spPr>
          <a:xfrm>
            <a:off x="12196730" y="3137617"/>
            <a:ext cx="357790" cy="570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108" dirty="0"/>
              <a:t>x</a:t>
            </a:r>
            <a:endParaRPr lang="ko-KR" altLang="en-US" sz="3108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885D5-77D6-4410-A6C6-14B81F2EDC27}"/>
              </a:ext>
            </a:extLst>
          </p:cNvPr>
          <p:cNvSpPr txBox="1"/>
          <p:nvPr/>
        </p:nvSpPr>
        <p:spPr>
          <a:xfrm>
            <a:off x="946654" y="4129306"/>
            <a:ext cx="6828792" cy="2001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275" indent="-369275">
              <a:buFontTx/>
              <a:buChar char="-"/>
            </a:pPr>
            <a:r>
              <a:rPr lang="en-US" altLang="ko-KR" sz="1551" b="1" dirty="0"/>
              <a:t>BEAM</a:t>
            </a:r>
            <a:r>
              <a:rPr lang="ko-KR" altLang="en-US" sz="1551" b="1" dirty="0"/>
              <a:t>의 평행 여부</a:t>
            </a:r>
            <a:endParaRPr lang="en-US" altLang="ko-KR" sz="1551" b="1" dirty="0"/>
          </a:p>
          <a:p>
            <a:pPr marL="960114" lvl="1" indent="-369275">
              <a:buFontTx/>
              <a:buChar char="-"/>
            </a:pPr>
            <a:r>
              <a:rPr lang="ko-KR" altLang="en-US" sz="1551" dirty="0"/>
              <a:t>모든 선로 구간에서 안내레일은 평행이 아님</a:t>
            </a:r>
            <a:r>
              <a:rPr lang="en-US" altLang="ko-KR" sz="1551" dirty="0"/>
              <a:t>(</a:t>
            </a:r>
            <a:r>
              <a:rPr lang="ko-KR" altLang="en-US" sz="1551" dirty="0"/>
              <a:t>모든 구간에서 </a:t>
            </a:r>
            <a:r>
              <a:rPr lang="en-US" altLang="ko-KR" sz="1551" dirty="0"/>
              <a:t>L1</a:t>
            </a:r>
            <a:r>
              <a:rPr lang="ko-KR" altLang="en-US" sz="1551" dirty="0"/>
              <a:t>≠</a:t>
            </a:r>
            <a:r>
              <a:rPr lang="en-US" altLang="ko-KR" sz="1551" dirty="0"/>
              <a:t>L2)</a:t>
            </a:r>
          </a:p>
          <a:p>
            <a:pPr marL="960114" lvl="1" indent="-369275">
              <a:buFontTx/>
              <a:buChar char="-"/>
            </a:pPr>
            <a:r>
              <a:rPr lang="en-US" altLang="ko-KR" sz="1551" dirty="0"/>
              <a:t>* </a:t>
            </a:r>
            <a:r>
              <a:rPr lang="ko-KR" altLang="en-US" sz="1551" dirty="0"/>
              <a:t>안내레일은 </a:t>
            </a:r>
            <a:r>
              <a:rPr lang="en-US" altLang="ko-KR" sz="1551" dirty="0"/>
              <a:t>2900+max 10mm</a:t>
            </a:r>
          </a:p>
          <a:p>
            <a:pPr marL="960114" lvl="1" indent="-369275">
              <a:buFontTx/>
              <a:buChar char="-"/>
            </a:pPr>
            <a:endParaRPr lang="en-US" altLang="ko-KR" sz="1551" dirty="0"/>
          </a:p>
          <a:p>
            <a:pPr marL="369275" indent="-369275">
              <a:buFontTx/>
              <a:buChar char="-"/>
            </a:pPr>
            <a:r>
              <a:rPr lang="ko-KR" altLang="en-US" sz="1551" b="1" dirty="0">
                <a:solidFill>
                  <a:srgbClr val="FF0000"/>
                </a:solidFill>
              </a:rPr>
              <a:t>안내레일과 롤러는</a:t>
            </a:r>
            <a:r>
              <a:rPr lang="en-US" altLang="ko-KR" sz="1551" b="1" dirty="0">
                <a:solidFill>
                  <a:srgbClr val="FF0000"/>
                </a:solidFill>
              </a:rPr>
              <a:t> </a:t>
            </a:r>
            <a:r>
              <a:rPr lang="ko-KR" altLang="en-US" sz="1551" b="1" dirty="0">
                <a:solidFill>
                  <a:srgbClr val="FF0000"/>
                </a:solidFill>
              </a:rPr>
              <a:t>언제나 접촉이 보장되는가</a:t>
            </a:r>
            <a:r>
              <a:rPr lang="en-US" altLang="ko-KR" sz="1551" b="1" dirty="0">
                <a:solidFill>
                  <a:srgbClr val="FF0000"/>
                </a:solidFill>
              </a:rPr>
              <a:t>?</a:t>
            </a:r>
          </a:p>
          <a:p>
            <a:pPr marL="980231" lvl="1" indent="-369275">
              <a:buFontTx/>
              <a:buChar char="-"/>
            </a:pPr>
            <a:r>
              <a:rPr lang="ko-KR" altLang="en-US" sz="1551" dirty="0" err="1">
                <a:solidFill>
                  <a:srgbClr val="FF0000"/>
                </a:solidFill>
              </a:rPr>
              <a:t>횡기울기</a:t>
            </a:r>
            <a:r>
              <a:rPr lang="ko-KR" altLang="en-US" sz="1551" dirty="0">
                <a:solidFill>
                  <a:srgbClr val="FF0000"/>
                </a:solidFill>
              </a:rPr>
              <a:t> 상황에서</a:t>
            </a:r>
            <a:r>
              <a:rPr lang="en-US" altLang="ko-KR" sz="1551" dirty="0">
                <a:solidFill>
                  <a:srgbClr val="FF0000"/>
                </a:solidFill>
              </a:rPr>
              <a:t>, </a:t>
            </a:r>
            <a:r>
              <a:rPr lang="ko-KR" altLang="en-US" sz="1551" dirty="0">
                <a:solidFill>
                  <a:srgbClr val="FF0000"/>
                </a:solidFill>
              </a:rPr>
              <a:t>스프링이 충분히 제</a:t>
            </a:r>
            <a:r>
              <a:rPr lang="en-US" altLang="ko-KR" sz="1551" dirty="0">
                <a:solidFill>
                  <a:srgbClr val="FF0000"/>
                </a:solidFill>
              </a:rPr>
              <a:t> </a:t>
            </a:r>
            <a:r>
              <a:rPr lang="ko-KR" altLang="en-US" sz="1551" dirty="0">
                <a:solidFill>
                  <a:srgbClr val="FF0000"/>
                </a:solidFill>
              </a:rPr>
              <a:t>역할을 하는가</a:t>
            </a:r>
            <a:r>
              <a:rPr lang="en-US" altLang="ko-KR" sz="155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1551" dirty="0">
                <a:solidFill>
                  <a:srgbClr val="FF0000"/>
                </a:solidFill>
              </a:rPr>
              <a:t> </a:t>
            </a:r>
            <a:br>
              <a:rPr lang="en-US" altLang="ko-KR" sz="1551" dirty="0">
                <a:solidFill>
                  <a:srgbClr val="FF0000"/>
                </a:solidFill>
              </a:rPr>
            </a:br>
            <a:endParaRPr lang="en-US" altLang="ko-KR" sz="155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FED2DC-74A0-46A0-9A34-DA49160FD65C}"/>
              </a:ext>
            </a:extLst>
          </p:cNvPr>
          <p:cNvSpPr/>
          <p:nvPr/>
        </p:nvSpPr>
        <p:spPr>
          <a:xfrm>
            <a:off x="1593532" y="1965935"/>
            <a:ext cx="121702" cy="147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2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D9F6E6-6491-4C2D-A5D5-6FD1C8321933}"/>
              </a:ext>
            </a:extLst>
          </p:cNvPr>
          <p:cNvSpPr/>
          <p:nvPr/>
        </p:nvSpPr>
        <p:spPr>
          <a:xfrm>
            <a:off x="414713" y="1965936"/>
            <a:ext cx="121702" cy="1478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22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DB5DB5-CAC1-409E-AE59-82EEED8CEDB7}"/>
              </a:ext>
            </a:extLst>
          </p:cNvPr>
          <p:cNvSpPr/>
          <p:nvPr/>
        </p:nvSpPr>
        <p:spPr>
          <a:xfrm>
            <a:off x="448789" y="2498832"/>
            <a:ext cx="1266445" cy="4293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169" tIns="59084" rIns="118169" bIns="59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2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2464E7-3535-40C7-AC59-927A894057E6}"/>
              </a:ext>
            </a:extLst>
          </p:cNvPr>
          <p:cNvGrpSpPr/>
          <p:nvPr/>
        </p:nvGrpSpPr>
        <p:grpSpPr>
          <a:xfrm>
            <a:off x="571156" y="1948449"/>
            <a:ext cx="985915" cy="163105"/>
            <a:chOff x="7145660" y="760755"/>
            <a:chExt cx="5854508" cy="968539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0E106CA-2EC0-4F4B-8ABE-D452A5F01E6D}"/>
                </a:ext>
              </a:extLst>
            </p:cNvPr>
            <p:cNvSpPr/>
            <p:nvPr/>
          </p:nvSpPr>
          <p:spPr>
            <a:xfrm>
              <a:off x="7145660" y="951712"/>
              <a:ext cx="5854508" cy="511862"/>
            </a:xfrm>
            <a:custGeom>
              <a:avLst/>
              <a:gdLst>
                <a:gd name="connsiteX0" fmla="*/ 2315526 w 2421376"/>
                <a:gd name="connsiteY0" fmla="*/ 50090 h 211702"/>
                <a:gd name="connsiteX1" fmla="*/ 2259765 w 2421376"/>
                <a:gd name="connsiteY1" fmla="*/ 105851 h 211702"/>
                <a:gd name="connsiteX2" fmla="*/ 2315526 w 2421376"/>
                <a:gd name="connsiteY2" fmla="*/ 161612 h 211702"/>
                <a:gd name="connsiteX3" fmla="*/ 2371286 w 2421376"/>
                <a:gd name="connsiteY3" fmla="*/ 105851 h 211702"/>
                <a:gd name="connsiteX4" fmla="*/ 2315526 w 2421376"/>
                <a:gd name="connsiteY4" fmla="*/ 50090 h 211702"/>
                <a:gd name="connsiteX5" fmla="*/ 105851 w 2421376"/>
                <a:gd name="connsiteY5" fmla="*/ 50090 h 211702"/>
                <a:gd name="connsiteX6" fmla="*/ 50090 w 2421376"/>
                <a:gd name="connsiteY6" fmla="*/ 105851 h 211702"/>
                <a:gd name="connsiteX7" fmla="*/ 105851 w 2421376"/>
                <a:gd name="connsiteY7" fmla="*/ 161612 h 211702"/>
                <a:gd name="connsiteX8" fmla="*/ 161612 w 2421376"/>
                <a:gd name="connsiteY8" fmla="*/ 105851 h 211702"/>
                <a:gd name="connsiteX9" fmla="*/ 105851 w 2421376"/>
                <a:gd name="connsiteY9" fmla="*/ 50090 h 211702"/>
                <a:gd name="connsiteX10" fmla="*/ 105851 w 2421376"/>
                <a:gd name="connsiteY10" fmla="*/ 0 h 211702"/>
                <a:gd name="connsiteX11" fmla="*/ 180699 w 2421376"/>
                <a:gd name="connsiteY11" fmla="*/ 31003 h 211702"/>
                <a:gd name="connsiteX12" fmla="*/ 184948 w 2421376"/>
                <a:gd name="connsiteY12" fmla="*/ 37305 h 211702"/>
                <a:gd name="connsiteX13" fmla="*/ 184948 w 2421376"/>
                <a:gd name="connsiteY13" fmla="*/ 32874 h 211702"/>
                <a:gd name="connsiteX14" fmla="*/ 2239416 w 2421376"/>
                <a:gd name="connsiteY14" fmla="*/ 32874 h 211702"/>
                <a:gd name="connsiteX15" fmla="*/ 2240677 w 2421376"/>
                <a:gd name="connsiteY15" fmla="*/ 31003 h 211702"/>
                <a:gd name="connsiteX16" fmla="*/ 2315525 w 2421376"/>
                <a:gd name="connsiteY16" fmla="*/ 0 h 211702"/>
                <a:gd name="connsiteX17" fmla="*/ 2421376 w 2421376"/>
                <a:gd name="connsiteY17" fmla="*/ 105851 h 211702"/>
                <a:gd name="connsiteX18" fmla="*/ 2315525 w 2421376"/>
                <a:gd name="connsiteY18" fmla="*/ 211702 h 211702"/>
                <a:gd name="connsiteX19" fmla="*/ 2240677 w 2421376"/>
                <a:gd name="connsiteY19" fmla="*/ 180699 h 211702"/>
                <a:gd name="connsiteX20" fmla="*/ 2239416 w 2421376"/>
                <a:gd name="connsiteY20" fmla="*/ 178828 h 211702"/>
                <a:gd name="connsiteX21" fmla="*/ 184948 w 2421376"/>
                <a:gd name="connsiteY21" fmla="*/ 178828 h 211702"/>
                <a:gd name="connsiteX22" fmla="*/ 184948 w 2421376"/>
                <a:gd name="connsiteY22" fmla="*/ 174397 h 211702"/>
                <a:gd name="connsiteX23" fmla="*/ 180699 w 2421376"/>
                <a:gd name="connsiteY23" fmla="*/ 180699 h 211702"/>
                <a:gd name="connsiteX24" fmla="*/ 105851 w 2421376"/>
                <a:gd name="connsiteY24" fmla="*/ 211702 h 211702"/>
                <a:gd name="connsiteX25" fmla="*/ 0 w 2421376"/>
                <a:gd name="connsiteY25" fmla="*/ 105851 h 211702"/>
                <a:gd name="connsiteX26" fmla="*/ 105851 w 2421376"/>
                <a:gd name="connsiteY26" fmla="*/ 0 h 21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21376" h="211702">
                  <a:moveTo>
                    <a:pt x="2315526" y="50090"/>
                  </a:moveTo>
                  <a:cubicBezTo>
                    <a:pt x="2284730" y="50090"/>
                    <a:pt x="2259765" y="75056"/>
                    <a:pt x="2259765" y="105851"/>
                  </a:cubicBezTo>
                  <a:cubicBezTo>
                    <a:pt x="2259765" y="136647"/>
                    <a:pt x="2284730" y="161612"/>
                    <a:pt x="2315526" y="161612"/>
                  </a:cubicBezTo>
                  <a:cubicBezTo>
                    <a:pt x="2346321" y="161612"/>
                    <a:pt x="2371286" y="136647"/>
                    <a:pt x="2371286" y="105851"/>
                  </a:cubicBezTo>
                  <a:cubicBezTo>
                    <a:pt x="2371286" y="75056"/>
                    <a:pt x="2346321" y="50090"/>
                    <a:pt x="2315526" y="50090"/>
                  </a:cubicBezTo>
                  <a:close/>
                  <a:moveTo>
                    <a:pt x="105851" y="50090"/>
                  </a:moveTo>
                  <a:cubicBezTo>
                    <a:pt x="75055" y="50090"/>
                    <a:pt x="50090" y="75056"/>
                    <a:pt x="50090" y="105851"/>
                  </a:cubicBezTo>
                  <a:cubicBezTo>
                    <a:pt x="50090" y="136647"/>
                    <a:pt x="75055" y="161612"/>
                    <a:pt x="105851" y="161612"/>
                  </a:cubicBezTo>
                  <a:cubicBezTo>
                    <a:pt x="136647" y="161612"/>
                    <a:pt x="161612" y="136647"/>
                    <a:pt x="161612" y="105851"/>
                  </a:cubicBezTo>
                  <a:cubicBezTo>
                    <a:pt x="161612" y="75056"/>
                    <a:pt x="136647" y="50090"/>
                    <a:pt x="105851" y="50090"/>
                  </a:cubicBezTo>
                  <a:close/>
                  <a:moveTo>
                    <a:pt x="105851" y="0"/>
                  </a:moveTo>
                  <a:cubicBezTo>
                    <a:pt x="135081" y="0"/>
                    <a:pt x="161544" y="11848"/>
                    <a:pt x="180699" y="31003"/>
                  </a:cubicBezTo>
                  <a:lnTo>
                    <a:pt x="184948" y="37305"/>
                  </a:lnTo>
                  <a:lnTo>
                    <a:pt x="184948" y="32874"/>
                  </a:lnTo>
                  <a:lnTo>
                    <a:pt x="2239416" y="32874"/>
                  </a:lnTo>
                  <a:lnTo>
                    <a:pt x="2240677" y="31003"/>
                  </a:lnTo>
                  <a:cubicBezTo>
                    <a:pt x="2259832" y="11848"/>
                    <a:pt x="2286295" y="0"/>
                    <a:pt x="2315525" y="0"/>
                  </a:cubicBezTo>
                  <a:cubicBezTo>
                    <a:pt x="2373985" y="0"/>
                    <a:pt x="2421376" y="47391"/>
                    <a:pt x="2421376" y="105851"/>
                  </a:cubicBezTo>
                  <a:cubicBezTo>
                    <a:pt x="2421376" y="164311"/>
                    <a:pt x="2373985" y="211702"/>
                    <a:pt x="2315525" y="211702"/>
                  </a:cubicBezTo>
                  <a:cubicBezTo>
                    <a:pt x="2286295" y="211702"/>
                    <a:pt x="2259832" y="199854"/>
                    <a:pt x="2240677" y="180699"/>
                  </a:cubicBezTo>
                  <a:lnTo>
                    <a:pt x="2239416" y="178828"/>
                  </a:lnTo>
                  <a:lnTo>
                    <a:pt x="184948" y="178828"/>
                  </a:lnTo>
                  <a:lnTo>
                    <a:pt x="184948" y="174397"/>
                  </a:lnTo>
                  <a:lnTo>
                    <a:pt x="180699" y="180699"/>
                  </a:lnTo>
                  <a:cubicBezTo>
                    <a:pt x="161544" y="199854"/>
                    <a:pt x="135081" y="211702"/>
                    <a:pt x="105851" y="211702"/>
                  </a:cubicBezTo>
                  <a:cubicBezTo>
                    <a:pt x="47391" y="211702"/>
                    <a:pt x="0" y="164311"/>
                    <a:pt x="0" y="105851"/>
                  </a:cubicBezTo>
                  <a:cubicBezTo>
                    <a:pt x="0" y="47391"/>
                    <a:pt x="47391" y="0"/>
                    <a:pt x="105851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89DB5BE-F8A2-484D-BC0E-F14D9512B974}"/>
                </a:ext>
              </a:extLst>
            </p:cNvPr>
            <p:cNvSpPr/>
            <p:nvPr/>
          </p:nvSpPr>
          <p:spPr>
            <a:xfrm rot="20873737">
              <a:off x="796480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CE5605B-A182-4612-B92D-ADAFCF95CFEC}"/>
                </a:ext>
              </a:extLst>
            </p:cNvPr>
            <p:cNvSpPr/>
            <p:nvPr/>
          </p:nvSpPr>
          <p:spPr>
            <a:xfrm rot="20873737">
              <a:off x="833840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F915EB1-44D8-401E-9AA0-90E0376674E7}"/>
                </a:ext>
              </a:extLst>
            </p:cNvPr>
            <p:cNvSpPr/>
            <p:nvPr/>
          </p:nvSpPr>
          <p:spPr>
            <a:xfrm rot="20873737">
              <a:off x="983276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12890F5-C651-4E4A-B019-4AF328651DC5}"/>
                </a:ext>
              </a:extLst>
            </p:cNvPr>
            <p:cNvSpPr/>
            <p:nvPr/>
          </p:nvSpPr>
          <p:spPr>
            <a:xfrm rot="20873737">
              <a:off x="1020636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9BDFF7F-CFC6-4C93-860B-F1ED70D1477B}"/>
                </a:ext>
              </a:extLst>
            </p:cNvPr>
            <p:cNvSpPr/>
            <p:nvPr/>
          </p:nvSpPr>
          <p:spPr>
            <a:xfrm rot="20873737">
              <a:off x="1095354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4F75B76-392C-42CB-ABD2-719B19B671CE}"/>
                </a:ext>
              </a:extLst>
            </p:cNvPr>
            <p:cNvSpPr/>
            <p:nvPr/>
          </p:nvSpPr>
          <p:spPr>
            <a:xfrm rot="20873737">
              <a:off x="1132713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76B81C3-8E4F-4BA6-806E-2BE22BE7543D}"/>
                </a:ext>
              </a:extLst>
            </p:cNvPr>
            <p:cNvSpPr/>
            <p:nvPr/>
          </p:nvSpPr>
          <p:spPr>
            <a:xfrm rot="20873737">
              <a:off x="1170072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8C2A210-48FD-4AD8-9DBB-4CD71D25757F}"/>
                </a:ext>
              </a:extLst>
            </p:cNvPr>
            <p:cNvSpPr/>
            <p:nvPr/>
          </p:nvSpPr>
          <p:spPr>
            <a:xfrm rot="20873737">
              <a:off x="1207432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2CA6418-303D-4553-B88F-555B317B2A4F}"/>
                </a:ext>
              </a:extLst>
            </p:cNvPr>
            <p:cNvSpPr/>
            <p:nvPr/>
          </p:nvSpPr>
          <p:spPr>
            <a:xfrm rot="20873737">
              <a:off x="1057995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D77D312-8AF0-4159-9EF5-883C19981F08}"/>
                </a:ext>
              </a:extLst>
            </p:cNvPr>
            <p:cNvSpPr/>
            <p:nvPr/>
          </p:nvSpPr>
          <p:spPr>
            <a:xfrm rot="20873737">
              <a:off x="871199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193C678-C52D-41BF-B8C9-293F6853AC4C}"/>
                </a:ext>
              </a:extLst>
            </p:cNvPr>
            <p:cNvSpPr/>
            <p:nvPr/>
          </p:nvSpPr>
          <p:spPr>
            <a:xfrm rot="20873737">
              <a:off x="908558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A6CB54C-F322-4498-A4FF-8137EEE605FC}"/>
                </a:ext>
              </a:extLst>
            </p:cNvPr>
            <p:cNvSpPr/>
            <p:nvPr/>
          </p:nvSpPr>
          <p:spPr>
            <a:xfrm rot="20873737">
              <a:off x="945917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4BC094-ACAB-42A6-B4AB-F8D2985EA4C7}"/>
              </a:ext>
            </a:extLst>
          </p:cNvPr>
          <p:cNvGrpSpPr/>
          <p:nvPr/>
        </p:nvGrpSpPr>
        <p:grpSpPr>
          <a:xfrm>
            <a:off x="568977" y="3297288"/>
            <a:ext cx="985915" cy="163105"/>
            <a:chOff x="7145660" y="760755"/>
            <a:chExt cx="5854508" cy="968539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F60E07D-7929-4B8E-8AD5-5785971D95CA}"/>
                </a:ext>
              </a:extLst>
            </p:cNvPr>
            <p:cNvSpPr/>
            <p:nvPr/>
          </p:nvSpPr>
          <p:spPr>
            <a:xfrm>
              <a:off x="7145660" y="951712"/>
              <a:ext cx="5854508" cy="511862"/>
            </a:xfrm>
            <a:custGeom>
              <a:avLst/>
              <a:gdLst>
                <a:gd name="connsiteX0" fmla="*/ 2315526 w 2421376"/>
                <a:gd name="connsiteY0" fmla="*/ 50090 h 211702"/>
                <a:gd name="connsiteX1" fmla="*/ 2259765 w 2421376"/>
                <a:gd name="connsiteY1" fmla="*/ 105851 h 211702"/>
                <a:gd name="connsiteX2" fmla="*/ 2315526 w 2421376"/>
                <a:gd name="connsiteY2" fmla="*/ 161612 h 211702"/>
                <a:gd name="connsiteX3" fmla="*/ 2371286 w 2421376"/>
                <a:gd name="connsiteY3" fmla="*/ 105851 h 211702"/>
                <a:gd name="connsiteX4" fmla="*/ 2315526 w 2421376"/>
                <a:gd name="connsiteY4" fmla="*/ 50090 h 211702"/>
                <a:gd name="connsiteX5" fmla="*/ 105851 w 2421376"/>
                <a:gd name="connsiteY5" fmla="*/ 50090 h 211702"/>
                <a:gd name="connsiteX6" fmla="*/ 50090 w 2421376"/>
                <a:gd name="connsiteY6" fmla="*/ 105851 h 211702"/>
                <a:gd name="connsiteX7" fmla="*/ 105851 w 2421376"/>
                <a:gd name="connsiteY7" fmla="*/ 161612 h 211702"/>
                <a:gd name="connsiteX8" fmla="*/ 161612 w 2421376"/>
                <a:gd name="connsiteY8" fmla="*/ 105851 h 211702"/>
                <a:gd name="connsiteX9" fmla="*/ 105851 w 2421376"/>
                <a:gd name="connsiteY9" fmla="*/ 50090 h 211702"/>
                <a:gd name="connsiteX10" fmla="*/ 105851 w 2421376"/>
                <a:gd name="connsiteY10" fmla="*/ 0 h 211702"/>
                <a:gd name="connsiteX11" fmla="*/ 180699 w 2421376"/>
                <a:gd name="connsiteY11" fmla="*/ 31003 h 211702"/>
                <a:gd name="connsiteX12" fmla="*/ 184948 w 2421376"/>
                <a:gd name="connsiteY12" fmla="*/ 37305 h 211702"/>
                <a:gd name="connsiteX13" fmla="*/ 184948 w 2421376"/>
                <a:gd name="connsiteY13" fmla="*/ 32874 h 211702"/>
                <a:gd name="connsiteX14" fmla="*/ 2239416 w 2421376"/>
                <a:gd name="connsiteY14" fmla="*/ 32874 h 211702"/>
                <a:gd name="connsiteX15" fmla="*/ 2240677 w 2421376"/>
                <a:gd name="connsiteY15" fmla="*/ 31003 h 211702"/>
                <a:gd name="connsiteX16" fmla="*/ 2315525 w 2421376"/>
                <a:gd name="connsiteY16" fmla="*/ 0 h 211702"/>
                <a:gd name="connsiteX17" fmla="*/ 2421376 w 2421376"/>
                <a:gd name="connsiteY17" fmla="*/ 105851 h 211702"/>
                <a:gd name="connsiteX18" fmla="*/ 2315525 w 2421376"/>
                <a:gd name="connsiteY18" fmla="*/ 211702 h 211702"/>
                <a:gd name="connsiteX19" fmla="*/ 2240677 w 2421376"/>
                <a:gd name="connsiteY19" fmla="*/ 180699 h 211702"/>
                <a:gd name="connsiteX20" fmla="*/ 2239416 w 2421376"/>
                <a:gd name="connsiteY20" fmla="*/ 178828 h 211702"/>
                <a:gd name="connsiteX21" fmla="*/ 184948 w 2421376"/>
                <a:gd name="connsiteY21" fmla="*/ 178828 h 211702"/>
                <a:gd name="connsiteX22" fmla="*/ 184948 w 2421376"/>
                <a:gd name="connsiteY22" fmla="*/ 174397 h 211702"/>
                <a:gd name="connsiteX23" fmla="*/ 180699 w 2421376"/>
                <a:gd name="connsiteY23" fmla="*/ 180699 h 211702"/>
                <a:gd name="connsiteX24" fmla="*/ 105851 w 2421376"/>
                <a:gd name="connsiteY24" fmla="*/ 211702 h 211702"/>
                <a:gd name="connsiteX25" fmla="*/ 0 w 2421376"/>
                <a:gd name="connsiteY25" fmla="*/ 105851 h 211702"/>
                <a:gd name="connsiteX26" fmla="*/ 105851 w 2421376"/>
                <a:gd name="connsiteY26" fmla="*/ 0 h 21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21376" h="211702">
                  <a:moveTo>
                    <a:pt x="2315526" y="50090"/>
                  </a:moveTo>
                  <a:cubicBezTo>
                    <a:pt x="2284730" y="50090"/>
                    <a:pt x="2259765" y="75056"/>
                    <a:pt x="2259765" y="105851"/>
                  </a:cubicBezTo>
                  <a:cubicBezTo>
                    <a:pt x="2259765" y="136647"/>
                    <a:pt x="2284730" y="161612"/>
                    <a:pt x="2315526" y="161612"/>
                  </a:cubicBezTo>
                  <a:cubicBezTo>
                    <a:pt x="2346321" y="161612"/>
                    <a:pt x="2371286" y="136647"/>
                    <a:pt x="2371286" y="105851"/>
                  </a:cubicBezTo>
                  <a:cubicBezTo>
                    <a:pt x="2371286" y="75056"/>
                    <a:pt x="2346321" y="50090"/>
                    <a:pt x="2315526" y="50090"/>
                  </a:cubicBezTo>
                  <a:close/>
                  <a:moveTo>
                    <a:pt x="105851" y="50090"/>
                  </a:moveTo>
                  <a:cubicBezTo>
                    <a:pt x="75055" y="50090"/>
                    <a:pt x="50090" y="75056"/>
                    <a:pt x="50090" y="105851"/>
                  </a:cubicBezTo>
                  <a:cubicBezTo>
                    <a:pt x="50090" y="136647"/>
                    <a:pt x="75055" y="161612"/>
                    <a:pt x="105851" y="161612"/>
                  </a:cubicBezTo>
                  <a:cubicBezTo>
                    <a:pt x="136647" y="161612"/>
                    <a:pt x="161612" y="136647"/>
                    <a:pt x="161612" y="105851"/>
                  </a:cubicBezTo>
                  <a:cubicBezTo>
                    <a:pt x="161612" y="75056"/>
                    <a:pt x="136647" y="50090"/>
                    <a:pt x="105851" y="50090"/>
                  </a:cubicBezTo>
                  <a:close/>
                  <a:moveTo>
                    <a:pt x="105851" y="0"/>
                  </a:moveTo>
                  <a:cubicBezTo>
                    <a:pt x="135081" y="0"/>
                    <a:pt x="161544" y="11848"/>
                    <a:pt x="180699" y="31003"/>
                  </a:cubicBezTo>
                  <a:lnTo>
                    <a:pt x="184948" y="37305"/>
                  </a:lnTo>
                  <a:lnTo>
                    <a:pt x="184948" y="32874"/>
                  </a:lnTo>
                  <a:lnTo>
                    <a:pt x="2239416" y="32874"/>
                  </a:lnTo>
                  <a:lnTo>
                    <a:pt x="2240677" y="31003"/>
                  </a:lnTo>
                  <a:cubicBezTo>
                    <a:pt x="2259832" y="11848"/>
                    <a:pt x="2286295" y="0"/>
                    <a:pt x="2315525" y="0"/>
                  </a:cubicBezTo>
                  <a:cubicBezTo>
                    <a:pt x="2373985" y="0"/>
                    <a:pt x="2421376" y="47391"/>
                    <a:pt x="2421376" y="105851"/>
                  </a:cubicBezTo>
                  <a:cubicBezTo>
                    <a:pt x="2421376" y="164311"/>
                    <a:pt x="2373985" y="211702"/>
                    <a:pt x="2315525" y="211702"/>
                  </a:cubicBezTo>
                  <a:cubicBezTo>
                    <a:pt x="2286295" y="211702"/>
                    <a:pt x="2259832" y="199854"/>
                    <a:pt x="2240677" y="180699"/>
                  </a:cubicBezTo>
                  <a:lnTo>
                    <a:pt x="2239416" y="178828"/>
                  </a:lnTo>
                  <a:lnTo>
                    <a:pt x="184948" y="178828"/>
                  </a:lnTo>
                  <a:lnTo>
                    <a:pt x="184948" y="174397"/>
                  </a:lnTo>
                  <a:lnTo>
                    <a:pt x="180699" y="180699"/>
                  </a:lnTo>
                  <a:cubicBezTo>
                    <a:pt x="161544" y="199854"/>
                    <a:pt x="135081" y="211702"/>
                    <a:pt x="105851" y="211702"/>
                  </a:cubicBezTo>
                  <a:cubicBezTo>
                    <a:pt x="47391" y="211702"/>
                    <a:pt x="0" y="164311"/>
                    <a:pt x="0" y="105851"/>
                  </a:cubicBezTo>
                  <a:cubicBezTo>
                    <a:pt x="0" y="47391"/>
                    <a:pt x="47391" y="0"/>
                    <a:pt x="105851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D74177E-E8D1-4CC7-BA17-0CFD789D4CF3}"/>
                </a:ext>
              </a:extLst>
            </p:cNvPr>
            <p:cNvSpPr/>
            <p:nvPr/>
          </p:nvSpPr>
          <p:spPr>
            <a:xfrm rot="20873737">
              <a:off x="796480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0E5B618-86F9-482E-87A4-F48FD9B4D2E4}"/>
                </a:ext>
              </a:extLst>
            </p:cNvPr>
            <p:cNvSpPr/>
            <p:nvPr/>
          </p:nvSpPr>
          <p:spPr>
            <a:xfrm rot="20873737">
              <a:off x="833840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428C170-B162-4215-B5FA-540E50583F51}"/>
                </a:ext>
              </a:extLst>
            </p:cNvPr>
            <p:cNvSpPr/>
            <p:nvPr/>
          </p:nvSpPr>
          <p:spPr>
            <a:xfrm rot="20873737">
              <a:off x="983276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A0D0982-131C-48B6-82B2-CA6E88EDFAE7}"/>
                </a:ext>
              </a:extLst>
            </p:cNvPr>
            <p:cNvSpPr/>
            <p:nvPr/>
          </p:nvSpPr>
          <p:spPr>
            <a:xfrm rot="20873737">
              <a:off x="1020636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67D1BAB-9F1B-42AC-AFBF-AA4CFA8C14DE}"/>
                </a:ext>
              </a:extLst>
            </p:cNvPr>
            <p:cNvSpPr/>
            <p:nvPr/>
          </p:nvSpPr>
          <p:spPr>
            <a:xfrm rot="20873737">
              <a:off x="1095354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DA77BA2-C69C-4B11-BE68-D7AE7F45D159}"/>
                </a:ext>
              </a:extLst>
            </p:cNvPr>
            <p:cNvSpPr/>
            <p:nvPr/>
          </p:nvSpPr>
          <p:spPr>
            <a:xfrm rot="20873737">
              <a:off x="1132713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8BEEE4C-2227-4EE0-A806-90E8C16A1E9E}"/>
                </a:ext>
              </a:extLst>
            </p:cNvPr>
            <p:cNvSpPr/>
            <p:nvPr/>
          </p:nvSpPr>
          <p:spPr>
            <a:xfrm rot="20873737">
              <a:off x="1170072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B1961C3-9599-470E-B43A-CC85323BA9CF}"/>
                </a:ext>
              </a:extLst>
            </p:cNvPr>
            <p:cNvSpPr/>
            <p:nvPr/>
          </p:nvSpPr>
          <p:spPr>
            <a:xfrm rot="20873737">
              <a:off x="1207432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DCB8528-8039-4356-BB7C-B6B53A49F6D3}"/>
                </a:ext>
              </a:extLst>
            </p:cNvPr>
            <p:cNvSpPr/>
            <p:nvPr/>
          </p:nvSpPr>
          <p:spPr>
            <a:xfrm rot="20873737">
              <a:off x="1057995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C082C5F-A223-4AD6-9EF1-0E9CC6B92216}"/>
                </a:ext>
              </a:extLst>
            </p:cNvPr>
            <p:cNvSpPr/>
            <p:nvPr/>
          </p:nvSpPr>
          <p:spPr>
            <a:xfrm rot="20873737">
              <a:off x="871199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0A3AA2F-DFD9-4BA8-9F3F-E6750F683D45}"/>
                </a:ext>
              </a:extLst>
            </p:cNvPr>
            <p:cNvSpPr/>
            <p:nvPr/>
          </p:nvSpPr>
          <p:spPr>
            <a:xfrm rot="20873737">
              <a:off x="908558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EA8A89F-6B40-494E-A48C-4D0B3CA84E2B}"/>
                </a:ext>
              </a:extLst>
            </p:cNvPr>
            <p:cNvSpPr/>
            <p:nvPr/>
          </p:nvSpPr>
          <p:spPr>
            <a:xfrm rot="20873737">
              <a:off x="945917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225327-88BB-4F83-9EC1-7F4BA78DD3C7}"/>
              </a:ext>
            </a:extLst>
          </p:cNvPr>
          <p:cNvGrpSpPr/>
          <p:nvPr/>
        </p:nvGrpSpPr>
        <p:grpSpPr>
          <a:xfrm>
            <a:off x="1557301" y="2320040"/>
            <a:ext cx="517466" cy="480841"/>
            <a:chOff x="8754669" y="4306525"/>
            <a:chExt cx="574968" cy="53427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E424CC9-C1C1-4271-B2BD-B4C1317765C5}"/>
                </a:ext>
              </a:extLst>
            </p:cNvPr>
            <p:cNvGrpSpPr/>
            <p:nvPr/>
          </p:nvGrpSpPr>
          <p:grpSpPr>
            <a:xfrm>
              <a:off x="8754669" y="4628567"/>
              <a:ext cx="212231" cy="212231"/>
              <a:chOff x="4283569" y="4518314"/>
              <a:chExt cx="679450" cy="67945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7597107-F680-4414-BEAC-A6A38B39B54E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22"/>
              </a:p>
            </p:txBody>
          </p:sp>
          <p:sp>
            <p:nvSpPr>
              <p:cNvPr id="43" name="부분 원형 42">
                <a:extLst>
                  <a:ext uri="{FF2B5EF4-FFF2-40B4-BE49-F238E27FC236}">
                    <a16:creationId xmlns:a16="http://schemas.microsoft.com/office/drawing/2014/main" id="{11EEC9F1-BF34-40E8-988E-4B18E3E946C9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22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부분 원형 43">
                <a:extLst>
                  <a:ext uri="{FF2B5EF4-FFF2-40B4-BE49-F238E27FC236}">
                    <a16:creationId xmlns:a16="http://schemas.microsoft.com/office/drawing/2014/main" id="{BBAA55F7-4702-4CCD-8E28-E7B97971DEB6}"/>
                  </a:ext>
                </a:extLst>
              </p:cNvPr>
              <p:cNvSpPr/>
              <p:nvPr/>
            </p:nvSpPr>
            <p:spPr>
              <a:xfrm rot="10800000"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22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BE35305-2036-48C6-ACF8-B0DD311D7387}"/>
                </a:ext>
              </a:extLst>
            </p:cNvPr>
            <p:cNvGrpSpPr/>
            <p:nvPr/>
          </p:nvGrpSpPr>
          <p:grpSpPr>
            <a:xfrm>
              <a:off x="8853746" y="4306525"/>
              <a:ext cx="475891" cy="422286"/>
              <a:chOff x="2931074" y="417804"/>
              <a:chExt cx="1132929" cy="1752081"/>
            </a:xfrm>
          </p:grpSpPr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D5D8FD50-F90F-430B-824E-9B2CBE2AE06D}"/>
                  </a:ext>
                </a:extLst>
              </p:cNvPr>
              <p:cNvCxnSpPr/>
              <p:nvPr/>
            </p:nvCxnSpPr>
            <p:spPr>
              <a:xfrm flipV="1">
                <a:off x="2960914" y="417804"/>
                <a:ext cx="0" cy="1752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7BBAB9D3-DAAA-47AD-A7A6-46280DC7E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074" y="2164702"/>
                <a:ext cx="113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9FE2884-12E0-4569-BCE9-1CF02D585CD3}"/>
              </a:ext>
            </a:extLst>
          </p:cNvPr>
          <p:cNvGrpSpPr/>
          <p:nvPr/>
        </p:nvGrpSpPr>
        <p:grpSpPr>
          <a:xfrm>
            <a:off x="373966" y="2320040"/>
            <a:ext cx="517466" cy="480841"/>
            <a:chOff x="8754669" y="4306525"/>
            <a:chExt cx="574968" cy="53427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40CFB53-3834-4187-A71C-54D27C9864AC}"/>
                </a:ext>
              </a:extLst>
            </p:cNvPr>
            <p:cNvGrpSpPr/>
            <p:nvPr/>
          </p:nvGrpSpPr>
          <p:grpSpPr>
            <a:xfrm>
              <a:off x="8754669" y="4628567"/>
              <a:ext cx="212231" cy="212231"/>
              <a:chOff x="4283569" y="4518314"/>
              <a:chExt cx="679450" cy="67945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1B5C6A0-BF89-404B-9008-016E1A480E01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22"/>
              </a:p>
            </p:txBody>
          </p:sp>
          <p:sp>
            <p:nvSpPr>
              <p:cNvPr id="51" name="부분 원형 50">
                <a:extLst>
                  <a:ext uri="{FF2B5EF4-FFF2-40B4-BE49-F238E27FC236}">
                    <a16:creationId xmlns:a16="http://schemas.microsoft.com/office/drawing/2014/main" id="{B24DD0A6-5A67-44D6-8380-7CF950B626C7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22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부분 원형 51">
                <a:extLst>
                  <a:ext uri="{FF2B5EF4-FFF2-40B4-BE49-F238E27FC236}">
                    <a16:creationId xmlns:a16="http://schemas.microsoft.com/office/drawing/2014/main" id="{0154B187-32D4-4B45-B16F-6B5E71C2C335}"/>
                  </a:ext>
                </a:extLst>
              </p:cNvPr>
              <p:cNvSpPr/>
              <p:nvPr/>
            </p:nvSpPr>
            <p:spPr>
              <a:xfrm rot="10800000"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22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10E5D8E-91E4-43F0-AC8D-FCD6E8CE22D8}"/>
                </a:ext>
              </a:extLst>
            </p:cNvPr>
            <p:cNvGrpSpPr/>
            <p:nvPr/>
          </p:nvGrpSpPr>
          <p:grpSpPr>
            <a:xfrm>
              <a:off x="8853746" y="4306525"/>
              <a:ext cx="475891" cy="422286"/>
              <a:chOff x="2931074" y="417804"/>
              <a:chExt cx="1132929" cy="1752081"/>
            </a:xfrm>
          </p:grpSpPr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9403FCD0-BF9C-4E0B-8F0E-F583FEC886A5}"/>
                  </a:ext>
                </a:extLst>
              </p:cNvPr>
              <p:cNvCxnSpPr/>
              <p:nvPr/>
            </p:nvCxnSpPr>
            <p:spPr>
              <a:xfrm flipV="1">
                <a:off x="2960914" y="417804"/>
                <a:ext cx="0" cy="1752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1655D0EF-A45F-443A-9695-B4B2901B7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074" y="2164702"/>
                <a:ext cx="11329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14AEE9-F51E-40A8-ABFF-22325795DAE0}"/>
              </a:ext>
            </a:extLst>
          </p:cNvPr>
          <p:cNvSpPr/>
          <p:nvPr/>
        </p:nvSpPr>
        <p:spPr>
          <a:xfrm>
            <a:off x="2530397" y="2522007"/>
            <a:ext cx="1266445" cy="42935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169" tIns="59084" rIns="118169" bIns="590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22" dirty="0"/>
          </a:p>
        </p:txBody>
      </p: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702A667F-AA2A-4A5C-A3A6-B5DF2C5A4D34}"/>
              </a:ext>
            </a:extLst>
          </p:cNvPr>
          <p:cNvGrpSpPr/>
          <p:nvPr/>
        </p:nvGrpSpPr>
        <p:grpSpPr>
          <a:xfrm rot="20483592">
            <a:off x="6358751" y="2046493"/>
            <a:ext cx="1035326" cy="171279"/>
            <a:chOff x="5609291" y="1728189"/>
            <a:chExt cx="1035326" cy="171279"/>
          </a:xfrm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D110DC0-EBB3-4F23-8211-00FE24CAF535}"/>
                </a:ext>
              </a:extLst>
            </p:cNvPr>
            <p:cNvSpPr/>
            <p:nvPr/>
          </p:nvSpPr>
          <p:spPr>
            <a:xfrm>
              <a:off x="5609291" y="1761958"/>
              <a:ext cx="1035326" cy="90519"/>
            </a:xfrm>
            <a:custGeom>
              <a:avLst/>
              <a:gdLst>
                <a:gd name="connsiteX0" fmla="*/ 2315526 w 2421376"/>
                <a:gd name="connsiteY0" fmla="*/ 50090 h 211702"/>
                <a:gd name="connsiteX1" fmla="*/ 2259765 w 2421376"/>
                <a:gd name="connsiteY1" fmla="*/ 105851 h 211702"/>
                <a:gd name="connsiteX2" fmla="*/ 2315526 w 2421376"/>
                <a:gd name="connsiteY2" fmla="*/ 161612 h 211702"/>
                <a:gd name="connsiteX3" fmla="*/ 2371286 w 2421376"/>
                <a:gd name="connsiteY3" fmla="*/ 105851 h 211702"/>
                <a:gd name="connsiteX4" fmla="*/ 2315526 w 2421376"/>
                <a:gd name="connsiteY4" fmla="*/ 50090 h 211702"/>
                <a:gd name="connsiteX5" fmla="*/ 105851 w 2421376"/>
                <a:gd name="connsiteY5" fmla="*/ 50090 h 211702"/>
                <a:gd name="connsiteX6" fmla="*/ 50090 w 2421376"/>
                <a:gd name="connsiteY6" fmla="*/ 105851 h 211702"/>
                <a:gd name="connsiteX7" fmla="*/ 105851 w 2421376"/>
                <a:gd name="connsiteY7" fmla="*/ 161612 h 211702"/>
                <a:gd name="connsiteX8" fmla="*/ 161612 w 2421376"/>
                <a:gd name="connsiteY8" fmla="*/ 105851 h 211702"/>
                <a:gd name="connsiteX9" fmla="*/ 105851 w 2421376"/>
                <a:gd name="connsiteY9" fmla="*/ 50090 h 211702"/>
                <a:gd name="connsiteX10" fmla="*/ 105851 w 2421376"/>
                <a:gd name="connsiteY10" fmla="*/ 0 h 211702"/>
                <a:gd name="connsiteX11" fmla="*/ 180699 w 2421376"/>
                <a:gd name="connsiteY11" fmla="*/ 31003 h 211702"/>
                <a:gd name="connsiteX12" fmla="*/ 184948 w 2421376"/>
                <a:gd name="connsiteY12" fmla="*/ 37305 h 211702"/>
                <a:gd name="connsiteX13" fmla="*/ 184948 w 2421376"/>
                <a:gd name="connsiteY13" fmla="*/ 32874 h 211702"/>
                <a:gd name="connsiteX14" fmla="*/ 2239416 w 2421376"/>
                <a:gd name="connsiteY14" fmla="*/ 32874 h 211702"/>
                <a:gd name="connsiteX15" fmla="*/ 2240677 w 2421376"/>
                <a:gd name="connsiteY15" fmla="*/ 31003 h 211702"/>
                <a:gd name="connsiteX16" fmla="*/ 2315525 w 2421376"/>
                <a:gd name="connsiteY16" fmla="*/ 0 h 211702"/>
                <a:gd name="connsiteX17" fmla="*/ 2421376 w 2421376"/>
                <a:gd name="connsiteY17" fmla="*/ 105851 h 211702"/>
                <a:gd name="connsiteX18" fmla="*/ 2315525 w 2421376"/>
                <a:gd name="connsiteY18" fmla="*/ 211702 h 211702"/>
                <a:gd name="connsiteX19" fmla="*/ 2240677 w 2421376"/>
                <a:gd name="connsiteY19" fmla="*/ 180699 h 211702"/>
                <a:gd name="connsiteX20" fmla="*/ 2239416 w 2421376"/>
                <a:gd name="connsiteY20" fmla="*/ 178828 h 211702"/>
                <a:gd name="connsiteX21" fmla="*/ 184948 w 2421376"/>
                <a:gd name="connsiteY21" fmla="*/ 178828 h 211702"/>
                <a:gd name="connsiteX22" fmla="*/ 184948 w 2421376"/>
                <a:gd name="connsiteY22" fmla="*/ 174397 h 211702"/>
                <a:gd name="connsiteX23" fmla="*/ 180699 w 2421376"/>
                <a:gd name="connsiteY23" fmla="*/ 180699 h 211702"/>
                <a:gd name="connsiteX24" fmla="*/ 105851 w 2421376"/>
                <a:gd name="connsiteY24" fmla="*/ 211702 h 211702"/>
                <a:gd name="connsiteX25" fmla="*/ 0 w 2421376"/>
                <a:gd name="connsiteY25" fmla="*/ 105851 h 211702"/>
                <a:gd name="connsiteX26" fmla="*/ 105851 w 2421376"/>
                <a:gd name="connsiteY26" fmla="*/ 0 h 21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21376" h="211702">
                  <a:moveTo>
                    <a:pt x="2315526" y="50090"/>
                  </a:moveTo>
                  <a:cubicBezTo>
                    <a:pt x="2284730" y="50090"/>
                    <a:pt x="2259765" y="75056"/>
                    <a:pt x="2259765" y="105851"/>
                  </a:cubicBezTo>
                  <a:cubicBezTo>
                    <a:pt x="2259765" y="136647"/>
                    <a:pt x="2284730" y="161612"/>
                    <a:pt x="2315526" y="161612"/>
                  </a:cubicBezTo>
                  <a:cubicBezTo>
                    <a:pt x="2346321" y="161612"/>
                    <a:pt x="2371286" y="136647"/>
                    <a:pt x="2371286" y="105851"/>
                  </a:cubicBezTo>
                  <a:cubicBezTo>
                    <a:pt x="2371286" y="75056"/>
                    <a:pt x="2346321" y="50090"/>
                    <a:pt x="2315526" y="50090"/>
                  </a:cubicBezTo>
                  <a:close/>
                  <a:moveTo>
                    <a:pt x="105851" y="50090"/>
                  </a:moveTo>
                  <a:cubicBezTo>
                    <a:pt x="75055" y="50090"/>
                    <a:pt x="50090" y="75056"/>
                    <a:pt x="50090" y="105851"/>
                  </a:cubicBezTo>
                  <a:cubicBezTo>
                    <a:pt x="50090" y="136647"/>
                    <a:pt x="75055" y="161612"/>
                    <a:pt x="105851" y="161612"/>
                  </a:cubicBezTo>
                  <a:cubicBezTo>
                    <a:pt x="136647" y="161612"/>
                    <a:pt x="161612" y="136647"/>
                    <a:pt x="161612" y="105851"/>
                  </a:cubicBezTo>
                  <a:cubicBezTo>
                    <a:pt x="161612" y="75056"/>
                    <a:pt x="136647" y="50090"/>
                    <a:pt x="105851" y="50090"/>
                  </a:cubicBezTo>
                  <a:close/>
                  <a:moveTo>
                    <a:pt x="105851" y="0"/>
                  </a:moveTo>
                  <a:cubicBezTo>
                    <a:pt x="135081" y="0"/>
                    <a:pt x="161544" y="11848"/>
                    <a:pt x="180699" y="31003"/>
                  </a:cubicBezTo>
                  <a:lnTo>
                    <a:pt x="184948" y="37305"/>
                  </a:lnTo>
                  <a:lnTo>
                    <a:pt x="184948" y="32874"/>
                  </a:lnTo>
                  <a:lnTo>
                    <a:pt x="2239416" y="32874"/>
                  </a:lnTo>
                  <a:lnTo>
                    <a:pt x="2240677" y="31003"/>
                  </a:lnTo>
                  <a:cubicBezTo>
                    <a:pt x="2259832" y="11848"/>
                    <a:pt x="2286295" y="0"/>
                    <a:pt x="2315525" y="0"/>
                  </a:cubicBezTo>
                  <a:cubicBezTo>
                    <a:pt x="2373985" y="0"/>
                    <a:pt x="2421376" y="47391"/>
                    <a:pt x="2421376" y="105851"/>
                  </a:cubicBezTo>
                  <a:cubicBezTo>
                    <a:pt x="2421376" y="164311"/>
                    <a:pt x="2373985" y="211702"/>
                    <a:pt x="2315525" y="211702"/>
                  </a:cubicBezTo>
                  <a:cubicBezTo>
                    <a:pt x="2286295" y="211702"/>
                    <a:pt x="2259832" y="199854"/>
                    <a:pt x="2240677" y="180699"/>
                  </a:cubicBezTo>
                  <a:lnTo>
                    <a:pt x="2239416" y="178828"/>
                  </a:lnTo>
                  <a:lnTo>
                    <a:pt x="184948" y="178828"/>
                  </a:lnTo>
                  <a:lnTo>
                    <a:pt x="184948" y="174397"/>
                  </a:lnTo>
                  <a:lnTo>
                    <a:pt x="180699" y="180699"/>
                  </a:lnTo>
                  <a:cubicBezTo>
                    <a:pt x="161544" y="199854"/>
                    <a:pt x="135081" y="211702"/>
                    <a:pt x="105851" y="211702"/>
                  </a:cubicBezTo>
                  <a:cubicBezTo>
                    <a:pt x="47391" y="211702"/>
                    <a:pt x="0" y="164311"/>
                    <a:pt x="0" y="105851"/>
                  </a:cubicBezTo>
                  <a:cubicBezTo>
                    <a:pt x="0" y="47391"/>
                    <a:pt x="47391" y="0"/>
                    <a:pt x="105851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20632EB-3D96-4E5B-8A17-BDB236A29308}"/>
                </a:ext>
              </a:extLst>
            </p:cNvPr>
            <p:cNvSpPr/>
            <p:nvPr/>
          </p:nvSpPr>
          <p:spPr>
            <a:xfrm rot="20873737">
              <a:off x="5754151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1CF7B29-4AA8-45BC-BB69-72717933E12A}"/>
                </a:ext>
              </a:extLst>
            </p:cNvPr>
            <p:cNvSpPr/>
            <p:nvPr/>
          </p:nvSpPr>
          <p:spPr>
            <a:xfrm rot="20873737">
              <a:off x="5820218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C42B4A17-DE33-457A-9149-9303A360C219}"/>
                </a:ext>
              </a:extLst>
            </p:cNvPr>
            <p:cNvSpPr/>
            <p:nvPr/>
          </p:nvSpPr>
          <p:spPr>
            <a:xfrm rot="20873737">
              <a:off x="6084486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18ADB703-51E8-4EBF-A0D5-142596863330}"/>
                </a:ext>
              </a:extLst>
            </p:cNvPr>
            <p:cNvSpPr/>
            <p:nvPr/>
          </p:nvSpPr>
          <p:spPr>
            <a:xfrm rot="20873737">
              <a:off x="6150553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4F07A03-F3DE-48CE-8DB7-F9FB39EF08A2}"/>
                </a:ext>
              </a:extLst>
            </p:cNvPr>
            <p:cNvSpPr/>
            <p:nvPr/>
          </p:nvSpPr>
          <p:spPr>
            <a:xfrm rot="20873737">
              <a:off x="6282687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30CAB3A-B548-4458-AAFC-66AF9548DC8B}"/>
                </a:ext>
              </a:extLst>
            </p:cNvPr>
            <p:cNvSpPr/>
            <p:nvPr/>
          </p:nvSpPr>
          <p:spPr>
            <a:xfrm rot="20873737">
              <a:off x="6348754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8966CF7-0F2A-491A-AD91-21F6E436AF11}"/>
                </a:ext>
              </a:extLst>
            </p:cNvPr>
            <p:cNvSpPr/>
            <p:nvPr/>
          </p:nvSpPr>
          <p:spPr>
            <a:xfrm rot="20873737">
              <a:off x="6414821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B86B75B-7214-47A7-BB2D-C707E5EED36B}"/>
                </a:ext>
              </a:extLst>
            </p:cNvPr>
            <p:cNvSpPr/>
            <p:nvPr/>
          </p:nvSpPr>
          <p:spPr>
            <a:xfrm rot="20873737">
              <a:off x="6480888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E829D6AE-8D8C-4E8B-95FE-71B69693B5E6}"/>
                </a:ext>
              </a:extLst>
            </p:cNvPr>
            <p:cNvSpPr/>
            <p:nvPr/>
          </p:nvSpPr>
          <p:spPr>
            <a:xfrm rot="20873737">
              <a:off x="6216620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6EA93306-3A20-429D-A106-944219B14DA5}"/>
                </a:ext>
              </a:extLst>
            </p:cNvPr>
            <p:cNvSpPr/>
            <p:nvPr/>
          </p:nvSpPr>
          <p:spPr>
            <a:xfrm rot="20873737">
              <a:off x="5886285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36C013D-26F7-471B-A8D5-11D3215F99C3}"/>
                </a:ext>
              </a:extLst>
            </p:cNvPr>
            <p:cNvSpPr/>
            <p:nvPr/>
          </p:nvSpPr>
          <p:spPr>
            <a:xfrm rot="20873737">
              <a:off x="5952352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BF275B5-5AB6-49E7-8D2E-E22CE74C564F}"/>
                </a:ext>
              </a:extLst>
            </p:cNvPr>
            <p:cNvSpPr/>
            <p:nvPr/>
          </p:nvSpPr>
          <p:spPr>
            <a:xfrm rot="20873737">
              <a:off x="6018419" y="1728189"/>
              <a:ext cx="41621" cy="17127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132EF16-5DEE-46EE-883D-D597AB569F18}"/>
              </a:ext>
            </a:extLst>
          </p:cNvPr>
          <p:cNvGrpSpPr/>
          <p:nvPr/>
        </p:nvGrpSpPr>
        <p:grpSpPr>
          <a:xfrm>
            <a:off x="2573083" y="3328036"/>
            <a:ext cx="1264171" cy="163105"/>
            <a:chOff x="7145660" y="760755"/>
            <a:chExt cx="5854508" cy="968539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F9CABD2-C04B-4D5F-A952-B569B2E06831}"/>
                </a:ext>
              </a:extLst>
            </p:cNvPr>
            <p:cNvSpPr/>
            <p:nvPr/>
          </p:nvSpPr>
          <p:spPr>
            <a:xfrm>
              <a:off x="7145660" y="951712"/>
              <a:ext cx="5854508" cy="511862"/>
            </a:xfrm>
            <a:custGeom>
              <a:avLst/>
              <a:gdLst>
                <a:gd name="connsiteX0" fmla="*/ 2315526 w 2421376"/>
                <a:gd name="connsiteY0" fmla="*/ 50090 h 211702"/>
                <a:gd name="connsiteX1" fmla="*/ 2259765 w 2421376"/>
                <a:gd name="connsiteY1" fmla="*/ 105851 h 211702"/>
                <a:gd name="connsiteX2" fmla="*/ 2315526 w 2421376"/>
                <a:gd name="connsiteY2" fmla="*/ 161612 h 211702"/>
                <a:gd name="connsiteX3" fmla="*/ 2371286 w 2421376"/>
                <a:gd name="connsiteY3" fmla="*/ 105851 h 211702"/>
                <a:gd name="connsiteX4" fmla="*/ 2315526 w 2421376"/>
                <a:gd name="connsiteY4" fmla="*/ 50090 h 211702"/>
                <a:gd name="connsiteX5" fmla="*/ 105851 w 2421376"/>
                <a:gd name="connsiteY5" fmla="*/ 50090 h 211702"/>
                <a:gd name="connsiteX6" fmla="*/ 50090 w 2421376"/>
                <a:gd name="connsiteY6" fmla="*/ 105851 h 211702"/>
                <a:gd name="connsiteX7" fmla="*/ 105851 w 2421376"/>
                <a:gd name="connsiteY7" fmla="*/ 161612 h 211702"/>
                <a:gd name="connsiteX8" fmla="*/ 161612 w 2421376"/>
                <a:gd name="connsiteY8" fmla="*/ 105851 h 211702"/>
                <a:gd name="connsiteX9" fmla="*/ 105851 w 2421376"/>
                <a:gd name="connsiteY9" fmla="*/ 50090 h 211702"/>
                <a:gd name="connsiteX10" fmla="*/ 105851 w 2421376"/>
                <a:gd name="connsiteY10" fmla="*/ 0 h 211702"/>
                <a:gd name="connsiteX11" fmla="*/ 180699 w 2421376"/>
                <a:gd name="connsiteY11" fmla="*/ 31003 h 211702"/>
                <a:gd name="connsiteX12" fmla="*/ 184948 w 2421376"/>
                <a:gd name="connsiteY12" fmla="*/ 37305 h 211702"/>
                <a:gd name="connsiteX13" fmla="*/ 184948 w 2421376"/>
                <a:gd name="connsiteY13" fmla="*/ 32874 h 211702"/>
                <a:gd name="connsiteX14" fmla="*/ 2239416 w 2421376"/>
                <a:gd name="connsiteY14" fmla="*/ 32874 h 211702"/>
                <a:gd name="connsiteX15" fmla="*/ 2240677 w 2421376"/>
                <a:gd name="connsiteY15" fmla="*/ 31003 h 211702"/>
                <a:gd name="connsiteX16" fmla="*/ 2315525 w 2421376"/>
                <a:gd name="connsiteY16" fmla="*/ 0 h 211702"/>
                <a:gd name="connsiteX17" fmla="*/ 2421376 w 2421376"/>
                <a:gd name="connsiteY17" fmla="*/ 105851 h 211702"/>
                <a:gd name="connsiteX18" fmla="*/ 2315525 w 2421376"/>
                <a:gd name="connsiteY18" fmla="*/ 211702 h 211702"/>
                <a:gd name="connsiteX19" fmla="*/ 2240677 w 2421376"/>
                <a:gd name="connsiteY19" fmla="*/ 180699 h 211702"/>
                <a:gd name="connsiteX20" fmla="*/ 2239416 w 2421376"/>
                <a:gd name="connsiteY20" fmla="*/ 178828 h 211702"/>
                <a:gd name="connsiteX21" fmla="*/ 184948 w 2421376"/>
                <a:gd name="connsiteY21" fmla="*/ 178828 h 211702"/>
                <a:gd name="connsiteX22" fmla="*/ 184948 w 2421376"/>
                <a:gd name="connsiteY22" fmla="*/ 174397 h 211702"/>
                <a:gd name="connsiteX23" fmla="*/ 180699 w 2421376"/>
                <a:gd name="connsiteY23" fmla="*/ 180699 h 211702"/>
                <a:gd name="connsiteX24" fmla="*/ 105851 w 2421376"/>
                <a:gd name="connsiteY24" fmla="*/ 211702 h 211702"/>
                <a:gd name="connsiteX25" fmla="*/ 0 w 2421376"/>
                <a:gd name="connsiteY25" fmla="*/ 105851 h 211702"/>
                <a:gd name="connsiteX26" fmla="*/ 105851 w 2421376"/>
                <a:gd name="connsiteY26" fmla="*/ 0 h 21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21376" h="211702">
                  <a:moveTo>
                    <a:pt x="2315526" y="50090"/>
                  </a:moveTo>
                  <a:cubicBezTo>
                    <a:pt x="2284730" y="50090"/>
                    <a:pt x="2259765" y="75056"/>
                    <a:pt x="2259765" y="105851"/>
                  </a:cubicBezTo>
                  <a:cubicBezTo>
                    <a:pt x="2259765" y="136647"/>
                    <a:pt x="2284730" y="161612"/>
                    <a:pt x="2315526" y="161612"/>
                  </a:cubicBezTo>
                  <a:cubicBezTo>
                    <a:pt x="2346321" y="161612"/>
                    <a:pt x="2371286" y="136647"/>
                    <a:pt x="2371286" y="105851"/>
                  </a:cubicBezTo>
                  <a:cubicBezTo>
                    <a:pt x="2371286" y="75056"/>
                    <a:pt x="2346321" y="50090"/>
                    <a:pt x="2315526" y="50090"/>
                  </a:cubicBezTo>
                  <a:close/>
                  <a:moveTo>
                    <a:pt x="105851" y="50090"/>
                  </a:moveTo>
                  <a:cubicBezTo>
                    <a:pt x="75055" y="50090"/>
                    <a:pt x="50090" y="75056"/>
                    <a:pt x="50090" y="105851"/>
                  </a:cubicBezTo>
                  <a:cubicBezTo>
                    <a:pt x="50090" y="136647"/>
                    <a:pt x="75055" y="161612"/>
                    <a:pt x="105851" y="161612"/>
                  </a:cubicBezTo>
                  <a:cubicBezTo>
                    <a:pt x="136647" y="161612"/>
                    <a:pt x="161612" y="136647"/>
                    <a:pt x="161612" y="105851"/>
                  </a:cubicBezTo>
                  <a:cubicBezTo>
                    <a:pt x="161612" y="75056"/>
                    <a:pt x="136647" y="50090"/>
                    <a:pt x="105851" y="50090"/>
                  </a:cubicBezTo>
                  <a:close/>
                  <a:moveTo>
                    <a:pt x="105851" y="0"/>
                  </a:moveTo>
                  <a:cubicBezTo>
                    <a:pt x="135081" y="0"/>
                    <a:pt x="161544" y="11848"/>
                    <a:pt x="180699" y="31003"/>
                  </a:cubicBezTo>
                  <a:lnTo>
                    <a:pt x="184948" y="37305"/>
                  </a:lnTo>
                  <a:lnTo>
                    <a:pt x="184948" y="32874"/>
                  </a:lnTo>
                  <a:lnTo>
                    <a:pt x="2239416" y="32874"/>
                  </a:lnTo>
                  <a:lnTo>
                    <a:pt x="2240677" y="31003"/>
                  </a:lnTo>
                  <a:cubicBezTo>
                    <a:pt x="2259832" y="11848"/>
                    <a:pt x="2286295" y="0"/>
                    <a:pt x="2315525" y="0"/>
                  </a:cubicBezTo>
                  <a:cubicBezTo>
                    <a:pt x="2373985" y="0"/>
                    <a:pt x="2421376" y="47391"/>
                    <a:pt x="2421376" y="105851"/>
                  </a:cubicBezTo>
                  <a:cubicBezTo>
                    <a:pt x="2421376" y="164311"/>
                    <a:pt x="2373985" y="211702"/>
                    <a:pt x="2315525" y="211702"/>
                  </a:cubicBezTo>
                  <a:cubicBezTo>
                    <a:pt x="2286295" y="211702"/>
                    <a:pt x="2259832" y="199854"/>
                    <a:pt x="2240677" y="180699"/>
                  </a:cubicBezTo>
                  <a:lnTo>
                    <a:pt x="2239416" y="178828"/>
                  </a:lnTo>
                  <a:lnTo>
                    <a:pt x="184948" y="178828"/>
                  </a:lnTo>
                  <a:lnTo>
                    <a:pt x="184948" y="174397"/>
                  </a:lnTo>
                  <a:lnTo>
                    <a:pt x="180699" y="180699"/>
                  </a:lnTo>
                  <a:cubicBezTo>
                    <a:pt x="161544" y="199854"/>
                    <a:pt x="135081" y="211702"/>
                    <a:pt x="105851" y="211702"/>
                  </a:cubicBezTo>
                  <a:cubicBezTo>
                    <a:pt x="47391" y="211702"/>
                    <a:pt x="0" y="164311"/>
                    <a:pt x="0" y="105851"/>
                  </a:cubicBezTo>
                  <a:cubicBezTo>
                    <a:pt x="0" y="47391"/>
                    <a:pt x="47391" y="0"/>
                    <a:pt x="105851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DA53C9F-2696-42C4-8D94-1A9F51DCBF6D}"/>
                </a:ext>
              </a:extLst>
            </p:cNvPr>
            <p:cNvSpPr/>
            <p:nvPr/>
          </p:nvSpPr>
          <p:spPr>
            <a:xfrm rot="20873737">
              <a:off x="796480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F471A209-F480-46EA-A8FB-FAE01107C618}"/>
                </a:ext>
              </a:extLst>
            </p:cNvPr>
            <p:cNvSpPr/>
            <p:nvPr/>
          </p:nvSpPr>
          <p:spPr>
            <a:xfrm rot="20873737">
              <a:off x="833840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D9289C93-D419-4A2D-8A4C-3D877EC6CA2F}"/>
                </a:ext>
              </a:extLst>
            </p:cNvPr>
            <p:cNvSpPr/>
            <p:nvPr/>
          </p:nvSpPr>
          <p:spPr>
            <a:xfrm rot="20873737">
              <a:off x="983276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1AF103EF-ABA6-4C04-9E6F-0ED8E391502C}"/>
                </a:ext>
              </a:extLst>
            </p:cNvPr>
            <p:cNvSpPr/>
            <p:nvPr/>
          </p:nvSpPr>
          <p:spPr>
            <a:xfrm rot="20873737">
              <a:off x="1020636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80B74FD8-2FB5-4839-818A-801303159E20}"/>
                </a:ext>
              </a:extLst>
            </p:cNvPr>
            <p:cNvSpPr/>
            <p:nvPr/>
          </p:nvSpPr>
          <p:spPr>
            <a:xfrm rot="20873737">
              <a:off x="1095354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5EBFE15-54D2-4733-BA5F-BE3C9A1C746C}"/>
                </a:ext>
              </a:extLst>
            </p:cNvPr>
            <p:cNvSpPr/>
            <p:nvPr/>
          </p:nvSpPr>
          <p:spPr>
            <a:xfrm rot="20873737">
              <a:off x="1132713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97F3D538-7D3D-4CDB-A039-0CE162786AF1}"/>
                </a:ext>
              </a:extLst>
            </p:cNvPr>
            <p:cNvSpPr/>
            <p:nvPr/>
          </p:nvSpPr>
          <p:spPr>
            <a:xfrm rot="20873737">
              <a:off x="1170072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BB17838-BA0D-4E6A-9E68-D8DAF9BAEEB9}"/>
                </a:ext>
              </a:extLst>
            </p:cNvPr>
            <p:cNvSpPr/>
            <p:nvPr/>
          </p:nvSpPr>
          <p:spPr>
            <a:xfrm rot="20873737">
              <a:off x="1207432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9FF42FCF-C872-4C3D-8BA3-67F759144468}"/>
                </a:ext>
              </a:extLst>
            </p:cNvPr>
            <p:cNvSpPr/>
            <p:nvPr/>
          </p:nvSpPr>
          <p:spPr>
            <a:xfrm rot="20873737">
              <a:off x="1057995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9A563F5F-2731-466B-A5E5-395F4708EB72}"/>
                </a:ext>
              </a:extLst>
            </p:cNvPr>
            <p:cNvSpPr/>
            <p:nvPr/>
          </p:nvSpPr>
          <p:spPr>
            <a:xfrm rot="20873737">
              <a:off x="871199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D3DB396-D2DA-4101-8F8F-51966AA66A62}"/>
                </a:ext>
              </a:extLst>
            </p:cNvPr>
            <p:cNvSpPr/>
            <p:nvPr/>
          </p:nvSpPr>
          <p:spPr>
            <a:xfrm rot="20873737">
              <a:off x="908558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9B38382-918F-4526-A62C-CA43F7C4CF3D}"/>
                </a:ext>
              </a:extLst>
            </p:cNvPr>
            <p:cNvSpPr/>
            <p:nvPr/>
          </p:nvSpPr>
          <p:spPr>
            <a:xfrm rot="20873737">
              <a:off x="945917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4E9D47B-A06A-4DBA-BC52-CB33009EF1A9}"/>
              </a:ext>
            </a:extLst>
          </p:cNvPr>
          <p:cNvGrpSpPr/>
          <p:nvPr/>
        </p:nvGrpSpPr>
        <p:grpSpPr>
          <a:xfrm rot="169245">
            <a:off x="2455575" y="1989111"/>
            <a:ext cx="517466" cy="1478887"/>
            <a:chOff x="5238879" y="1767895"/>
            <a:chExt cx="574968" cy="1643223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7DABE03-F53D-4EE8-AB18-57C5172D9856}"/>
                </a:ext>
              </a:extLst>
            </p:cNvPr>
            <p:cNvSpPr/>
            <p:nvPr/>
          </p:nvSpPr>
          <p:spPr>
            <a:xfrm>
              <a:off x="5284154" y="1767895"/>
              <a:ext cx="135226" cy="1643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1E68056-41F7-4BBC-A871-DD35E353D681}"/>
                </a:ext>
              </a:extLst>
            </p:cNvPr>
            <p:cNvGrpSpPr/>
            <p:nvPr/>
          </p:nvGrpSpPr>
          <p:grpSpPr>
            <a:xfrm>
              <a:off x="5238879" y="2161347"/>
              <a:ext cx="574968" cy="534273"/>
              <a:chOff x="8754669" y="4306525"/>
              <a:chExt cx="574968" cy="534273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A7E1C146-7632-4F1B-A20B-578B5700CB16}"/>
                  </a:ext>
                </a:extLst>
              </p:cNvPr>
              <p:cNvGrpSpPr/>
              <p:nvPr/>
            </p:nvGrpSpPr>
            <p:grpSpPr>
              <a:xfrm>
                <a:off x="8754669" y="4628567"/>
                <a:ext cx="212231" cy="212231"/>
                <a:chOff x="4283569" y="4518314"/>
                <a:chExt cx="679450" cy="679450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600CD175-8873-48BD-81DB-2256521F2235}"/>
                    </a:ext>
                  </a:extLst>
                </p:cNvPr>
                <p:cNvSpPr/>
                <p:nvPr/>
              </p:nvSpPr>
              <p:spPr>
                <a:xfrm>
                  <a:off x="4283569" y="4518314"/>
                  <a:ext cx="679450" cy="67945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22"/>
                </a:p>
              </p:txBody>
            </p:sp>
            <p:sp>
              <p:nvSpPr>
                <p:cNvPr id="90" name="부분 원형 89">
                  <a:extLst>
                    <a:ext uri="{FF2B5EF4-FFF2-40B4-BE49-F238E27FC236}">
                      <a16:creationId xmlns:a16="http://schemas.microsoft.com/office/drawing/2014/main" id="{21D38D13-9C3D-4A3D-91CD-A6EBCCD34435}"/>
                    </a:ext>
                  </a:extLst>
                </p:cNvPr>
                <p:cNvSpPr/>
                <p:nvPr/>
              </p:nvSpPr>
              <p:spPr>
                <a:xfrm>
                  <a:off x="4283569" y="4518314"/>
                  <a:ext cx="679450" cy="679450"/>
                </a:xfrm>
                <a:prstGeom prst="pie">
                  <a:avLst>
                    <a:gd name="adj1" fmla="val 10800000"/>
                    <a:gd name="adj2" fmla="val 1620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22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부분 원형 90">
                  <a:extLst>
                    <a:ext uri="{FF2B5EF4-FFF2-40B4-BE49-F238E27FC236}">
                      <a16:creationId xmlns:a16="http://schemas.microsoft.com/office/drawing/2014/main" id="{9F493A7C-37CB-4099-BBF1-F0A22F7467E4}"/>
                    </a:ext>
                  </a:extLst>
                </p:cNvPr>
                <p:cNvSpPr/>
                <p:nvPr/>
              </p:nvSpPr>
              <p:spPr>
                <a:xfrm rot="10800000">
                  <a:off x="4283569" y="4518314"/>
                  <a:ext cx="679450" cy="679450"/>
                </a:xfrm>
                <a:prstGeom prst="pie">
                  <a:avLst>
                    <a:gd name="adj1" fmla="val 10800000"/>
                    <a:gd name="adj2" fmla="val 1620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22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B33C4F95-CE94-4197-A9BC-274F0437E45B}"/>
                  </a:ext>
                </a:extLst>
              </p:cNvPr>
              <p:cNvGrpSpPr/>
              <p:nvPr/>
            </p:nvGrpSpPr>
            <p:grpSpPr>
              <a:xfrm>
                <a:off x="8853746" y="4306525"/>
                <a:ext cx="475891" cy="422286"/>
                <a:chOff x="2931074" y="417804"/>
                <a:chExt cx="1132929" cy="1752081"/>
              </a:xfrm>
            </p:grpSpPr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096DCC08-D5AF-4A53-8410-06666D0906F2}"/>
                    </a:ext>
                  </a:extLst>
                </p:cNvPr>
                <p:cNvCxnSpPr/>
                <p:nvPr/>
              </p:nvCxnSpPr>
              <p:spPr>
                <a:xfrm flipV="1">
                  <a:off x="2960914" y="417804"/>
                  <a:ext cx="0" cy="17520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31276B2D-3A60-45FE-8CA1-C149A05EC5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1074" y="2164702"/>
                  <a:ext cx="1132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C9ACB4F4-2C00-44C6-B639-ADE036CE09AF}"/>
              </a:ext>
            </a:extLst>
          </p:cNvPr>
          <p:cNvGrpSpPr/>
          <p:nvPr/>
        </p:nvGrpSpPr>
        <p:grpSpPr>
          <a:xfrm rot="21311512">
            <a:off x="3695186" y="1989111"/>
            <a:ext cx="517466" cy="1478887"/>
            <a:chOff x="5238879" y="1767895"/>
            <a:chExt cx="574968" cy="164322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5B6D752-D8F0-47E6-957F-67026027F445}"/>
                </a:ext>
              </a:extLst>
            </p:cNvPr>
            <p:cNvSpPr/>
            <p:nvPr/>
          </p:nvSpPr>
          <p:spPr>
            <a:xfrm>
              <a:off x="5284154" y="1767895"/>
              <a:ext cx="135226" cy="16432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5546CE8-2B84-43C6-9B56-1D4495F8AF15}"/>
                </a:ext>
              </a:extLst>
            </p:cNvPr>
            <p:cNvGrpSpPr/>
            <p:nvPr/>
          </p:nvGrpSpPr>
          <p:grpSpPr>
            <a:xfrm>
              <a:off x="5238879" y="2161347"/>
              <a:ext cx="574968" cy="534273"/>
              <a:chOff x="8754669" y="4306525"/>
              <a:chExt cx="574968" cy="534273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FFD3F233-B00B-41FD-98F5-99AAADACF1D4}"/>
                  </a:ext>
                </a:extLst>
              </p:cNvPr>
              <p:cNvGrpSpPr/>
              <p:nvPr/>
            </p:nvGrpSpPr>
            <p:grpSpPr>
              <a:xfrm>
                <a:off x="8754669" y="4628567"/>
                <a:ext cx="212231" cy="212231"/>
                <a:chOff x="4283569" y="4518314"/>
                <a:chExt cx="679450" cy="679450"/>
              </a:xfrm>
            </p:grpSpPr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99035F3F-CFB9-48AF-B72E-B284E69C1D2B}"/>
                    </a:ext>
                  </a:extLst>
                </p:cNvPr>
                <p:cNvSpPr/>
                <p:nvPr/>
              </p:nvSpPr>
              <p:spPr>
                <a:xfrm>
                  <a:off x="4283569" y="4518314"/>
                  <a:ext cx="679450" cy="67945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22"/>
                </a:p>
              </p:txBody>
            </p:sp>
            <p:sp>
              <p:nvSpPr>
                <p:cNvPr id="100" name="부분 원형 99">
                  <a:extLst>
                    <a:ext uri="{FF2B5EF4-FFF2-40B4-BE49-F238E27FC236}">
                      <a16:creationId xmlns:a16="http://schemas.microsoft.com/office/drawing/2014/main" id="{0FF05AA0-615D-44ED-9527-F616DB410F62}"/>
                    </a:ext>
                  </a:extLst>
                </p:cNvPr>
                <p:cNvSpPr/>
                <p:nvPr/>
              </p:nvSpPr>
              <p:spPr>
                <a:xfrm>
                  <a:off x="4283569" y="4518314"/>
                  <a:ext cx="679450" cy="679450"/>
                </a:xfrm>
                <a:prstGeom prst="pie">
                  <a:avLst>
                    <a:gd name="adj1" fmla="val 10800000"/>
                    <a:gd name="adj2" fmla="val 1620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22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부분 원형 100">
                  <a:extLst>
                    <a:ext uri="{FF2B5EF4-FFF2-40B4-BE49-F238E27FC236}">
                      <a16:creationId xmlns:a16="http://schemas.microsoft.com/office/drawing/2014/main" id="{E4EDD76C-EED0-425A-8127-96C973EFBDAE}"/>
                    </a:ext>
                  </a:extLst>
                </p:cNvPr>
                <p:cNvSpPr/>
                <p:nvPr/>
              </p:nvSpPr>
              <p:spPr>
                <a:xfrm rot="10800000">
                  <a:off x="4283569" y="4518314"/>
                  <a:ext cx="679450" cy="679450"/>
                </a:xfrm>
                <a:prstGeom prst="pie">
                  <a:avLst>
                    <a:gd name="adj1" fmla="val 10800000"/>
                    <a:gd name="adj2" fmla="val 1620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22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D8F44273-83EE-4E93-823E-9E4A3D5842AB}"/>
                  </a:ext>
                </a:extLst>
              </p:cNvPr>
              <p:cNvGrpSpPr/>
              <p:nvPr/>
            </p:nvGrpSpPr>
            <p:grpSpPr>
              <a:xfrm>
                <a:off x="8853746" y="4306525"/>
                <a:ext cx="475891" cy="422286"/>
                <a:chOff x="2931074" y="417804"/>
                <a:chExt cx="1132929" cy="1752081"/>
              </a:xfrm>
            </p:grpSpPr>
            <p:cxnSp>
              <p:nvCxnSpPr>
                <p:cNvPr id="97" name="직선 화살표 연결선 96">
                  <a:extLst>
                    <a:ext uri="{FF2B5EF4-FFF2-40B4-BE49-F238E27FC236}">
                      <a16:creationId xmlns:a16="http://schemas.microsoft.com/office/drawing/2014/main" id="{6CFA8548-07C7-402E-B87B-9D081A6F5CC5}"/>
                    </a:ext>
                  </a:extLst>
                </p:cNvPr>
                <p:cNvCxnSpPr/>
                <p:nvPr/>
              </p:nvCxnSpPr>
              <p:spPr>
                <a:xfrm flipV="1">
                  <a:off x="2960914" y="417804"/>
                  <a:ext cx="0" cy="17520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62B1B0ED-AE6A-4157-BD32-D7EA95998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1074" y="2164702"/>
                  <a:ext cx="11329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6B1218A-6A04-460E-BB83-22FD33E236B7}"/>
              </a:ext>
            </a:extLst>
          </p:cNvPr>
          <p:cNvGrpSpPr/>
          <p:nvPr/>
        </p:nvGrpSpPr>
        <p:grpSpPr>
          <a:xfrm>
            <a:off x="2490260" y="1642495"/>
            <a:ext cx="1404174" cy="220377"/>
            <a:chOff x="10869138" y="3927085"/>
            <a:chExt cx="4772724" cy="358591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8BF915B-9F95-47CA-863B-7DD9F7A8A270}"/>
                </a:ext>
              </a:extLst>
            </p:cNvPr>
            <p:cNvCxnSpPr/>
            <p:nvPr/>
          </p:nvCxnSpPr>
          <p:spPr>
            <a:xfrm>
              <a:off x="10869138" y="3927085"/>
              <a:ext cx="0" cy="358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F6EC49F-EF5C-4233-8F56-85EE66F87B34}"/>
                </a:ext>
              </a:extLst>
            </p:cNvPr>
            <p:cNvCxnSpPr/>
            <p:nvPr/>
          </p:nvCxnSpPr>
          <p:spPr>
            <a:xfrm>
              <a:off x="10869138" y="4106380"/>
              <a:ext cx="47727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77D13B16-82E3-4E2E-86FF-AEE2E296368E}"/>
                </a:ext>
              </a:extLst>
            </p:cNvPr>
            <p:cNvCxnSpPr/>
            <p:nvPr/>
          </p:nvCxnSpPr>
          <p:spPr>
            <a:xfrm>
              <a:off x="15641862" y="3927085"/>
              <a:ext cx="0" cy="358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09AC96B-F6D6-423C-8616-48A0DED41941}"/>
              </a:ext>
            </a:extLst>
          </p:cNvPr>
          <p:cNvSpPr txBox="1"/>
          <p:nvPr/>
        </p:nvSpPr>
        <p:spPr>
          <a:xfrm>
            <a:off x="3037321" y="1611128"/>
            <a:ext cx="322524" cy="271293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63" dirty="0"/>
              <a:t>L1</a:t>
            </a:r>
            <a:endParaRPr lang="ko-KR" altLang="en-US" sz="1163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D92A8A9-1233-47B6-A559-40891320E22C}"/>
              </a:ext>
            </a:extLst>
          </p:cNvPr>
          <p:cNvGrpSpPr/>
          <p:nvPr/>
        </p:nvGrpSpPr>
        <p:grpSpPr>
          <a:xfrm>
            <a:off x="2392038" y="3596111"/>
            <a:ext cx="1587952" cy="220377"/>
            <a:chOff x="10869138" y="3927085"/>
            <a:chExt cx="4772724" cy="358591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AD1A73EF-B7D5-4F2A-9B9B-BC3B00B54FBE}"/>
                </a:ext>
              </a:extLst>
            </p:cNvPr>
            <p:cNvCxnSpPr/>
            <p:nvPr/>
          </p:nvCxnSpPr>
          <p:spPr>
            <a:xfrm>
              <a:off x="10869138" y="3927085"/>
              <a:ext cx="0" cy="358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BA413F5D-582F-4DC0-98F0-AECB1959126A}"/>
                </a:ext>
              </a:extLst>
            </p:cNvPr>
            <p:cNvCxnSpPr/>
            <p:nvPr/>
          </p:nvCxnSpPr>
          <p:spPr>
            <a:xfrm>
              <a:off x="10869138" y="4106380"/>
              <a:ext cx="47727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2B98968F-49CE-4B94-B5C2-6B0F3391AD55}"/>
                </a:ext>
              </a:extLst>
            </p:cNvPr>
            <p:cNvCxnSpPr/>
            <p:nvPr/>
          </p:nvCxnSpPr>
          <p:spPr>
            <a:xfrm>
              <a:off x="15641862" y="3927085"/>
              <a:ext cx="0" cy="358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664DA387-0761-484E-BE23-E47A5EE8CD7C}"/>
              </a:ext>
            </a:extLst>
          </p:cNvPr>
          <p:cNvSpPr txBox="1"/>
          <p:nvPr/>
        </p:nvSpPr>
        <p:spPr>
          <a:xfrm>
            <a:off x="3002356" y="3564741"/>
            <a:ext cx="322524" cy="271293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63" dirty="0"/>
              <a:t>L2</a:t>
            </a:r>
            <a:endParaRPr lang="ko-KR" altLang="en-US" sz="1163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55FC4D5-E7D7-478D-ADFB-D0336EC05DA4}"/>
              </a:ext>
            </a:extLst>
          </p:cNvPr>
          <p:cNvSpPr/>
          <p:nvPr/>
        </p:nvSpPr>
        <p:spPr>
          <a:xfrm>
            <a:off x="1722889" y="8481004"/>
            <a:ext cx="290286" cy="527908"/>
          </a:xfrm>
          <a:prstGeom prst="rect">
            <a:avLst/>
          </a:prstGeom>
          <a:solidFill>
            <a:srgbClr val="080808">
              <a:alpha val="14118"/>
            </a:srgbClr>
          </a:solidFill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8F08C5-5451-42B2-A2E5-DF453FB00093}"/>
              </a:ext>
            </a:extLst>
          </p:cNvPr>
          <p:cNvSpPr/>
          <p:nvPr/>
        </p:nvSpPr>
        <p:spPr>
          <a:xfrm>
            <a:off x="6162448" y="8476360"/>
            <a:ext cx="290286" cy="527908"/>
          </a:xfrm>
          <a:prstGeom prst="rect">
            <a:avLst/>
          </a:prstGeom>
          <a:solidFill>
            <a:srgbClr val="080808">
              <a:alpha val="14118"/>
            </a:srgbClr>
          </a:solidFill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AE084EF-92F1-4015-8747-B2CBDDD20EE2}"/>
              </a:ext>
            </a:extLst>
          </p:cNvPr>
          <p:cNvSpPr/>
          <p:nvPr/>
        </p:nvSpPr>
        <p:spPr>
          <a:xfrm>
            <a:off x="5262562" y="8074320"/>
            <a:ext cx="1204685" cy="406398"/>
          </a:xfrm>
          <a:prstGeom prst="rect">
            <a:avLst/>
          </a:prstGeom>
          <a:solidFill>
            <a:srgbClr val="080808">
              <a:alpha val="1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W1700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79C5B75-9875-4CFB-AA16-3FE2A9AB8F6D}"/>
              </a:ext>
            </a:extLst>
          </p:cNvPr>
          <p:cNvSpPr/>
          <p:nvPr/>
        </p:nvSpPr>
        <p:spPr>
          <a:xfrm>
            <a:off x="1721076" y="8074320"/>
            <a:ext cx="1204685" cy="406398"/>
          </a:xfrm>
          <a:prstGeom prst="rect">
            <a:avLst/>
          </a:prstGeom>
          <a:solidFill>
            <a:srgbClr val="080808">
              <a:alpha val="14118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W1700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순서도: 수동 입력 116">
            <a:extLst>
              <a:ext uri="{FF2B5EF4-FFF2-40B4-BE49-F238E27FC236}">
                <a16:creationId xmlns:a16="http://schemas.microsoft.com/office/drawing/2014/main" id="{9DE47608-13BA-4D76-9AD3-E5927EA507DD}"/>
              </a:ext>
            </a:extLst>
          </p:cNvPr>
          <p:cNvSpPr/>
          <p:nvPr/>
        </p:nvSpPr>
        <p:spPr>
          <a:xfrm>
            <a:off x="5821362" y="8938051"/>
            <a:ext cx="972458" cy="857609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노면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EBD8907-B675-4A56-AE54-4D0B6C060309}"/>
              </a:ext>
            </a:extLst>
          </p:cNvPr>
          <p:cNvSpPr txBox="1"/>
          <p:nvPr/>
        </p:nvSpPr>
        <p:spPr>
          <a:xfrm>
            <a:off x="6830106" y="100963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횡방향</a:t>
            </a:r>
            <a:endParaRPr lang="ko-KR" altLang="en-US" sz="1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7ADF620-CD59-4F73-8581-E2E7A5CACC1B}"/>
              </a:ext>
            </a:extLst>
          </p:cNvPr>
          <p:cNvSpPr/>
          <p:nvPr/>
        </p:nvSpPr>
        <p:spPr>
          <a:xfrm>
            <a:off x="980416" y="7134042"/>
            <a:ext cx="6662490" cy="33187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89E99A7-9C43-4D27-A812-1750F792C195}"/>
              </a:ext>
            </a:extLst>
          </p:cNvPr>
          <p:cNvGrpSpPr/>
          <p:nvPr/>
        </p:nvGrpSpPr>
        <p:grpSpPr>
          <a:xfrm>
            <a:off x="4094162" y="8401140"/>
            <a:ext cx="212231" cy="212231"/>
            <a:chOff x="4283569" y="4518314"/>
            <a:chExt cx="679450" cy="67945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5E942E4-0C2B-4A92-84F7-D1CBB8800457}"/>
                </a:ext>
              </a:extLst>
            </p:cNvPr>
            <p:cNvSpPr/>
            <p:nvPr/>
          </p:nvSpPr>
          <p:spPr>
            <a:xfrm>
              <a:off x="4283569" y="4518314"/>
              <a:ext cx="679450" cy="679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3" name="부분 원형 122">
              <a:extLst>
                <a:ext uri="{FF2B5EF4-FFF2-40B4-BE49-F238E27FC236}">
                  <a16:creationId xmlns:a16="http://schemas.microsoft.com/office/drawing/2014/main" id="{982A873E-0DFE-414B-AE85-746EE8A35A0E}"/>
                </a:ext>
              </a:extLst>
            </p:cNvPr>
            <p:cNvSpPr/>
            <p:nvPr/>
          </p:nvSpPr>
          <p:spPr>
            <a:xfrm>
              <a:off x="4283569" y="4518314"/>
              <a:ext cx="679450" cy="67945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4" name="부분 원형 123">
              <a:extLst>
                <a:ext uri="{FF2B5EF4-FFF2-40B4-BE49-F238E27FC236}">
                  <a16:creationId xmlns:a16="http://schemas.microsoft.com/office/drawing/2014/main" id="{734C4CD7-F7CF-4AA3-9109-862CA96FBC79}"/>
                </a:ext>
              </a:extLst>
            </p:cNvPr>
            <p:cNvSpPr/>
            <p:nvPr/>
          </p:nvSpPr>
          <p:spPr>
            <a:xfrm rot="10800000">
              <a:off x="4283569" y="4518314"/>
              <a:ext cx="679450" cy="67945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25" name="순서도: 수동 입력 124">
            <a:extLst>
              <a:ext uri="{FF2B5EF4-FFF2-40B4-BE49-F238E27FC236}">
                <a16:creationId xmlns:a16="http://schemas.microsoft.com/office/drawing/2014/main" id="{23D3BCFA-75A3-4401-B97C-5984BBA254E5}"/>
              </a:ext>
            </a:extLst>
          </p:cNvPr>
          <p:cNvSpPr/>
          <p:nvPr/>
        </p:nvSpPr>
        <p:spPr>
          <a:xfrm>
            <a:off x="1407161" y="9188207"/>
            <a:ext cx="972458" cy="607453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노면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4249405-947D-489D-98D7-1926DC2EFCCC}"/>
              </a:ext>
            </a:extLst>
          </p:cNvPr>
          <p:cNvGrpSpPr/>
          <p:nvPr/>
        </p:nvGrpSpPr>
        <p:grpSpPr>
          <a:xfrm rot="20944057">
            <a:off x="5110163" y="8199150"/>
            <a:ext cx="1204685" cy="929948"/>
            <a:chOff x="4528456" y="4434935"/>
            <a:chExt cx="1204685" cy="929948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C21B6D6-CBE2-4899-80D3-4ED6A3956082}"/>
                </a:ext>
              </a:extLst>
            </p:cNvPr>
            <p:cNvSpPr/>
            <p:nvPr/>
          </p:nvSpPr>
          <p:spPr>
            <a:xfrm>
              <a:off x="5428342" y="4836975"/>
              <a:ext cx="290286" cy="527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A1F980A-B6DC-4A49-84A5-29B4F12A2730}"/>
                </a:ext>
              </a:extLst>
            </p:cNvPr>
            <p:cNvSpPr/>
            <p:nvPr/>
          </p:nvSpPr>
          <p:spPr>
            <a:xfrm>
              <a:off x="4528456" y="4434935"/>
              <a:ext cx="1204685" cy="40639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0F4AE71-31EE-43E2-970A-A71A954059C5}"/>
              </a:ext>
            </a:extLst>
          </p:cNvPr>
          <p:cNvGrpSpPr/>
          <p:nvPr/>
        </p:nvGrpSpPr>
        <p:grpSpPr>
          <a:xfrm rot="21013693">
            <a:off x="1653583" y="8230229"/>
            <a:ext cx="1204685" cy="934592"/>
            <a:chOff x="986970" y="4434935"/>
            <a:chExt cx="1204685" cy="93459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B1058D3-F597-4DCC-A6FC-886393877985}"/>
                </a:ext>
              </a:extLst>
            </p:cNvPr>
            <p:cNvSpPr/>
            <p:nvPr/>
          </p:nvSpPr>
          <p:spPr>
            <a:xfrm>
              <a:off x="988783" y="4841619"/>
              <a:ext cx="290286" cy="527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1524513-F482-4005-81D0-0F357DA2329A}"/>
                </a:ext>
              </a:extLst>
            </p:cNvPr>
            <p:cNvSpPr/>
            <p:nvPr/>
          </p:nvSpPr>
          <p:spPr>
            <a:xfrm>
              <a:off x="986970" y="4434935"/>
              <a:ext cx="1204685" cy="40639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70234C2-A422-4F1A-9869-015E0BB99399}"/>
              </a:ext>
            </a:extLst>
          </p:cNvPr>
          <p:cNvGrpSpPr/>
          <p:nvPr/>
        </p:nvGrpSpPr>
        <p:grpSpPr>
          <a:xfrm rot="235822">
            <a:off x="2715430" y="8261513"/>
            <a:ext cx="2456547" cy="406398"/>
            <a:chOff x="7145660" y="760755"/>
            <a:chExt cx="5854508" cy="968539"/>
          </a:xfrm>
        </p:grpSpPr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E7BFE29-2AF0-4644-92AD-CCE0AF256C6F}"/>
                </a:ext>
              </a:extLst>
            </p:cNvPr>
            <p:cNvSpPr/>
            <p:nvPr/>
          </p:nvSpPr>
          <p:spPr>
            <a:xfrm>
              <a:off x="7145660" y="951712"/>
              <a:ext cx="5854508" cy="511862"/>
            </a:xfrm>
            <a:custGeom>
              <a:avLst/>
              <a:gdLst>
                <a:gd name="connsiteX0" fmla="*/ 2315526 w 2421376"/>
                <a:gd name="connsiteY0" fmla="*/ 50090 h 211702"/>
                <a:gd name="connsiteX1" fmla="*/ 2259765 w 2421376"/>
                <a:gd name="connsiteY1" fmla="*/ 105851 h 211702"/>
                <a:gd name="connsiteX2" fmla="*/ 2315526 w 2421376"/>
                <a:gd name="connsiteY2" fmla="*/ 161612 h 211702"/>
                <a:gd name="connsiteX3" fmla="*/ 2371286 w 2421376"/>
                <a:gd name="connsiteY3" fmla="*/ 105851 h 211702"/>
                <a:gd name="connsiteX4" fmla="*/ 2315526 w 2421376"/>
                <a:gd name="connsiteY4" fmla="*/ 50090 h 211702"/>
                <a:gd name="connsiteX5" fmla="*/ 105851 w 2421376"/>
                <a:gd name="connsiteY5" fmla="*/ 50090 h 211702"/>
                <a:gd name="connsiteX6" fmla="*/ 50090 w 2421376"/>
                <a:gd name="connsiteY6" fmla="*/ 105851 h 211702"/>
                <a:gd name="connsiteX7" fmla="*/ 105851 w 2421376"/>
                <a:gd name="connsiteY7" fmla="*/ 161612 h 211702"/>
                <a:gd name="connsiteX8" fmla="*/ 161612 w 2421376"/>
                <a:gd name="connsiteY8" fmla="*/ 105851 h 211702"/>
                <a:gd name="connsiteX9" fmla="*/ 105851 w 2421376"/>
                <a:gd name="connsiteY9" fmla="*/ 50090 h 211702"/>
                <a:gd name="connsiteX10" fmla="*/ 105851 w 2421376"/>
                <a:gd name="connsiteY10" fmla="*/ 0 h 211702"/>
                <a:gd name="connsiteX11" fmla="*/ 180699 w 2421376"/>
                <a:gd name="connsiteY11" fmla="*/ 31003 h 211702"/>
                <a:gd name="connsiteX12" fmla="*/ 184948 w 2421376"/>
                <a:gd name="connsiteY12" fmla="*/ 37305 h 211702"/>
                <a:gd name="connsiteX13" fmla="*/ 184948 w 2421376"/>
                <a:gd name="connsiteY13" fmla="*/ 32874 h 211702"/>
                <a:gd name="connsiteX14" fmla="*/ 2239416 w 2421376"/>
                <a:gd name="connsiteY14" fmla="*/ 32874 h 211702"/>
                <a:gd name="connsiteX15" fmla="*/ 2240677 w 2421376"/>
                <a:gd name="connsiteY15" fmla="*/ 31003 h 211702"/>
                <a:gd name="connsiteX16" fmla="*/ 2315525 w 2421376"/>
                <a:gd name="connsiteY16" fmla="*/ 0 h 211702"/>
                <a:gd name="connsiteX17" fmla="*/ 2421376 w 2421376"/>
                <a:gd name="connsiteY17" fmla="*/ 105851 h 211702"/>
                <a:gd name="connsiteX18" fmla="*/ 2315525 w 2421376"/>
                <a:gd name="connsiteY18" fmla="*/ 211702 h 211702"/>
                <a:gd name="connsiteX19" fmla="*/ 2240677 w 2421376"/>
                <a:gd name="connsiteY19" fmla="*/ 180699 h 211702"/>
                <a:gd name="connsiteX20" fmla="*/ 2239416 w 2421376"/>
                <a:gd name="connsiteY20" fmla="*/ 178828 h 211702"/>
                <a:gd name="connsiteX21" fmla="*/ 184948 w 2421376"/>
                <a:gd name="connsiteY21" fmla="*/ 178828 h 211702"/>
                <a:gd name="connsiteX22" fmla="*/ 184948 w 2421376"/>
                <a:gd name="connsiteY22" fmla="*/ 174397 h 211702"/>
                <a:gd name="connsiteX23" fmla="*/ 180699 w 2421376"/>
                <a:gd name="connsiteY23" fmla="*/ 180699 h 211702"/>
                <a:gd name="connsiteX24" fmla="*/ 105851 w 2421376"/>
                <a:gd name="connsiteY24" fmla="*/ 211702 h 211702"/>
                <a:gd name="connsiteX25" fmla="*/ 0 w 2421376"/>
                <a:gd name="connsiteY25" fmla="*/ 105851 h 211702"/>
                <a:gd name="connsiteX26" fmla="*/ 105851 w 2421376"/>
                <a:gd name="connsiteY26" fmla="*/ 0 h 21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21376" h="211702">
                  <a:moveTo>
                    <a:pt x="2315526" y="50090"/>
                  </a:moveTo>
                  <a:cubicBezTo>
                    <a:pt x="2284730" y="50090"/>
                    <a:pt x="2259765" y="75056"/>
                    <a:pt x="2259765" y="105851"/>
                  </a:cubicBezTo>
                  <a:cubicBezTo>
                    <a:pt x="2259765" y="136647"/>
                    <a:pt x="2284730" y="161612"/>
                    <a:pt x="2315526" y="161612"/>
                  </a:cubicBezTo>
                  <a:cubicBezTo>
                    <a:pt x="2346321" y="161612"/>
                    <a:pt x="2371286" y="136647"/>
                    <a:pt x="2371286" y="105851"/>
                  </a:cubicBezTo>
                  <a:cubicBezTo>
                    <a:pt x="2371286" y="75056"/>
                    <a:pt x="2346321" y="50090"/>
                    <a:pt x="2315526" y="50090"/>
                  </a:cubicBezTo>
                  <a:close/>
                  <a:moveTo>
                    <a:pt x="105851" y="50090"/>
                  </a:moveTo>
                  <a:cubicBezTo>
                    <a:pt x="75055" y="50090"/>
                    <a:pt x="50090" y="75056"/>
                    <a:pt x="50090" y="105851"/>
                  </a:cubicBezTo>
                  <a:cubicBezTo>
                    <a:pt x="50090" y="136647"/>
                    <a:pt x="75055" y="161612"/>
                    <a:pt x="105851" y="161612"/>
                  </a:cubicBezTo>
                  <a:cubicBezTo>
                    <a:pt x="136647" y="161612"/>
                    <a:pt x="161612" y="136647"/>
                    <a:pt x="161612" y="105851"/>
                  </a:cubicBezTo>
                  <a:cubicBezTo>
                    <a:pt x="161612" y="75056"/>
                    <a:pt x="136647" y="50090"/>
                    <a:pt x="105851" y="50090"/>
                  </a:cubicBezTo>
                  <a:close/>
                  <a:moveTo>
                    <a:pt x="105851" y="0"/>
                  </a:moveTo>
                  <a:cubicBezTo>
                    <a:pt x="135081" y="0"/>
                    <a:pt x="161544" y="11848"/>
                    <a:pt x="180699" y="31003"/>
                  </a:cubicBezTo>
                  <a:lnTo>
                    <a:pt x="184948" y="37305"/>
                  </a:lnTo>
                  <a:lnTo>
                    <a:pt x="184948" y="32874"/>
                  </a:lnTo>
                  <a:lnTo>
                    <a:pt x="2239416" y="32874"/>
                  </a:lnTo>
                  <a:lnTo>
                    <a:pt x="2240677" y="31003"/>
                  </a:lnTo>
                  <a:cubicBezTo>
                    <a:pt x="2259832" y="11848"/>
                    <a:pt x="2286295" y="0"/>
                    <a:pt x="2315525" y="0"/>
                  </a:cubicBezTo>
                  <a:cubicBezTo>
                    <a:pt x="2373985" y="0"/>
                    <a:pt x="2421376" y="47391"/>
                    <a:pt x="2421376" y="105851"/>
                  </a:cubicBezTo>
                  <a:cubicBezTo>
                    <a:pt x="2421376" y="164311"/>
                    <a:pt x="2373985" y="211702"/>
                    <a:pt x="2315525" y="211702"/>
                  </a:cubicBezTo>
                  <a:cubicBezTo>
                    <a:pt x="2286295" y="211702"/>
                    <a:pt x="2259832" y="199854"/>
                    <a:pt x="2240677" y="180699"/>
                  </a:cubicBezTo>
                  <a:lnTo>
                    <a:pt x="2239416" y="178828"/>
                  </a:lnTo>
                  <a:lnTo>
                    <a:pt x="184948" y="178828"/>
                  </a:lnTo>
                  <a:lnTo>
                    <a:pt x="184948" y="174397"/>
                  </a:lnTo>
                  <a:lnTo>
                    <a:pt x="180699" y="180699"/>
                  </a:lnTo>
                  <a:cubicBezTo>
                    <a:pt x="161544" y="199854"/>
                    <a:pt x="135081" y="211702"/>
                    <a:pt x="105851" y="211702"/>
                  </a:cubicBezTo>
                  <a:cubicBezTo>
                    <a:pt x="47391" y="211702"/>
                    <a:pt x="0" y="164311"/>
                    <a:pt x="0" y="105851"/>
                  </a:cubicBezTo>
                  <a:cubicBezTo>
                    <a:pt x="0" y="47391"/>
                    <a:pt x="47391" y="0"/>
                    <a:pt x="105851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93BB19A7-DF69-4D1E-AB5E-4B75E977C58B}"/>
                </a:ext>
              </a:extLst>
            </p:cNvPr>
            <p:cNvSpPr/>
            <p:nvPr/>
          </p:nvSpPr>
          <p:spPr>
            <a:xfrm rot="20873737">
              <a:off x="796480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B85B506D-BCA5-4A3C-96A7-BF8672B663CA}"/>
                </a:ext>
              </a:extLst>
            </p:cNvPr>
            <p:cNvSpPr/>
            <p:nvPr/>
          </p:nvSpPr>
          <p:spPr>
            <a:xfrm rot="20873737">
              <a:off x="833840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AFA880C6-029D-440C-A643-40ACE942BBB1}"/>
                </a:ext>
              </a:extLst>
            </p:cNvPr>
            <p:cNvSpPr/>
            <p:nvPr/>
          </p:nvSpPr>
          <p:spPr>
            <a:xfrm rot="20873737">
              <a:off x="983276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83C04B33-2E5D-485C-A692-BAC358E979BC}"/>
                </a:ext>
              </a:extLst>
            </p:cNvPr>
            <p:cNvSpPr/>
            <p:nvPr/>
          </p:nvSpPr>
          <p:spPr>
            <a:xfrm rot="20873737">
              <a:off x="1020636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B57DC30-20FF-472F-8775-A26412DA7B7B}"/>
                </a:ext>
              </a:extLst>
            </p:cNvPr>
            <p:cNvSpPr/>
            <p:nvPr/>
          </p:nvSpPr>
          <p:spPr>
            <a:xfrm rot="20873737">
              <a:off x="1095354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C069AAEB-43EB-4C44-970F-A004C2F5FE81}"/>
                </a:ext>
              </a:extLst>
            </p:cNvPr>
            <p:cNvSpPr/>
            <p:nvPr/>
          </p:nvSpPr>
          <p:spPr>
            <a:xfrm rot="20873737">
              <a:off x="1132713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8E2E126E-1DF3-419F-A1A2-9A9F708BF519}"/>
                </a:ext>
              </a:extLst>
            </p:cNvPr>
            <p:cNvSpPr/>
            <p:nvPr/>
          </p:nvSpPr>
          <p:spPr>
            <a:xfrm rot="20873737">
              <a:off x="1170072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1902D36-9CC4-4F95-93B5-9812B8A3828F}"/>
                </a:ext>
              </a:extLst>
            </p:cNvPr>
            <p:cNvSpPr/>
            <p:nvPr/>
          </p:nvSpPr>
          <p:spPr>
            <a:xfrm rot="20873737">
              <a:off x="1207432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55AC8CBB-5AA4-4D1F-8519-F6A75A91B61E}"/>
                </a:ext>
              </a:extLst>
            </p:cNvPr>
            <p:cNvSpPr/>
            <p:nvPr/>
          </p:nvSpPr>
          <p:spPr>
            <a:xfrm rot="20873737">
              <a:off x="1057995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FCA637D2-5B19-4045-AD39-075644007086}"/>
                </a:ext>
              </a:extLst>
            </p:cNvPr>
            <p:cNvSpPr/>
            <p:nvPr/>
          </p:nvSpPr>
          <p:spPr>
            <a:xfrm rot="20873737">
              <a:off x="871199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94FEF21D-08D5-4BD8-B218-B1588B34F764}"/>
                </a:ext>
              </a:extLst>
            </p:cNvPr>
            <p:cNvSpPr/>
            <p:nvPr/>
          </p:nvSpPr>
          <p:spPr>
            <a:xfrm rot="20873737">
              <a:off x="908558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52888E0-F0FF-4613-A4A1-811F708B8C73}"/>
                </a:ext>
              </a:extLst>
            </p:cNvPr>
            <p:cNvSpPr/>
            <p:nvPr/>
          </p:nvSpPr>
          <p:spPr>
            <a:xfrm rot="20873737">
              <a:off x="945917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F5965D2B-D1FD-46A9-B758-76A2397D51F1}"/>
              </a:ext>
            </a:extLst>
          </p:cNvPr>
          <p:cNvGrpSpPr/>
          <p:nvPr/>
        </p:nvGrpSpPr>
        <p:grpSpPr>
          <a:xfrm rot="21094434">
            <a:off x="1498926" y="7602880"/>
            <a:ext cx="4713936" cy="787531"/>
            <a:chOff x="1506393" y="7671559"/>
            <a:chExt cx="4713936" cy="787531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626D9A2F-9EB8-412F-88F0-441B227530D3}"/>
                </a:ext>
              </a:extLst>
            </p:cNvPr>
            <p:cNvSpPr/>
            <p:nvPr/>
          </p:nvSpPr>
          <p:spPr>
            <a:xfrm>
              <a:off x="1506393" y="7815557"/>
              <a:ext cx="336550" cy="304101"/>
            </a:xfrm>
            <a:prstGeom prst="roundRect">
              <a:avLst/>
            </a:prstGeom>
            <a:solidFill>
              <a:srgbClr val="F363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7E7A6FDF-0981-4575-8144-66D96548C14B}"/>
                </a:ext>
              </a:extLst>
            </p:cNvPr>
            <p:cNvSpPr/>
            <p:nvPr/>
          </p:nvSpPr>
          <p:spPr>
            <a:xfrm>
              <a:off x="5930717" y="7815557"/>
              <a:ext cx="284497" cy="643533"/>
            </a:xfrm>
            <a:prstGeom prst="roundRect">
              <a:avLst/>
            </a:prstGeom>
            <a:solidFill>
              <a:srgbClr val="F363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c</a:t>
              </a:r>
              <a:endParaRPr lang="ko-KR" altLang="en-US" sz="10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EFFB6BE-35CD-479C-85BE-A6B39388BA4F}"/>
                </a:ext>
              </a:extLst>
            </p:cNvPr>
            <p:cNvSpPr/>
            <p:nvPr/>
          </p:nvSpPr>
          <p:spPr>
            <a:xfrm>
              <a:off x="1527712" y="7671559"/>
              <a:ext cx="4692617" cy="15335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AE68740-790F-4CD8-9841-4D6B2B16D378}"/>
                </a:ext>
              </a:extLst>
            </p:cNvPr>
            <p:cNvSpPr/>
            <p:nvPr/>
          </p:nvSpPr>
          <p:spPr>
            <a:xfrm>
              <a:off x="3542054" y="7824911"/>
              <a:ext cx="915532" cy="2675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Ang3</a:t>
              </a:r>
              <a:endParaRPr lang="ko-KR" altLang="en-US" sz="1000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DCBBFCD-CDA5-4A3D-B55A-E6782DA5E829}"/>
              </a:ext>
            </a:extLst>
          </p:cNvPr>
          <p:cNvGrpSpPr/>
          <p:nvPr/>
        </p:nvGrpSpPr>
        <p:grpSpPr>
          <a:xfrm>
            <a:off x="1909151" y="10057889"/>
            <a:ext cx="4306064" cy="363962"/>
            <a:chOff x="1427077" y="2912064"/>
            <a:chExt cx="4306064" cy="363962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DD7D266-8DE0-458A-9CFB-A2A857BE1FD8}"/>
                </a:ext>
              </a:extLst>
            </p:cNvPr>
            <p:cNvCxnSpPr/>
            <p:nvPr/>
          </p:nvCxnSpPr>
          <p:spPr>
            <a:xfrm>
              <a:off x="1427077" y="2917435"/>
              <a:ext cx="0" cy="358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50829CB-A476-4250-8E55-5B7DC0854A04}"/>
                </a:ext>
              </a:extLst>
            </p:cNvPr>
            <p:cNvCxnSpPr>
              <a:cxnSpLocks/>
            </p:cNvCxnSpPr>
            <p:nvPr/>
          </p:nvCxnSpPr>
          <p:spPr>
            <a:xfrm>
              <a:off x="1427077" y="3096730"/>
              <a:ext cx="430606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F7548AC9-533C-4821-8D55-4A6293801385}"/>
                </a:ext>
              </a:extLst>
            </p:cNvPr>
            <p:cNvCxnSpPr/>
            <p:nvPr/>
          </p:nvCxnSpPr>
          <p:spPr>
            <a:xfrm>
              <a:off x="5733141" y="2917435"/>
              <a:ext cx="0" cy="358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C164549-160D-454E-8E6F-F0BC662EC170}"/>
                </a:ext>
              </a:extLst>
            </p:cNvPr>
            <p:cNvSpPr txBox="1"/>
            <p:nvPr/>
          </p:nvSpPr>
          <p:spPr>
            <a:xfrm>
              <a:off x="2818010" y="2912064"/>
              <a:ext cx="14446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W=1700?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@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R&lt; </a:t>
              </a:r>
              <a:r>
                <a:rPr lang="ko-KR" altLang="en-US" sz="1000" b="1" dirty="0"/>
                <a:t>∞</a:t>
              </a:r>
              <a:r>
                <a:rPr lang="en-US" altLang="ko-KR" sz="1000" b="1" dirty="0"/>
                <a:t>, </a:t>
              </a:r>
              <a:r>
                <a:rPr lang="en-US" altLang="ko-KR" sz="1000" b="1" dirty="0" err="1"/>
                <a:t>i</a:t>
              </a:r>
              <a:r>
                <a:rPr lang="en-US" altLang="ko-KR" sz="1000" b="1" dirty="0"/>
                <a:t>&gt;0%</a:t>
              </a:r>
              <a:endParaRPr lang="ko-KR" altLang="en-US" sz="1000" dirty="0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F8D3D1F4-A9F6-4DDB-882F-826104745697}"/>
              </a:ext>
            </a:extLst>
          </p:cNvPr>
          <p:cNvSpPr txBox="1"/>
          <p:nvPr/>
        </p:nvSpPr>
        <p:spPr>
          <a:xfrm>
            <a:off x="769910" y="10716119"/>
            <a:ext cx="8378576" cy="2001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9275" indent="-369275">
              <a:buFontTx/>
              <a:buChar char="-"/>
            </a:pPr>
            <a:r>
              <a:rPr lang="ko-KR" altLang="en-US" sz="1551" b="1" dirty="0"/>
              <a:t>좌측 </a:t>
            </a:r>
            <a:r>
              <a:rPr lang="en-US" altLang="ko-KR" sz="1551" b="1" dirty="0"/>
              <a:t>BEAM, </a:t>
            </a:r>
            <a:r>
              <a:rPr lang="ko-KR" altLang="en-US" sz="1551" b="1" dirty="0"/>
              <a:t>우측 </a:t>
            </a:r>
            <a:r>
              <a:rPr lang="en-US" altLang="ko-KR" sz="1551" b="1" dirty="0"/>
              <a:t>BEAM</a:t>
            </a:r>
            <a:r>
              <a:rPr lang="ko-KR" altLang="en-US" sz="1551" b="1" dirty="0"/>
              <a:t>의 </a:t>
            </a:r>
            <a:r>
              <a:rPr lang="ko-KR" altLang="en-US" sz="1551" b="1" dirty="0" err="1"/>
              <a:t>횡기울기는</a:t>
            </a:r>
            <a:r>
              <a:rPr lang="ko-KR" altLang="en-US" sz="1551" b="1" dirty="0"/>
              <a:t> </a:t>
            </a:r>
            <a:r>
              <a:rPr lang="en-US" altLang="ko-KR" sz="1551" b="1" dirty="0"/>
              <a:t>100% </a:t>
            </a:r>
            <a:r>
              <a:rPr lang="ko-KR" altLang="en-US" sz="1551" b="1" dirty="0"/>
              <a:t>동일한가</a:t>
            </a:r>
            <a:r>
              <a:rPr lang="en-US" altLang="ko-KR" sz="1551" b="1" dirty="0"/>
              <a:t>?</a:t>
            </a:r>
          </a:p>
          <a:p>
            <a:pPr marL="980231" lvl="1" indent="-369275">
              <a:buFontTx/>
              <a:buChar char="-"/>
            </a:pPr>
            <a:r>
              <a:rPr lang="ko-KR" altLang="en-US" sz="1551" dirty="0"/>
              <a:t>노면 연마가 정확히 되지않은 경우</a:t>
            </a:r>
            <a:r>
              <a:rPr lang="en-US" altLang="ko-KR" sz="1551" dirty="0"/>
              <a:t>,</a:t>
            </a:r>
          </a:p>
          <a:p>
            <a:pPr marL="980231" lvl="1" indent="-369275">
              <a:buFontTx/>
              <a:buChar char="-"/>
            </a:pPr>
            <a:r>
              <a:rPr lang="ko-KR" altLang="en-US" sz="1551" dirty="0"/>
              <a:t> 분리형 </a:t>
            </a:r>
            <a:r>
              <a:rPr lang="ko-KR" altLang="en-US" sz="1551" dirty="0" err="1"/>
              <a:t>주행로의</a:t>
            </a:r>
            <a:r>
              <a:rPr lang="ko-KR" altLang="en-US" sz="1551" dirty="0"/>
              <a:t> 횡단면의 사선 부분이 청색 </a:t>
            </a:r>
            <a:r>
              <a:rPr lang="en-US" altLang="ko-KR" sz="1551" dirty="0"/>
              <a:t>1</a:t>
            </a:r>
            <a:r>
              <a:rPr lang="ko-KR" altLang="en-US" sz="1551" dirty="0" err="1"/>
              <a:t>점쇄선의</a:t>
            </a:r>
            <a:r>
              <a:rPr lang="ko-KR" altLang="en-US" sz="1551" dirty="0"/>
              <a:t> 연장선상에 있지 않은 경우</a:t>
            </a:r>
            <a:r>
              <a:rPr lang="en-US" altLang="ko-KR" sz="1551" dirty="0"/>
              <a:t>,</a:t>
            </a:r>
          </a:p>
          <a:p>
            <a:pPr marL="980231" lvl="1" indent="-369275">
              <a:buFontTx/>
              <a:buChar char="-"/>
            </a:pPr>
            <a:r>
              <a:rPr lang="ko-KR" altLang="en-US" sz="1551" dirty="0"/>
              <a:t>각각의 </a:t>
            </a:r>
            <a:r>
              <a:rPr lang="en-US" altLang="ko-KR" sz="1551" dirty="0"/>
              <a:t>roll </a:t>
            </a:r>
            <a:r>
              <a:rPr lang="ko-KR" altLang="en-US" sz="1551" dirty="0"/>
              <a:t>값에는 차이가 발생할 수 있음</a:t>
            </a:r>
            <a:r>
              <a:rPr lang="en-US" altLang="ko-KR" sz="1551" dirty="0"/>
              <a:t>.</a:t>
            </a:r>
          </a:p>
          <a:p>
            <a:pPr marL="980231" lvl="1" indent="-369275">
              <a:buFontTx/>
              <a:buChar char="-"/>
            </a:pPr>
            <a:r>
              <a:rPr lang="ko-KR" altLang="en-US" sz="1551" dirty="0"/>
              <a:t>각</a:t>
            </a:r>
            <a:r>
              <a:rPr lang="en-US" altLang="ko-KR" sz="1551" dirty="0"/>
              <a:t> BEAM</a:t>
            </a:r>
            <a:r>
              <a:rPr lang="ko-KR" altLang="en-US" sz="1551" dirty="0"/>
              <a:t>에 기울기센서 설치 및 평균값 사용하는 게 보다</a:t>
            </a:r>
            <a:r>
              <a:rPr lang="en-US" altLang="ko-KR" sz="1551" dirty="0"/>
              <a:t> </a:t>
            </a:r>
            <a:r>
              <a:rPr lang="ko-KR" altLang="en-US" sz="1551" dirty="0"/>
              <a:t>이상적</a:t>
            </a:r>
            <a:r>
              <a:rPr lang="en-US" altLang="ko-KR" sz="1551" dirty="0"/>
              <a:t>.</a:t>
            </a:r>
          </a:p>
          <a:p>
            <a:pPr marL="980231" lvl="1" indent="-369275">
              <a:buFontTx/>
              <a:buChar char="-"/>
            </a:pPr>
            <a:endParaRPr lang="en-US" altLang="ko-KR" sz="1551" dirty="0">
              <a:solidFill>
                <a:srgbClr val="FF0000"/>
              </a:solidFill>
            </a:endParaRPr>
          </a:p>
          <a:p>
            <a:pPr marL="369275" indent="-369275">
              <a:buFontTx/>
              <a:buChar char="-"/>
            </a:pPr>
            <a:r>
              <a:rPr lang="en-US" altLang="ko-KR" sz="1551" dirty="0">
                <a:solidFill>
                  <a:srgbClr val="FF0000"/>
                </a:solidFill>
              </a:rPr>
              <a:t> </a:t>
            </a:r>
            <a:br>
              <a:rPr lang="en-US" altLang="ko-KR" sz="1551" dirty="0">
                <a:solidFill>
                  <a:srgbClr val="FF0000"/>
                </a:solidFill>
              </a:rPr>
            </a:br>
            <a:endParaRPr lang="en-US" altLang="ko-KR" sz="1551" dirty="0">
              <a:solidFill>
                <a:srgbClr val="FF0000"/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9250CB1-60BC-48B1-B015-C1187886F547}"/>
              </a:ext>
            </a:extLst>
          </p:cNvPr>
          <p:cNvCxnSpPr>
            <a:cxnSpLocks/>
            <a:stCxn id="130" idx="2"/>
          </p:cNvCxnSpPr>
          <p:nvPr/>
        </p:nvCxnSpPr>
        <p:spPr>
          <a:xfrm flipV="1">
            <a:off x="1886457" y="8940275"/>
            <a:ext cx="4907363" cy="29505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610840E5-80F4-464B-BAF3-26698DC64904}"/>
              </a:ext>
            </a:extLst>
          </p:cNvPr>
          <p:cNvGrpSpPr/>
          <p:nvPr/>
        </p:nvGrpSpPr>
        <p:grpSpPr>
          <a:xfrm>
            <a:off x="4609387" y="2367685"/>
            <a:ext cx="2025995" cy="1137227"/>
            <a:chOff x="4609387" y="2367685"/>
            <a:chExt cx="2025995" cy="1137227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676033B-26F1-4857-A126-67DA54F87A42}"/>
                </a:ext>
              </a:extLst>
            </p:cNvPr>
            <p:cNvSpPr/>
            <p:nvPr/>
          </p:nvSpPr>
          <p:spPr>
            <a:xfrm rot="20512637">
              <a:off x="5261324" y="2367685"/>
              <a:ext cx="1204685" cy="40639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4CF24673-FCEB-45E2-8A16-A729CD4EDE43}"/>
                </a:ext>
              </a:extLst>
            </p:cNvPr>
            <p:cNvCxnSpPr/>
            <p:nvPr/>
          </p:nvCxnSpPr>
          <p:spPr>
            <a:xfrm>
              <a:off x="5857544" y="2548598"/>
              <a:ext cx="0" cy="75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0D38F1EF-12D8-45A4-A78B-B0815E5F8C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5329" y="2569526"/>
              <a:ext cx="732473" cy="2479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E953410-2C2F-447A-9519-5B8FB9806E9E}"/>
                </a:ext>
              </a:extLst>
            </p:cNvPr>
            <p:cNvSpPr txBox="1"/>
            <p:nvPr/>
          </p:nvSpPr>
          <p:spPr>
            <a:xfrm>
              <a:off x="5644365" y="325099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mg</a:t>
              </a:r>
              <a:endParaRPr lang="ko-KR" altLang="en-US" sz="1050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78D5C17-1E95-4115-AD0B-62BBC7A474F1}"/>
                </a:ext>
              </a:extLst>
            </p:cNvPr>
            <p:cNvSpPr txBox="1"/>
            <p:nvPr/>
          </p:nvSpPr>
          <p:spPr>
            <a:xfrm>
              <a:off x="4609387" y="2780784"/>
              <a:ext cx="5822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err="1"/>
                <a:t>mgsin</a:t>
              </a:r>
              <a:r>
                <a:rPr lang="el-GR" altLang="ko-KR" sz="1050" dirty="0"/>
                <a:t>θ</a:t>
              </a:r>
              <a:endParaRPr lang="ko-KR" altLang="en-US" sz="1050" dirty="0"/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424CF636-0890-463E-8B33-6FCF22D19011}"/>
                </a:ext>
              </a:extLst>
            </p:cNvPr>
            <p:cNvCxnSpPr>
              <a:cxnSpLocks/>
            </p:cNvCxnSpPr>
            <p:nvPr/>
          </p:nvCxnSpPr>
          <p:spPr>
            <a:xfrm>
              <a:off x="5857545" y="2559396"/>
              <a:ext cx="132560" cy="43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CDD0D3C-9265-4A3F-8FD5-E55FA2D80E5B}"/>
                </a:ext>
              </a:extLst>
            </p:cNvPr>
            <p:cNvSpPr txBox="1"/>
            <p:nvPr/>
          </p:nvSpPr>
          <p:spPr>
            <a:xfrm>
              <a:off x="6025920" y="2780784"/>
              <a:ext cx="6094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err="1"/>
                <a:t>mgcos</a:t>
              </a:r>
              <a:r>
                <a:rPr lang="el-GR" altLang="ko-KR" sz="1050" dirty="0"/>
                <a:t>θ</a:t>
              </a:r>
              <a:endParaRPr lang="ko-KR" altLang="en-US" sz="1050" dirty="0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EB0FF5BE-0CE3-4B1F-89A8-1C339CB738C1}"/>
              </a:ext>
            </a:extLst>
          </p:cNvPr>
          <p:cNvGrpSpPr/>
          <p:nvPr/>
        </p:nvGrpSpPr>
        <p:grpSpPr>
          <a:xfrm>
            <a:off x="6797140" y="1666546"/>
            <a:ext cx="1911173" cy="1137227"/>
            <a:chOff x="4724209" y="2367685"/>
            <a:chExt cx="1911173" cy="1137227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9C5C030-B261-42BB-8E95-6536456232E6}"/>
                </a:ext>
              </a:extLst>
            </p:cNvPr>
            <p:cNvSpPr/>
            <p:nvPr/>
          </p:nvSpPr>
          <p:spPr>
            <a:xfrm rot="20512637">
              <a:off x="5261324" y="2367685"/>
              <a:ext cx="1204685" cy="40639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D77D2FDA-9114-4FB8-8FFC-43FA5276E491}"/>
                </a:ext>
              </a:extLst>
            </p:cNvPr>
            <p:cNvCxnSpPr/>
            <p:nvPr/>
          </p:nvCxnSpPr>
          <p:spPr>
            <a:xfrm>
              <a:off x="5857544" y="2548598"/>
              <a:ext cx="0" cy="75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0BD00DCB-B2BA-4A6B-BE7F-DE7E7EBCB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5329" y="2569526"/>
              <a:ext cx="732473" cy="2479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3523B37-0853-4D3B-AFC4-8362C1C0B08A}"/>
                </a:ext>
              </a:extLst>
            </p:cNvPr>
            <p:cNvSpPr txBox="1"/>
            <p:nvPr/>
          </p:nvSpPr>
          <p:spPr>
            <a:xfrm>
              <a:off x="5644365" y="325099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/>
                <a:t>mg</a:t>
              </a:r>
              <a:endParaRPr lang="ko-KR" altLang="en-US" sz="105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77A80FC-5E5C-459C-BFE9-E3375EDAEB32}"/>
                </a:ext>
              </a:extLst>
            </p:cNvPr>
            <p:cNvSpPr txBox="1"/>
            <p:nvPr/>
          </p:nvSpPr>
          <p:spPr>
            <a:xfrm>
              <a:off x="4724209" y="2865007"/>
              <a:ext cx="5822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err="1"/>
                <a:t>mgsin</a:t>
              </a:r>
              <a:r>
                <a:rPr lang="el-GR" altLang="ko-KR" sz="1050" dirty="0"/>
                <a:t>θ</a:t>
              </a:r>
              <a:endParaRPr lang="ko-KR" altLang="en-US" sz="1050" dirty="0"/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BE4C5AF0-3994-482B-B11B-1E8CA74BF714}"/>
                </a:ext>
              </a:extLst>
            </p:cNvPr>
            <p:cNvCxnSpPr>
              <a:cxnSpLocks/>
            </p:cNvCxnSpPr>
            <p:nvPr/>
          </p:nvCxnSpPr>
          <p:spPr>
            <a:xfrm>
              <a:off x="5857545" y="2559396"/>
              <a:ext cx="132560" cy="43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400D4EB-7009-44D9-94B6-7870AB2C60A7}"/>
                </a:ext>
              </a:extLst>
            </p:cNvPr>
            <p:cNvSpPr txBox="1"/>
            <p:nvPr/>
          </p:nvSpPr>
          <p:spPr>
            <a:xfrm>
              <a:off x="6025920" y="2780784"/>
              <a:ext cx="6094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err="1"/>
                <a:t>mgcos</a:t>
              </a:r>
              <a:r>
                <a:rPr lang="el-GR" altLang="ko-KR" sz="1050" dirty="0"/>
                <a:t>θ</a:t>
              </a:r>
              <a:endParaRPr lang="ko-KR" altLang="en-US" sz="1050" dirty="0"/>
            </a:p>
          </p:txBody>
        </p:sp>
      </p:grp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381F70C8-44BF-4577-A8CA-935C405D82A6}"/>
              </a:ext>
            </a:extLst>
          </p:cNvPr>
          <p:cNvCxnSpPr>
            <a:stCxn id="188" idx="3"/>
          </p:cNvCxnSpPr>
          <p:nvPr/>
        </p:nvCxnSpPr>
        <p:spPr>
          <a:xfrm flipH="1">
            <a:off x="8098851" y="1682384"/>
            <a:ext cx="410208" cy="165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0D8CF87-8272-43AE-B297-B26243E02B24}"/>
              </a:ext>
            </a:extLst>
          </p:cNvPr>
          <p:cNvCxnSpPr/>
          <p:nvPr/>
        </p:nvCxnSpPr>
        <p:spPr>
          <a:xfrm flipV="1">
            <a:off x="5186150" y="2570130"/>
            <a:ext cx="389989" cy="130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4405AD1-A54B-4DC6-BBE9-E2790D54C90A}"/>
              </a:ext>
            </a:extLst>
          </p:cNvPr>
          <p:cNvSpPr txBox="1"/>
          <p:nvPr/>
        </p:nvSpPr>
        <p:spPr>
          <a:xfrm>
            <a:off x="4901332" y="2484050"/>
            <a:ext cx="316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Rx</a:t>
            </a:r>
            <a:endParaRPr lang="ko-KR" altLang="en-US" sz="105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D77B76A-0D95-48FE-B278-35B1B54E61E9}"/>
              </a:ext>
            </a:extLst>
          </p:cNvPr>
          <p:cNvSpPr txBox="1"/>
          <p:nvPr/>
        </p:nvSpPr>
        <p:spPr>
          <a:xfrm>
            <a:off x="8547165" y="1492858"/>
            <a:ext cx="316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Rx</a:t>
            </a:r>
            <a:endParaRPr lang="ko-KR" altLang="en-US" sz="1050" dirty="0"/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06DDFA5F-DBB4-44CF-8E0E-ACC0564C0183}"/>
              </a:ext>
            </a:extLst>
          </p:cNvPr>
          <p:cNvGrpSpPr/>
          <p:nvPr/>
        </p:nvGrpSpPr>
        <p:grpSpPr>
          <a:xfrm>
            <a:off x="2534831" y="1981594"/>
            <a:ext cx="1264171" cy="163105"/>
            <a:chOff x="7145660" y="760755"/>
            <a:chExt cx="5854508" cy="968539"/>
          </a:xfrm>
        </p:grpSpPr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0BEBFC31-67D0-48B6-B20D-6B7E4CC37F49}"/>
                </a:ext>
              </a:extLst>
            </p:cNvPr>
            <p:cNvSpPr/>
            <p:nvPr/>
          </p:nvSpPr>
          <p:spPr>
            <a:xfrm>
              <a:off x="7145660" y="951712"/>
              <a:ext cx="5854508" cy="511862"/>
            </a:xfrm>
            <a:custGeom>
              <a:avLst/>
              <a:gdLst>
                <a:gd name="connsiteX0" fmla="*/ 2315526 w 2421376"/>
                <a:gd name="connsiteY0" fmla="*/ 50090 h 211702"/>
                <a:gd name="connsiteX1" fmla="*/ 2259765 w 2421376"/>
                <a:gd name="connsiteY1" fmla="*/ 105851 h 211702"/>
                <a:gd name="connsiteX2" fmla="*/ 2315526 w 2421376"/>
                <a:gd name="connsiteY2" fmla="*/ 161612 h 211702"/>
                <a:gd name="connsiteX3" fmla="*/ 2371286 w 2421376"/>
                <a:gd name="connsiteY3" fmla="*/ 105851 h 211702"/>
                <a:gd name="connsiteX4" fmla="*/ 2315526 w 2421376"/>
                <a:gd name="connsiteY4" fmla="*/ 50090 h 211702"/>
                <a:gd name="connsiteX5" fmla="*/ 105851 w 2421376"/>
                <a:gd name="connsiteY5" fmla="*/ 50090 h 211702"/>
                <a:gd name="connsiteX6" fmla="*/ 50090 w 2421376"/>
                <a:gd name="connsiteY6" fmla="*/ 105851 h 211702"/>
                <a:gd name="connsiteX7" fmla="*/ 105851 w 2421376"/>
                <a:gd name="connsiteY7" fmla="*/ 161612 h 211702"/>
                <a:gd name="connsiteX8" fmla="*/ 161612 w 2421376"/>
                <a:gd name="connsiteY8" fmla="*/ 105851 h 211702"/>
                <a:gd name="connsiteX9" fmla="*/ 105851 w 2421376"/>
                <a:gd name="connsiteY9" fmla="*/ 50090 h 211702"/>
                <a:gd name="connsiteX10" fmla="*/ 105851 w 2421376"/>
                <a:gd name="connsiteY10" fmla="*/ 0 h 211702"/>
                <a:gd name="connsiteX11" fmla="*/ 180699 w 2421376"/>
                <a:gd name="connsiteY11" fmla="*/ 31003 h 211702"/>
                <a:gd name="connsiteX12" fmla="*/ 184948 w 2421376"/>
                <a:gd name="connsiteY12" fmla="*/ 37305 h 211702"/>
                <a:gd name="connsiteX13" fmla="*/ 184948 w 2421376"/>
                <a:gd name="connsiteY13" fmla="*/ 32874 h 211702"/>
                <a:gd name="connsiteX14" fmla="*/ 2239416 w 2421376"/>
                <a:gd name="connsiteY14" fmla="*/ 32874 h 211702"/>
                <a:gd name="connsiteX15" fmla="*/ 2240677 w 2421376"/>
                <a:gd name="connsiteY15" fmla="*/ 31003 h 211702"/>
                <a:gd name="connsiteX16" fmla="*/ 2315525 w 2421376"/>
                <a:gd name="connsiteY16" fmla="*/ 0 h 211702"/>
                <a:gd name="connsiteX17" fmla="*/ 2421376 w 2421376"/>
                <a:gd name="connsiteY17" fmla="*/ 105851 h 211702"/>
                <a:gd name="connsiteX18" fmla="*/ 2315525 w 2421376"/>
                <a:gd name="connsiteY18" fmla="*/ 211702 h 211702"/>
                <a:gd name="connsiteX19" fmla="*/ 2240677 w 2421376"/>
                <a:gd name="connsiteY19" fmla="*/ 180699 h 211702"/>
                <a:gd name="connsiteX20" fmla="*/ 2239416 w 2421376"/>
                <a:gd name="connsiteY20" fmla="*/ 178828 h 211702"/>
                <a:gd name="connsiteX21" fmla="*/ 184948 w 2421376"/>
                <a:gd name="connsiteY21" fmla="*/ 178828 h 211702"/>
                <a:gd name="connsiteX22" fmla="*/ 184948 w 2421376"/>
                <a:gd name="connsiteY22" fmla="*/ 174397 h 211702"/>
                <a:gd name="connsiteX23" fmla="*/ 180699 w 2421376"/>
                <a:gd name="connsiteY23" fmla="*/ 180699 h 211702"/>
                <a:gd name="connsiteX24" fmla="*/ 105851 w 2421376"/>
                <a:gd name="connsiteY24" fmla="*/ 211702 h 211702"/>
                <a:gd name="connsiteX25" fmla="*/ 0 w 2421376"/>
                <a:gd name="connsiteY25" fmla="*/ 105851 h 211702"/>
                <a:gd name="connsiteX26" fmla="*/ 105851 w 2421376"/>
                <a:gd name="connsiteY26" fmla="*/ 0 h 21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21376" h="211702">
                  <a:moveTo>
                    <a:pt x="2315526" y="50090"/>
                  </a:moveTo>
                  <a:cubicBezTo>
                    <a:pt x="2284730" y="50090"/>
                    <a:pt x="2259765" y="75056"/>
                    <a:pt x="2259765" y="105851"/>
                  </a:cubicBezTo>
                  <a:cubicBezTo>
                    <a:pt x="2259765" y="136647"/>
                    <a:pt x="2284730" y="161612"/>
                    <a:pt x="2315526" y="161612"/>
                  </a:cubicBezTo>
                  <a:cubicBezTo>
                    <a:pt x="2346321" y="161612"/>
                    <a:pt x="2371286" y="136647"/>
                    <a:pt x="2371286" y="105851"/>
                  </a:cubicBezTo>
                  <a:cubicBezTo>
                    <a:pt x="2371286" y="75056"/>
                    <a:pt x="2346321" y="50090"/>
                    <a:pt x="2315526" y="50090"/>
                  </a:cubicBezTo>
                  <a:close/>
                  <a:moveTo>
                    <a:pt x="105851" y="50090"/>
                  </a:moveTo>
                  <a:cubicBezTo>
                    <a:pt x="75055" y="50090"/>
                    <a:pt x="50090" y="75056"/>
                    <a:pt x="50090" y="105851"/>
                  </a:cubicBezTo>
                  <a:cubicBezTo>
                    <a:pt x="50090" y="136647"/>
                    <a:pt x="75055" y="161612"/>
                    <a:pt x="105851" y="161612"/>
                  </a:cubicBezTo>
                  <a:cubicBezTo>
                    <a:pt x="136647" y="161612"/>
                    <a:pt x="161612" y="136647"/>
                    <a:pt x="161612" y="105851"/>
                  </a:cubicBezTo>
                  <a:cubicBezTo>
                    <a:pt x="161612" y="75056"/>
                    <a:pt x="136647" y="50090"/>
                    <a:pt x="105851" y="50090"/>
                  </a:cubicBezTo>
                  <a:close/>
                  <a:moveTo>
                    <a:pt x="105851" y="0"/>
                  </a:moveTo>
                  <a:cubicBezTo>
                    <a:pt x="135081" y="0"/>
                    <a:pt x="161544" y="11848"/>
                    <a:pt x="180699" y="31003"/>
                  </a:cubicBezTo>
                  <a:lnTo>
                    <a:pt x="184948" y="37305"/>
                  </a:lnTo>
                  <a:lnTo>
                    <a:pt x="184948" y="32874"/>
                  </a:lnTo>
                  <a:lnTo>
                    <a:pt x="2239416" y="32874"/>
                  </a:lnTo>
                  <a:lnTo>
                    <a:pt x="2240677" y="31003"/>
                  </a:lnTo>
                  <a:cubicBezTo>
                    <a:pt x="2259832" y="11848"/>
                    <a:pt x="2286295" y="0"/>
                    <a:pt x="2315525" y="0"/>
                  </a:cubicBezTo>
                  <a:cubicBezTo>
                    <a:pt x="2373985" y="0"/>
                    <a:pt x="2421376" y="47391"/>
                    <a:pt x="2421376" y="105851"/>
                  </a:cubicBezTo>
                  <a:cubicBezTo>
                    <a:pt x="2421376" y="164311"/>
                    <a:pt x="2373985" y="211702"/>
                    <a:pt x="2315525" y="211702"/>
                  </a:cubicBezTo>
                  <a:cubicBezTo>
                    <a:pt x="2286295" y="211702"/>
                    <a:pt x="2259832" y="199854"/>
                    <a:pt x="2240677" y="180699"/>
                  </a:cubicBezTo>
                  <a:lnTo>
                    <a:pt x="2239416" y="178828"/>
                  </a:lnTo>
                  <a:lnTo>
                    <a:pt x="184948" y="178828"/>
                  </a:lnTo>
                  <a:lnTo>
                    <a:pt x="184948" y="174397"/>
                  </a:lnTo>
                  <a:lnTo>
                    <a:pt x="180699" y="180699"/>
                  </a:lnTo>
                  <a:cubicBezTo>
                    <a:pt x="161544" y="199854"/>
                    <a:pt x="135081" y="211702"/>
                    <a:pt x="105851" y="211702"/>
                  </a:cubicBezTo>
                  <a:cubicBezTo>
                    <a:pt x="47391" y="211702"/>
                    <a:pt x="0" y="164311"/>
                    <a:pt x="0" y="105851"/>
                  </a:cubicBezTo>
                  <a:cubicBezTo>
                    <a:pt x="0" y="47391"/>
                    <a:pt x="47391" y="0"/>
                    <a:pt x="105851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23D7656B-E76A-490C-A994-4D361F606A55}"/>
                </a:ext>
              </a:extLst>
            </p:cNvPr>
            <p:cNvSpPr/>
            <p:nvPr/>
          </p:nvSpPr>
          <p:spPr>
            <a:xfrm rot="20873737">
              <a:off x="796480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85A6ADD5-CFAF-440F-8956-F387672CA655}"/>
                </a:ext>
              </a:extLst>
            </p:cNvPr>
            <p:cNvSpPr/>
            <p:nvPr/>
          </p:nvSpPr>
          <p:spPr>
            <a:xfrm rot="20873737">
              <a:off x="833840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40740CAA-603E-4D09-B24B-5D10F36EA287}"/>
                </a:ext>
              </a:extLst>
            </p:cNvPr>
            <p:cNvSpPr/>
            <p:nvPr/>
          </p:nvSpPr>
          <p:spPr>
            <a:xfrm rot="20873737">
              <a:off x="983276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47F136CE-F686-48DA-BB41-792F60F2DAC9}"/>
                </a:ext>
              </a:extLst>
            </p:cNvPr>
            <p:cNvSpPr/>
            <p:nvPr/>
          </p:nvSpPr>
          <p:spPr>
            <a:xfrm rot="20873737">
              <a:off x="1020636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03B4C8B8-E7D9-4189-B62B-CF862FC853C8}"/>
                </a:ext>
              </a:extLst>
            </p:cNvPr>
            <p:cNvSpPr/>
            <p:nvPr/>
          </p:nvSpPr>
          <p:spPr>
            <a:xfrm rot="20873737">
              <a:off x="1095354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5BC64DBF-FEE0-4B29-9B4A-8D71EF8419A7}"/>
                </a:ext>
              </a:extLst>
            </p:cNvPr>
            <p:cNvSpPr/>
            <p:nvPr/>
          </p:nvSpPr>
          <p:spPr>
            <a:xfrm rot="20873737">
              <a:off x="1132713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7D530397-F43F-4987-91D2-5E50B39E8ADE}"/>
                </a:ext>
              </a:extLst>
            </p:cNvPr>
            <p:cNvSpPr/>
            <p:nvPr/>
          </p:nvSpPr>
          <p:spPr>
            <a:xfrm rot="20873737">
              <a:off x="11700729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13" name="사각형: 둥근 모서리 212">
              <a:extLst>
                <a:ext uri="{FF2B5EF4-FFF2-40B4-BE49-F238E27FC236}">
                  <a16:creationId xmlns:a16="http://schemas.microsoft.com/office/drawing/2014/main" id="{67CEC020-36A7-4D25-805C-F642C152313A}"/>
                </a:ext>
              </a:extLst>
            </p:cNvPr>
            <p:cNvSpPr/>
            <p:nvPr/>
          </p:nvSpPr>
          <p:spPr>
            <a:xfrm rot="20873737">
              <a:off x="12074321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14" name="사각형: 둥근 모서리 213">
              <a:extLst>
                <a:ext uri="{FF2B5EF4-FFF2-40B4-BE49-F238E27FC236}">
                  <a16:creationId xmlns:a16="http://schemas.microsoft.com/office/drawing/2014/main" id="{9D36AC48-4E3D-48E4-8250-D4A024C4215B}"/>
                </a:ext>
              </a:extLst>
            </p:cNvPr>
            <p:cNvSpPr/>
            <p:nvPr/>
          </p:nvSpPr>
          <p:spPr>
            <a:xfrm rot="20873737">
              <a:off x="1057995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5E8216EB-1F24-427F-893F-6BF08FB43597}"/>
                </a:ext>
              </a:extLst>
            </p:cNvPr>
            <p:cNvSpPr/>
            <p:nvPr/>
          </p:nvSpPr>
          <p:spPr>
            <a:xfrm rot="20873737">
              <a:off x="8711993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16" name="사각형: 둥근 모서리 215">
              <a:extLst>
                <a:ext uri="{FF2B5EF4-FFF2-40B4-BE49-F238E27FC236}">
                  <a16:creationId xmlns:a16="http://schemas.microsoft.com/office/drawing/2014/main" id="{2F86673B-DC52-471E-87C2-489831C5E31F}"/>
                </a:ext>
              </a:extLst>
            </p:cNvPr>
            <p:cNvSpPr/>
            <p:nvPr/>
          </p:nvSpPr>
          <p:spPr>
            <a:xfrm rot="20873737">
              <a:off x="9085585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  <p:sp>
          <p:nvSpPr>
            <p:cNvPr id="217" name="사각형: 둥근 모서리 216">
              <a:extLst>
                <a:ext uri="{FF2B5EF4-FFF2-40B4-BE49-F238E27FC236}">
                  <a16:creationId xmlns:a16="http://schemas.microsoft.com/office/drawing/2014/main" id="{54664328-BDEB-435E-A01E-70DB657DE738}"/>
                </a:ext>
              </a:extLst>
            </p:cNvPr>
            <p:cNvSpPr/>
            <p:nvPr/>
          </p:nvSpPr>
          <p:spPr>
            <a:xfrm rot="20873737">
              <a:off x="9459177" y="760755"/>
              <a:ext cx="235357" cy="968539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2"/>
            </a:p>
          </p:txBody>
        </p:sp>
      </p:grp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EE2664EE-CA8D-45F8-8AEF-0ECB76EF00B7}"/>
              </a:ext>
            </a:extLst>
          </p:cNvPr>
          <p:cNvCxnSpPr>
            <a:cxnSpLocks/>
          </p:cNvCxnSpPr>
          <p:nvPr/>
        </p:nvCxnSpPr>
        <p:spPr>
          <a:xfrm flipV="1">
            <a:off x="1686836" y="7745928"/>
            <a:ext cx="5928711" cy="98175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E6B99110-40D4-4788-A0F0-ABA9F2F7BF9E}"/>
              </a:ext>
            </a:extLst>
          </p:cNvPr>
          <p:cNvCxnSpPr>
            <a:cxnSpLocks/>
          </p:cNvCxnSpPr>
          <p:nvPr/>
        </p:nvCxnSpPr>
        <p:spPr>
          <a:xfrm flipV="1">
            <a:off x="1739023" y="7847829"/>
            <a:ext cx="6007709" cy="99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7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04BFC-2056-49C6-AD4C-373C94D6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현재 </a:t>
            </a:r>
            <a:r>
              <a:rPr lang="en-US" altLang="ko-KR" b="1" dirty="0"/>
              <a:t>CONCEPT</a:t>
            </a:r>
            <a:r>
              <a:rPr lang="ko-KR" altLang="en-US" b="1" dirty="0"/>
              <a:t>에서 평면성 계산 시 고려사항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0F691-B2F0-4E60-AA75-4D60C995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BD363A-B129-46FB-9B14-F57245C8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13411138"/>
            <a:ext cx="8862646" cy="37736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2E29A6-31CE-46DE-BCF3-F94F7AF8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0230" y="12735228"/>
            <a:ext cx="8862646" cy="380357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5B89E70-AE77-4781-AC6D-25B9FD648F89}"/>
              </a:ext>
            </a:extLst>
          </p:cNvPr>
          <p:cNvSpPr txBox="1">
            <a:spLocks/>
          </p:cNvSpPr>
          <p:nvPr/>
        </p:nvSpPr>
        <p:spPr>
          <a:xfrm>
            <a:off x="678474" y="8605292"/>
            <a:ext cx="6560820" cy="1579685"/>
          </a:xfrm>
          <a:prstGeom prst="rect">
            <a:avLst/>
          </a:prstGeom>
        </p:spPr>
        <p:txBody>
          <a:bodyPr vert="horz" lIns="118169" tIns="59084" rIns="118169" bIns="59084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34" dirty="0"/>
              <a:t>기울기센서를 이용한 평면성은 국부적인 요철 탐지 불가능</a:t>
            </a:r>
            <a:endParaRPr lang="en-US" altLang="ko-KR" sz="1034" dirty="0"/>
          </a:p>
          <a:p>
            <a:endParaRPr lang="ko-KR" altLang="en-US" sz="1034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EF3C83E-76D8-4175-A1C2-0529011A0130}"/>
              </a:ext>
            </a:extLst>
          </p:cNvPr>
          <p:cNvGrpSpPr/>
          <p:nvPr/>
        </p:nvGrpSpPr>
        <p:grpSpPr>
          <a:xfrm>
            <a:off x="1348536" y="1747024"/>
            <a:ext cx="6227211" cy="3473946"/>
            <a:chOff x="1306286" y="45197"/>
            <a:chExt cx="9582063" cy="5345504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5D75483-1F67-4F18-940D-4BB0A2EC47BA}"/>
                </a:ext>
              </a:extLst>
            </p:cNvPr>
            <p:cNvCxnSpPr/>
            <p:nvPr/>
          </p:nvCxnSpPr>
          <p:spPr>
            <a:xfrm>
              <a:off x="2247900" y="2907268"/>
              <a:ext cx="7988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84E76-3F3F-48F9-8F8D-3D0096DCA8D0}"/>
                </a:ext>
              </a:extLst>
            </p:cNvPr>
            <p:cNvSpPr txBox="1"/>
            <p:nvPr/>
          </p:nvSpPr>
          <p:spPr>
            <a:xfrm>
              <a:off x="9797616" y="2932697"/>
              <a:ext cx="1090733" cy="463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7" dirty="0" err="1"/>
                <a:t>종방향</a:t>
              </a:r>
              <a:endParaRPr lang="ko-KR" altLang="en-US" sz="1357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D12DE4-FD1C-416B-8A4D-01F350275CCD}"/>
                </a:ext>
              </a:extLst>
            </p:cNvPr>
            <p:cNvSpPr/>
            <p:nvPr/>
          </p:nvSpPr>
          <p:spPr>
            <a:xfrm rot="230763">
              <a:off x="2540000" y="1388362"/>
              <a:ext cx="7112000" cy="406398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7" dirty="0">
                  <a:solidFill>
                    <a:schemeClr val="tx1"/>
                  </a:solidFill>
                </a:rPr>
                <a:t>차량</a:t>
              </a:r>
              <a:r>
                <a:rPr lang="en-US" altLang="ko-KR" sz="1357" dirty="0">
                  <a:solidFill>
                    <a:schemeClr val="tx1"/>
                  </a:solidFill>
                </a:rPr>
                <a:t>(L = 3000)</a:t>
              </a:r>
              <a:endParaRPr lang="ko-KR" altLang="en-US" sz="1357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4BE358C-9334-4990-8C76-6C047573DDB0}"/>
                </a:ext>
              </a:extLst>
            </p:cNvPr>
            <p:cNvSpPr/>
            <p:nvPr/>
          </p:nvSpPr>
          <p:spPr>
            <a:xfrm>
              <a:off x="2144844" y="2323036"/>
              <a:ext cx="7913556" cy="787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7">
                  <a:solidFill>
                    <a:schemeClr val="tx1"/>
                  </a:solidFill>
                </a:rPr>
                <a:t>노면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F2A205E-3C35-4C16-8D32-3BAEAFFAAE9A}"/>
                </a:ext>
              </a:extLst>
            </p:cNvPr>
            <p:cNvSpPr/>
            <p:nvPr/>
          </p:nvSpPr>
          <p:spPr>
            <a:xfrm>
              <a:off x="1306286" y="45197"/>
              <a:ext cx="9495064" cy="331877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92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E892AA-054C-476A-96CA-E76D946A0763}"/>
                </a:ext>
              </a:extLst>
            </p:cNvPr>
            <p:cNvCxnSpPr>
              <a:cxnSpLocks/>
            </p:cNvCxnSpPr>
            <p:nvPr/>
          </p:nvCxnSpPr>
          <p:spPr>
            <a:xfrm>
              <a:off x="2534378" y="1591561"/>
              <a:ext cx="0" cy="76235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AD7E699-A4F5-4C73-9ECC-7B4D51B51F42}"/>
                </a:ext>
              </a:extLst>
            </p:cNvPr>
            <p:cNvGrpSpPr/>
            <p:nvPr/>
          </p:nvGrpSpPr>
          <p:grpSpPr>
            <a:xfrm>
              <a:off x="2534377" y="1600895"/>
              <a:ext cx="673100" cy="673100"/>
              <a:chOff x="88900" y="2119869"/>
              <a:chExt cx="787399" cy="787399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841DCD2-99DA-4F8E-989E-F2F290F6B2B5}"/>
                  </a:ext>
                </a:extLst>
              </p:cNvPr>
              <p:cNvSpPr/>
              <p:nvPr/>
            </p:nvSpPr>
            <p:spPr>
              <a:xfrm>
                <a:off x="88900" y="2119869"/>
                <a:ext cx="787399" cy="7873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7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C4D941B-8FA8-43DA-8B10-E012902E1E8A}"/>
                  </a:ext>
                </a:extLst>
              </p:cNvPr>
              <p:cNvSpPr/>
              <p:nvPr/>
            </p:nvSpPr>
            <p:spPr>
              <a:xfrm>
                <a:off x="209549" y="2240518"/>
                <a:ext cx="546099" cy="54609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357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D24D3A0-AC68-497F-836D-541294261665}"/>
                </a:ext>
              </a:extLst>
            </p:cNvPr>
            <p:cNvGrpSpPr/>
            <p:nvPr/>
          </p:nvGrpSpPr>
          <p:grpSpPr>
            <a:xfrm>
              <a:off x="6135934" y="1702841"/>
              <a:ext cx="212231" cy="212231"/>
              <a:chOff x="4283569" y="4518314"/>
              <a:chExt cx="679450" cy="67945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8326EC0-20E0-4341-AC67-A532E2004DAE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7"/>
              </a:p>
            </p:txBody>
          </p:sp>
          <p:sp>
            <p:nvSpPr>
              <p:cNvPr id="19" name="부분 원형 18">
                <a:extLst>
                  <a:ext uri="{FF2B5EF4-FFF2-40B4-BE49-F238E27FC236}">
                    <a16:creationId xmlns:a16="http://schemas.microsoft.com/office/drawing/2014/main" id="{4F1AF96E-7291-440D-91ED-F2787159CCDA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7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부분 원형 19">
                <a:extLst>
                  <a:ext uri="{FF2B5EF4-FFF2-40B4-BE49-F238E27FC236}">
                    <a16:creationId xmlns:a16="http://schemas.microsoft.com/office/drawing/2014/main" id="{CD2CDC82-33E6-4067-9B8E-0DA76D2D2E82}"/>
                  </a:ext>
                </a:extLst>
              </p:cNvPr>
              <p:cNvSpPr/>
              <p:nvPr/>
            </p:nvSpPr>
            <p:spPr>
              <a:xfrm rot="10800000"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7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DB987C5-DBA6-4233-9259-00BA739CEC9A}"/>
                </a:ext>
              </a:extLst>
            </p:cNvPr>
            <p:cNvSpPr/>
            <p:nvPr/>
          </p:nvSpPr>
          <p:spPr>
            <a:xfrm>
              <a:off x="8056733" y="2163074"/>
              <a:ext cx="2001661" cy="5583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57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B4389D4-4BA4-4341-A90A-27AB09E6ADE0}"/>
                </a:ext>
              </a:extLst>
            </p:cNvPr>
            <p:cNvCxnSpPr>
              <a:cxnSpLocks/>
            </p:cNvCxnSpPr>
            <p:nvPr/>
          </p:nvCxnSpPr>
          <p:spPr>
            <a:xfrm>
              <a:off x="9657621" y="2300238"/>
              <a:ext cx="0" cy="416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DDA8A09-82ED-48A0-A170-3DE90C565592}"/>
                </a:ext>
              </a:extLst>
            </p:cNvPr>
            <p:cNvCxnSpPr/>
            <p:nvPr/>
          </p:nvCxnSpPr>
          <p:spPr>
            <a:xfrm flipV="1">
              <a:off x="7628340" y="2875094"/>
              <a:ext cx="1880073" cy="2007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82977-008E-46FF-ADE5-41553FF561D0}"/>
                </a:ext>
              </a:extLst>
            </p:cNvPr>
            <p:cNvSpPr txBox="1"/>
            <p:nvPr/>
          </p:nvSpPr>
          <p:spPr>
            <a:xfrm>
              <a:off x="6761754" y="4927274"/>
              <a:ext cx="3364944" cy="463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57" dirty="0"/>
                <a:t>요철에 대한부분 측정불가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88C6AEA-6EC6-4F4C-84B9-5A02141B0515}"/>
                </a:ext>
              </a:extLst>
            </p:cNvPr>
            <p:cNvCxnSpPr>
              <a:cxnSpLocks/>
            </p:cNvCxnSpPr>
            <p:nvPr/>
          </p:nvCxnSpPr>
          <p:spPr>
            <a:xfrm>
              <a:off x="9657622" y="1756720"/>
              <a:ext cx="0" cy="56041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BA1E62B-B377-48B4-9F27-01F56A2166A1}"/>
                </a:ext>
              </a:extLst>
            </p:cNvPr>
            <p:cNvGrpSpPr/>
            <p:nvPr/>
          </p:nvGrpSpPr>
          <p:grpSpPr>
            <a:xfrm>
              <a:off x="8828401" y="2017364"/>
              <a:ext cx="673100" cy="673100"/>
              <a:chOff x="88900" y="2119869"/>
              <a:chExt cx="787399" cy="787399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B0251138-D420-48D1-86EB-CB8C2390F49E}"/>
                  </a:ext>
                </a:extLst>
              </p:cNvPr>
              <p:cNvSpPr/>
              <p:nvPr/>
            </p:nvSpPr>
            <p:spPr>
              <a:xfrm>
                <a:off x="88900" y="2119869"/>
                <a:ext cx="787399" cy="78739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7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93858A05-4A2F-4970-8D35-A33BA93F2AF5}"/>
                  </a:ext>
                </a:extLst>
              </p:cNvPr>
              <p:cNvSpPr/>
              <p:nvPr/>
            </p:nvSpPr>
            <p:spPr>
              <a:xfrm>
                <a:off x="209549" y="2240518"/>
                <a:ext cx="546099" cy="54609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357"/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9C5E81A-D169-4041-96BF-534B83DA0545}"/>
              </a:ext>
            </a:extLst>
          </p:cNvPr>
          <p:cNvGrpSpPr/>
          <p:nvPr/>
        </p:nvGrpSpPr>
        <p:grpSpPr>
          <a:xfrm>
            <a:off x="1383936" y="5548118"/>
            <a:ext cx="6135272" cy="2206919"/>
            <a:chOff x="785152" y="5726017"/>
            <a:chExt cx="9547657" cy="343438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1A68193-6755-4981-B840-148B604053CC}"/>
                </a:ext>
              </a:extLst>
            </p:cNvPr>
            <p:cNvSpPr/>
            <p:nvPr/>
          </p:nvSpPr>
          <p:spPr>
            <a:xfrm>
              <a:off x="1623710" y="7951719"/>
              <a:ext cx="7913556" cy="7873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92">
                  <a:solidFill>
                    <a:schemeClr val="tx1"/>
                  </a:solidFill>
                </a:rPr>
                <a:t>노면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83825B0-37E7-4877-B76C-9A7E2B974B8B}"/>
                </a:ext>
              </a:extLst>
            </p:cNvPr>
            <p:cNvSpPr/>
            <p:nvPr/>
          </p:nvSpPr>
          <p:spPr>
            <a:xfrm>
              <a:off x="1571116" y="7638339"/>
              <a:ext cx="7988300" cy="591940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92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3C75784-5E48-4373-8613-1F62DFEF3869}"/>
                </a:ext>
              </a:extLst>
            </p:cNvPr>
            <p:cNvCxnSpPr>
              <a:cxnSpLocks/>
            </p:cNvCxnSpPr>
            <p:nvPr/>
          </p:nvCxnSpPr>
          <p:spPr>
            <a:xfrm>
              <a:off x="1726766" y="8535951"/>
              <a:ext cx="7988300" cy="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978293-7518-4F14-9960-07CC52D0F2CF}"/>
                </a:ext>
              </a:extLst>
            </p:cNvPr>
            <p:cNvSpPr txBox="1"/>
            <p:nvPr/>
          </p:nvSpPr>
          <p:spPr>
            <a:xfrm>
              <a:off x="8913913" y="8707289"/>
              <a:ext cx="1418896" cy="45311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92" dirty="0" err="1"/>
                <a:t>종방향</a:t>
              </a:r>
              <a:endParaRPr lang="ko-KR" altLang="en-US" sz="1292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CC63256-7615-4F45-A2B8-828448162AD7}"/>
                </a:ext>
              </a:extLst>
            </p:cNvPr>
            <p:cNvSpPr/>
            <p:nvPr/>
          </p:nvSpPr>
          <p:spPr>
            <a:xfrm>
              <a:off x="2018866" y="7095895"/>
              <a:ext cx="7112000" cy="406398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92" dirty="0">
                  <a:solidFill>
                    <a:schemeClr val="tx1"/>
                  </a:solidFill>
                </a:rPr>
                <a:t>차량</a:t>
              </a:r>
              <a:r>
                <a:rPr lang="en-US" altLang="ko-KR" sz="1292" dirty="0">
                  <a:solidFill>
                    <a:schemeClr val="tx1"/>
                  </a:solidFill>
                </a:rPr>
                <a:t>(L = 3000)</a:t>
              </a:r>
              <a:endParaRPr lang="ko-KR" altLang="en-US" sz="1292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DD63D1B-03E7-4584-BF94-07F95426B686}"/>
                </a:ext>
              </a:extLst>
            </p:cNvPr>
            <p:cNvSpPr/>
            <p:nvPr/>
          </p:nvSpPr>
          <p:spPr>
            <a:xfrm>
              <a:off x="785152" y="5726017"/>
              <a:ext cx="9495064" cy="331877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92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C3D7A8-3F31-4369-8526-C779B2C11BB9}"/>
                </a:ext>
              </a:extLst>
            </p:cNvPr>
            <p:cNvGrpSpPr/>
            <p:nvPr/>
          </p:nvGrpSpPr>
          <p:grpSpPr>
            <a:xfrm>
              <a:off x="5468750" y="7394443"/>
              <a:ext cx="212231" cy="212231"/>
              <a:chOff x="4283569" y="4518314"/>
              <a:chExt cx="679450" cy="67945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25128534-B60C-48E8-8E47-235F03BB094D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39" name="부분 원형 38">
                <a:extLst>
                  <a:ext uri="{FF2B5EF4-FFF2-40B4-BE49-F238E27FC236}">
                    <a16:creationId xmlns:a16="http://schemas.microsoft.com/office/drawing/2014/main" id="{73F4A08F-486C-4865-91AB-106FE619675B}"/>
                  </a:ext>
                </a:extLst>
              </p:cNvPr>
              <p:cNvSpPr/>
              <p:nvPr/>
            </p:nvSpPr>
            <p:spPr>
              <a:xfrm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부분 원형 39">
                <a:extLst>
                  <a:ext uri="{FF2B5EF4-FFF2-40B4-BE49-F238E27FC236}">
                    <a16:creationId xmlns:a16="http://schemas.microsoft.com/office/drawing/2014/main" id="{DAE11687-ABE7-46E4-8EEC-39F765BE6B76}"/>
                  </a:ext>
                </a:extLst>
              </p:cNvPr>
              <p:cNvSpPr/>
              <p:nvPr/>
            </p:nvSpPr>
            <p:spPr>
              <a:xfrm rot="10800000">
                <a:off x="4283569" y="4518314"/>
                <a:ext cx="679450" cy="67945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5CDEA3B-8A76-46C8-A997-6479A737C613}"/>
                </a:ext>
              </a:extLst>
            </p:cNvPr>
            <p:cNvGrpSpPr/>
            <p:nvPr/>
          </p:nvGrpSpPr>
          <p:grpSpPr>
            <a:xfrm rot="490231">
              <a:off x="1517606" y="7515295"/>
              <a:ext cx="2060422" cy="645199"/>
              <a:chOff x="1979868" y="4075214"/>
              <a:chExt cx="2060422" cy="645199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474FF73-ED59-485A-8D00-44424357257E}"/>
                  </a:ext>
                </a:extLst>
              </p:cNvPr>
              <p:cNvSpPr/>
              <p:nvPr/>
            </p:nvSpPr>
            <p:spPr>
              <a:xfrm>
                <a:off x="2144844" y="4075214"/>
                <a:ext cx="1730470" cy="250043"/>
              </a:xfrm>
              <a:prstGeom prst="rect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4DE6AD4-E7F2-4081-8059-D7E0BEB5844C}"/>
                  </a:ext>
                </a:extLst>
              </p:cNvPr>
              <p:cNvSpPr/>
              <p:nvPr/>
            </p:nvSpPr>
            <p:spPr>
              <a:xfrm>
                <a:off x="1979868" y="4325257"/>
                <a:ext cx="395156" cy="395156"/>
              </a:xfrm>
              <a:prstGeom prst="ellips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9461A4D-2AFA-4C64-9961-A5B673E68845}"/>
                  </a:ext>
                </a:extLst>
              </p:cNvPr>
              <p:cNvSpPr/>
              <p:nvPr/>
            </p:nvSpPr>
            <p:spPr>
              <a:xfrm>
                <a:off x="3645134" y="4325257"/>
                <a:ext cx="395156" cy="395156"/>
              </a:xfrm>
              <a:prstGeom prst="ellips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6EC1C63-CDCE-4E42-91D0-85FB9C6220CA}"/>
                </a:ext>
              </a:extLst>
            </p:cNvPr>
            <p:cNvGrpSpPr/>
            <p:nvPr/>
          </p:nvGrpSpPr>
          <p:grpSpPr>
            <a:xfrm rot="21236223">
              <a:off x="7485907" y="7492410"/>
              <a:ext cx="2060422" cy="645199"/>
              <a:chOff x="1979868" y="4075214"/>
              <a:chExt cx="2060422" cy="645199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DC76407-CFE0-4F91-B847-1C2359C3AAF3}"/>
                  </a:ext>
                </a:extLst>
              </p:cNvPr>
              <p:cNvSpPr/>
              <p:nvPr/>
            </p:nvSpPr>
            <p:spPr>
              <a:xfrm>
                <a:off x="2144844" y="4075214"/>
                <a:ext cx="1730470" cy="250043"/>
              </a:xfrm>
              <a:prstGeom prst="rect">
                <a:avLst/>
              </a:prstGeom>
              <a:solidFill>
                <a:srgbClr val="FFFF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72260982-F40A-48BA-8D78-03C9E4E8086E}"/>
                  </a:ext>
                </a:extLst>
              </p:cNvPr>
              <p:cNvSpPr/>
              <p:nvPr/>
            </p:nvSpPr>
            <p:spPr>
              <a:xfrm>
                <a:off x="1979868" y="4325257"/>
                <a:ext cx="395156" cy="395156"/>
              </a:xfrm>
              <a:prstGeom prst="ellips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8ED27238-2D8D-436D-9E96-BE62DB886C38}"/>
                  </a:ext>
                </a:extLst>
              </p:cNvPr>
              <p:cNvSpPr/>
              <p:nvPr/>
            </p:nvSpPr>
            <p:spPr>
              <a:xfrm>
                <a:off x="3645134" y="4325257"/>
                <a:ext cx="395156" cy="395156"/>
              </a:xfrm>
              <a:prstGeom prst="ellips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92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40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E477B-7F14-4745-B26A-D766FB6F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평면성 계산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F655B-15A1-4DC1-AD81-DB7FA02E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589700"/>
            <a:ext cx="8281035" cy="681567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804CA6-9D4B-4576-86E3-89AD1FE1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1668069"/>
            <a:ext cx="4303539" cy="620043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E5E505E-B3D0-40DE-BB2E-CE26383F7647}"/>
              </a:ext>
            </a:extLst>
          </p:cNvPr>
          <p:cNvSpPr/>
          <p:nvPr/>
        </p:nvSpPr>
        <p:spPr>
          <a:xfrm>
            <a:off x="1263534" y="2543694"/>
            <a:ext cx="399011" cy="399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338E6E-42BB-4DAB-991F-AE634924A5B6}"/>
              </a:ext>
            </a:extLst>
          </p:cNvPr>
          <p:cNvSpPr/>
          <p:nvPr/>
        </p:nvSpPr>
        <p:spPr>
          <a:xfrm>
            <a:off x="3294610" y="2543693"/>
            <a:ext cx="399011" cy="399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85181CC-AC54-409A-81B2-AB0655DE7EB4}"/>
              </a:ext>
            </a:extLst>
          </p:cNvPr>
          <p:cNvSpPr/>
          <p:nvPr/>
        </p:nvSpPr>
        <p:spPr>
          <a:xfrm>
            <a:off x="1263534" y="6137125"/>
            <a:ext cx="399011" cy="399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20762B-2DBE-492D-82FE-CECC39FA6F65}"/>
              </a:ext>
            </a:extLst>
          </p:cNvPr>
          <p:cNvSpPr/>
          <p:nvPr/>
        </p:nvSpPr>
        <p:spPr>
          <a:xfrm>
            <a:off x="3294609" y="6137126"/>
            <a:ext cx="399011" cy="399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9D926-F0F5-4BC6-B88B-19A24AD9B608}"/>
              </a:ext>
            </a:extLst>
          </p:cNvPr>
          <p:cNvSpPr txBox="1"/>
          <p:nvPr/>
        </p:nvSpPr>
        <p:spPr>
          <a:xfrm>
            <a:off x="5611280" y="1454701"/>
            <a:ext cx="39725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200" dirty="0"/>
              <a:t>- </a:t>
            </a:r>
            <a:r>
              <a:rPr lang="ko-KR" altLang="en-US" sz="1200" dirty="0"/>
              <a:t>적색 원으로 표기한 곳이 실제 차량의</a:t>
            </a:r>
            <a:r>
              <a:rPr lang="en-US" altLang="ko-KR" sz="1200" dirty="0"/>
              <a:t> </a:t>
            </a:r>
            <a:r>
              <a:rPr lang="ko-KR" altLang="en-US" sz="1200" dirty="0"/>
              <a:t>타이어 접지 지점</a:t>
            </a:r>
            <a:r>
              <a:rPr lang="en-US" altLang="ko-KR" sz="1200" dirty="0"/>
              <a:t>.</a:t>
            </a:r>
          </a:p>
          <a:p>
            <a:pPr marL="171450" indent="-171450" algn="just">
              <a:buFontTx/>
              <a:buChar char="-"/>
            </a:pPr>
            <a:r>
              <a:rPr lang="en-US" altLang="ko-KR" sz="1200" dirty="0"/>
              <a:t>W1700, L3000</a:t>
            </a:r>
          </a:p>
          <a:p>
            <a:pPr marL="171450" indent="-171450" algn="just">
              <a:buFontTx/>
              <a:buChar char="-"/>
            </a:pPr>
            <a:r>
              <a:rPr lang="ko-KR" altLang="en-US" sz="1200" dirty="0"/>
              <a:t>각 점의 </a:t>
            </a:r>
            <a:r>
              <a:rPr lang="en-US" altLang="ko-KR" sz="1200" dirty="0"/>
              <a:t>z </a:t>
            </a:r>
            <a:r>
              <a:rPr lang="ko-KR" altLang="en-US" sz="1200" dirty="0"/>
              <a:t>값은 </a:t>
            </a:r>
            <a:r>
              <a:rPr lang="en-US" altLang="ko-KR" sz="1200" dirty="0"/>
              <a:t>BEAM</a:t>
            </a:r>
            <a:r>
              <a:rPr lang="ko-KR" altLang="en-US" sz="1200" dirty="0"/>
              <a:t>의 기울기센서로 측정된 </a:t>
            </a:r>
            <a:r>
              <a:rPr lang="en-US" altLang="ko-KR" sz="1200" dirty="0"/>
              <a:t>pitch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+</a:t>
            </a:r>
            <a:r>
              <a:rPr lang="ko-KR" altLang="en-US" sz="1200" dirty="0"/>
              <a:t> 중앙 기울기센서로 측정된 </a:t>
            </a:r>
            <a:r>
              <a:rPr lang="en-US" altLang="ko-KR" sz="1200" dirty="0"/>
              <a:t>roll </a:t>
            </a:r>
            <a:r>
              <a:rPr lang="ko-KR" altLang="en-US" sz="1200" dirty="0"/>
              <a:t>성분의 합</a:t>
            </a:r>
            <a:endParaRPr lang="en-US" altLang="ko-KR" sz="1200" dirty="0"/>
          </a:p>
          <a:p>
            <a:pPr marL="171450" indent="-171450" algn="just">
              <a:buFontTx/>
              <a:buChar char="-"/>
            </a:pP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각 점에서의 </a:t>
            </a:r>
            <a:r>
              <a:rPr lang="en-US" altLang="ko-KR" sz="1200" dirty="0"/>
              <a:t>z </a:t>
            </a:r>
            <a:r>
              <a:rPr lang="ko-KR" altLang="en-US" sz="1200" dirty="0"/>
              <a:t>값은 절대값이 아님</a:t>
            </a:r>
            <a:endParaRPr lang="en-US" altLang="ko-KR" sz="1200" dirty="0"/>
          </a:p>
          <a:p>
            <a:pPr marL="171450" indent="-171450" algn="just">
              <a:buFontTx/>
              <a:buChar char="-"/>
            </a:pPr>
            <a:r>
              <a:rPr lang="en-US" altLang="ko-KR" sz="1200" dirty="0"/>
              <a:t>Ex)FLH </a:t>
            </a:r>
            <a:r>
              <a:rPr lang="ko-KR" altLang="en-US" sz="1200" dirty="0"/>
              <a:t>점은 </a:t>
            </a:r>
            <a:r>
              <a:rPr lang="en-US" altLang="ko-KR" sz="1200" dirty="0"/>
              <a:t>FRH,</a:t>
            </a:r>
            <a:r>
              <a:rPr lang="ko-KR" altLang="en-US" sz="1200" dirty="0"/>
              <a:t> </a:t>
            </a:r>
            <a:r>
              <a:rPr lang="en-US" altLang="ko-KR" sz="1200" dirty="0"/>
              <a:t>RLH</a:t>
            </a:r>
            <a:r>
              <a:rPr lang="ko-KR" altLang="en-US" sz="1200" dirty="0"/>
              <a:t>와 </a:t>
            </a:r>
            <a:r>
              <a:rPr lang="ko-KR" altLang="en-US" sz="1200" dirty="0" err="1"/>
              <a:t>연관되어있음</a:t>
            </a:r>
            <a:endParaRPr lang="en-US" altLang="ko-KR" sz="1200" dirty="0"/>
          </a:p>
          <a:p>
            <a:pPr marL="171450" indent="-171450" algn="just">
              <a:buFontTx/>
              <a:buChar char="-"/>
            </a:pPr>
            <a:r>
              <a:rPr lang="en-US" altLang="ko-KR" sz="1200" dirty="0"/>
              <a:t>Pitch : </a:t>
            </a:r>
            <a:r>
              <a:rPr lang="el-GR" altLang="ko-KR" sz="1200" dirty="0"/>
              <a:t>θ</a:t>
            </a:r>
            <a:r>
              <a:rPr lang="en-US" altLang="ko-KR" sz="1200" dirty="0"/>
              <a:t>,</a:t>
            </a:r>
            <a:r>
              <a:rPr lang="el-GR" altLang="ko-KR" sz="1200" dirty="0"/>
              <a:t> </a:t>
            </a:r>
            <a:r>
              <a:rPr lang="en-US" altLang="ko-KR" sz="1200" dirty="0"/>
              <a:t> roll:</a:t>
            </a:r>
            <a:r>
              <a:rPr lang="ko-KR" altLang="en-US" sz="1200" dirty="0"/>
              <a:t> </a:t>
            </a:r>
            <a:r>
              <a:rPr lang="el-GR" altLang="ko-KR" sz="1200" dirty="0"/>
              <a:t>φ</a:t>
            </a:r>
            <a:endParaRPr lang="en-US" altLang="ko-KR" sz="1200" dirty="0"/>
          </a:p>
          <a:p>
            <a:pPr marL="171450" indent="-171450" algn="just">
              <a:buFontTx/>
              <a:buChar char="-"/>
            </a:pP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3B60C-7783-4001-BFEF-32425A913967}"/>
              </a:ext>
            </a:extLst>
          </p:cNvPr>
          <p:cNvSpPr txBox="1"/>
          <p:nvPr/>
        </p:nvSpPr>
        <p:spPr>
          <a:xfrm>
            <a:off x="966016" y="4908170"/>
            <a:ext cx="595035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ANG1</a:t>
            </a:r>
            <a:endParaRPr lang="ko-KR" altLang="en-US" sz="1357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69B3D-28D6-4F26-96BB-B76BDD69F28A}"/>
              </a:ext>
            </a:extLst>
          </p:cNvPr>
          <p:cNvSpPr txBox="1"/>
          <p:nvPr/>
        </p:nvSpPr>
        <p:spPr>
          <a:xfrm>
            <a:off x="3545483" y="4908170"/>
            <a:ext cx="595035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ANG2</a:t>
            </a:r>
            <a:endParaRPr lang="ko-KR" altLang="en-US" sz="135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EC099-DD59-44F3-BB28-F0A99834238B}"/>
              </a:ext>
            </a:extLst>
          </p:cNvPr>
          <p:cNvSpPr txBox="1"/>
          <p:nvPr/>
        </p:nvSpPr>
        <p:spPr>
          <a:xfrm>
            <a:off x="2189213" y="4526593"/>
            <a:ext cx="595035" cy="3011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ANG3</a:t>
            </a:r>
            <a:endParaRPr lang="ko-KR" altLang="en-US" sz="135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C6525-CB18-4F63-B213-823A8F46B9AE}"/>
              </a:ext>
            </a:extLst>
          </p:cNvPr>
          <p:cNvSpPr txBox="1"/>
          <p:nvPr/>
        </p:nvSpPr>
        <p:spPr>
          <a:xfrm>
            <a:off x="5432907" y="2851802"/>
            <a:ext cx="38897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CASES:</a:t>
            </a:r>
          </a:p>
          <a:p>
            <a:pPr marL="228600" indent="-228600">
              <a:buAutoNum type="arabicPeriod"/>
            </a:pPr>
            <a:r>
              <a:rPr lang="ko-KR" altLang="en-US" sz="1200" dirty="0" err="1"/>
              <a:t>직선부</a:t>
            </a:r>
            <a:endParaRPr lang="en-US" altLang="ko-KR" sz="1200" dirty="0"/>
          </a:p>
          <a:p>
            <a:pPr marL="839556" lvl="1" indent="-228600">
              <a:buAutoNum type="arabicPeriod"/>
            </a:pPr>
            <a:r>
              <a:rPr lang="ko-KR" altLang="en-US" sz="1200" dirty="0"/>
              <a:t>평지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모든 점에서의 </a:t>
            </a:r>
            <a:r>
              <a:rPr lang="en-US" altLang="ko-KR" sz="1200" dirty="0"/>
              <a:t>z</a:t>
            </a:r>
            <a:r>
              <a:rPr lang="ko-KR" altLang="en-US" sz="1200" dirty="0"/>
              <a:t>값 </a:t>
            </a:r>
            <a:r>
              <a:rPr lang="en-US" altLang="ko-KR" sz="1200" dirty="0"/>
              <a:t>0 </a:t>
            </a:r>
            <a:r>
              <a:rPr lang="ko-KR" altLang="en-US" sz="1200" dirty="0"/>
              <a:t>부근</a:t>
            </a:r>
            <a:br>
              <a:rPr lang="en-US" altLang="ko-KR" sz="1200" dirty="0"/>
            </a:br>
            <a:endParaRPr lang="en-US" altLang="ko-KR" sz="1200" dirty="0"/>
          </a:p>
          <a:p>
            <a:pPr marL="839556" lvl="1" indent="-228600">
              <a:buAutoNum type="arabicPeriod"/>
            </a:pPr>
            <a:r>
              <a:rPr lang="ko-KR" altLang="en-US" sz="1200" dirty="0"/>
              <a:t>오르막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전륜 </a:t>
            </a:r>
            <a:r>
              <a:rPr lang="en-US" altLang="ko-KR" sz="1200" dirty="0"/>
              <a:t>z</a:t>
            </a:r>
            <a:r>
              <a:rPr lang="ko-KR" altLang="en-US" sz="1200" dirty="0"/>
              <a:t>값</a:t>
            </a:r>
            <a:r>
              <a:rPr lang="en-US" altLang="ko-KR" sz="1200" dirty="0"/>
              <a:t> </a:t>
            </a:r>
            <a:r>
              <a:rPr lang="ko-KR" altLang="en-US" sz="1200" dirty="0"/>
              <a:t>양수</a:t>
            </a:r>
            <a:endParaRPr lang="en-US" altLang="ko-KR" sz="1200" dirty="0"/>
          </a:p>
          <a:p>
            <a:pPr marL="839556" lvl="1" indent="-228600">
              <a:buAutoNum type="arabicPeriod"/>
            </a:pPr>
            <a:r>
              <a:rPr lang="ko-KR" altLang="en-US" sz="1200" dirty="0"/>
              <a:t>내리막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전륜 </a:t>
            </a:r>
            <a:r>
              <a:rPr lang="en-US" altLang="ko-KR" sz="1200" dirty="0"/>
              <a:t>z</a:t>
            </a:r>
            <a:r>
              <a:rPr lang="ko-KR" altLang="en-US" sz="1200" dirty="0"/>
              <a:t>값 음수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곡선부</a:t>
            </a:r>
            <a:endParaRPr lang="en-US" altLang="ko-KR" sz="1200" dirty="0"/>
          </a:p>
          <a:p>
            <a:pPr marL="839556" lvl="1" indent="-228600">
              <a:buAutoNum type="arabicPeriod"/>
            </a:pPr>
            <a:r>
              <a:rPr lang="ko-KR" altLang="en-US" sz="1200" dirty="0"/>
              <a:t>평지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좌회전 </a:t>
            </a:r>
            <a:r>
              <a:rPr lang="en-US" altLang="ko-KR" sz="1200" dirty="0"/>
              <a:t>: LH </a:t>
            </a:r>
            <a:r>
              <a:rPr lang="ko-KR" altLang="en-US" sz="1200" dirty="0"/>
              <a:t>음수</a:t>
            </a:r>
            <a:r>
              <a:rPr lang="en-US" altLang="ko-KR" sz="1200" dirty="0"/>
              <a:t>, RH </a:t>
            </a:r>
            <a:r>
              <a:rPr lang="ko-KR" altLang="en-US" sz="1200" dirty="0"/>
              <a:t>양수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우회전 </a:t>
            </a:r>
            <a:r>
              <a:rPr lang="en-US" altLang="ko-KR" sz="1200" dirty="0"/>
              <a:t>: LH </a:t>
            </a:r>
            <a:r>
              <a:rPr lang="ko-KR" altLang="en-US" sz="1200" dirty="0"/>
              <a:t>양수</a:t>
            </a:r>
            <a:r>
              <a:rPr lang="en-US" altLang="ko-KR" sz="1200" dirty="0"/>
              <a:t>, RH </a:t>
            </a:r>
            <a:r>
              <a:rPr lang="ko-KR" altLang="en-US" sz="1200" dirty="0"/>
              <a:t>음수</a:t>
            </a:r>
            <a:br>
              <a:rPr lang="en-US" altLang="ko-KR" sz="1200" dirty="0"/>
            </a:br>
            <a:endParaRPr lang="en-US" altLang="ko-KR" sz="1200" dirty="0"/>
          </a:p>
          <a:p>
            <a:pPr marL="839556" lvl="1" indent="-228600">
              <a:buAutoNum type="arabicPeriod"/>
            </a:pPr>
            <a:r>
              <a:rPr lang="ko-KR" altLang="en-US" sz="1200" dirty="0"/>
              <a:t>오르막 </a:t>
            </a:r>
            <a:r>
              <a:rPr lang="en-US" altLang="ko-KR" sz="1200" dirty="0"/>
              <a:t>/ </a:t>
            </a:r>
            <a:r>
              <a:rPr lang="ko-KR" altLang="en-US" sz="1200" dirty="0"/>
              <a:t>내리막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좌회전 </a:t>
            </a:r>
            <a:r>
              <a:rPr lang="en-US" altLang="ko-KR" sz="1200" dirty="0"/>
              <a:t>: LH </a:t>
            </a:r>
            <a:r>
              <a:rPr lang="ko-KR" altLang="en-US" sz="1200" dirty="0"/>
              <a:t>음수</a:t>
            </a:r>
            <a:r>
              <a:rPr lang="en-US" altLang="ko-KR" sz="1200" dirty="0"/>
              <a:t>, RH </a:t>
            </a:r>
            <a:r>
              <a:rPr lang="ko-KR" altLang="en-US" sz="1200" dirty="0"/>
              <a:t>양수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우회전 </a:t>
            </a:r>
            <a:r>
              <a:rPr lang="en-US" altLang="ko-KR" sz="1200" dirty="0"/>
              <a:t>: LH </a:t>
            </a:r>
            <a:r>
              <a:rPr lang="ko-KR" altLang="en-US" sz="1200" dirty="0"/>
              <a:t>양수</a:t>
            </a:r>
            <a:r>
              <a:rPr lang="en-US" altLang="ko-KR" sz="1200" dirty="0"/>
              <a:t>, RH </a:t>
            </a:r>
            <a:r>
              <a:rPr lang="ko-KR" altLang="en-US" sz="1200" dirty="0"/>
              <a:t>음수</a:t>
            </a:r>
            <a:br>
              <a:rPr lang="en-US" altLang="ko-KR" sz="1200" dirty="0"/>
            </a:br>
            <a:br>
              <a:rPr lang="en-US" altLang="ko-KR" sz="1200" dirty="0"/>
            </a:b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DC1CE-B9D4-412B-9C9C-2A072CEBF280}"/>
              </a:ext>
            </a:extLst>
          </p:cNvPr>
          <p:cNvSpPr txBox="1"/>
          <p:nvPr/>
        </p:nvSpPr>
        <p:spPr>
          <a:xfrm>
            <a:off x="1239260" y="2986946"/>
            <a:ext cx="447558" cy="301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FLH</a:t>
            </a:r>
            <a:endParaRPr lang="ko-KR" altLang="en-US" sz="1357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03C43-A3E7-4755-8EE1-BAF18C1DF6C7}"/>
              </a:ext>
            </a:extLst>
          </p:cNvPr>
          <p:cNvSpPr txBox="1"/>
          <p:nvPr/>
        </p:nvSpPr>
        <p:spPr>
          <a:xfrm>
            <a:off x="3266771" y="2986946"/>
            <a:ext cx="468398" cy="301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FRH</a:t>
            </a:r>
            <a:endParaRPr lang="ko-KR" altLang="en-US" sz="1357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35C21-41B9-4A5B-A199-F7E57FDB9762}"/>
              </a:ext>
            </a:extLst>
          </p:cNvPr>
          <p:cNvSpPr txBox="1"/>
          <p:nvPr/>
        </p:nvSpPr>
        <p:spPr>
          <a:xfrm>
            <a:off x="3259558" y="6528221"/>
            <a:ext cx="482825" cy="301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RRH</a:t>
            </a:r>
            <a:endParaRPr lang="ko-KR" altLang="en-US" sz="1357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E430A-F9BD-451D-A1DC-E7056CE189C5}"/>
              </a:ext>
            </a:extLst>
          </p:cNvPr>
          <p:cNvSpPr txBox="1"/>
          <p:nvPr/>
        </p:nvSpPr>
        <p:spPr>
          <a:xfrm>
            <a:off x="1232046" y="6528221"/>
            <a:ext cx="461986" cy="3011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357" dirty="0"/>
              <a:t>RLH</a:t>
            </a:r>
            <a:endParaRPr lang="ko-KR" altLang="en-US" sz="1357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9DD94-7A72-4CB3-8FD5-C7661C6D9758}"/>
              </a:ext>
            </a:extLst>
          </p:cNvPr>
          <p:cNvSpPr txBox="1"/>
          <p:nvPr/>
        </p:nvSpPr>
        <p:spPr>
          <a:xfrm>
            <a:off x="334962" y="8959591"/>
            <a:ext cx="3889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각 점에서의 상대높이 계산</a:t>
            </a:r>
            <a:endParaRPr lang="en-US" altLang="ko-KR" sz="1200" dirty="0"/>
          </a:p>
          <a:p>
            <a:r>
              <a:rPr lang="en-US" altLang="ko-KR" sz="1200" dirty="0"/>
              <a:t>FLH</a:t>
            </a:r>
            <a:r>
              <a:rPr lang="ko-KR" altLang="en-US" sz="1200" dirty="0"/>
              <a:t> </a:t>
            </a:r>
            <a:r>
              <a:rPr lang="en-US" altLang="ko-KR" sz="1200" dirty="0"/>
              <a:t>= - (W/2)*sin</a:t>
            </a:r>
            <a:r>
              <a:rPr lang="ko-KR" altLang="en-US" sz="1200" dirty="0"/>
              <a:t> </a:t>
            </a:r>
            <a:r>
              <a:rPr lang="el-GR" altLang="ko-KR" sz="1200" dirty="0"/>
              <a:t>φ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 </a:t>
            </a:r>
            <a:r>
              <a:rPr lang="en-US" altLang="ko-KR" sz="1200" dirty="0"/>
              <a:t>(L/2)*sin</a:t>
            </a:r>
            <a:r>
              <a:rPr lang="ko-KR" altLang="en-US" sz="1200" dirty="0"/>
              <a:t> </a:t>
            </a:r>
            <a:r>
              <a:rPr lang="el-GR" altLang="ko-KR" sz="1200" dirty="0"/>
              <a:t>θ</a:t>
            </a:r>
            <a:endParaRPr lang="en-US" altLang="ko-KR" sz="1200" dirty="0"/>
          </a:p>
          <a:p>
            <a:r>
              <a:rPr lang="en-US" altLang="ko-KR" sz="1200" dirty="0"/>
              <a:t>FRH = + (W/2)*sin</a:t>
            </a:r>
            <a:r>
              <a:rPr lang="ko-KR" altLang="en-US" sz="1200" dirty="0"/>
              <a:t> </a:t>
            </a:r>
            <a:r>
              <a:rPr lang="el-GR" altLang="ko-KR" sz="1200" dirty="0"/>
              <a:t>φ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(L/2)*sin</a:t>
            </a:r>
            <a:r>
              <a:rPr lang="ko-KR" altLang="en-US" sz="1200" dirty="0"/>
              <a:t> </a:t>
            </a:r>
            <a:r>
              <a:rPr lang="el-GR" altLang="ko-KR" sz="1200" dirty="0"/>
              <a:t>θ</a:t>
            </a:r>
            <a:endParaRPr lang="en-US" altLang="ko-KR" sz="1200" dirty="0"/>
          </a:p>
          <a:p>
            <a:r>
              <a:rPr lang="en-US" altLang="ko-KR" sz="1200" dirty="0"/>
              <a:t>RLH = - (W/2)*sin</a:t>
            </a:r>
            <a:r>
              <a:rPr lang="ko-KR" altLang="en-US" sz="1200" dirty="0"/>
              <a:t> </a:t>
            </a:r>
            <a:r>
              <a:rPr lang="el-GR" altLang="ko-KR" sz="1200" dirty="0"/>
              <a:t>φ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(L/2)*sin</a:t>
            </a:r>
            <a:r>
              <a:rPr lang="ko-KR" altLang="en-US" sz="1200" dirty="0"/>
              <a:t> </a:t>
            </a:r>
            <a:r>
              <a:rPr lang="el-GR" altLang="ko-KR" sz="1200" dirty="0"/>
              <a:t>θ</a:t>
            </a:r>
            <a:endParaRPr lang="en-US" altLang="ko-KR" sz="1200" dirty="0"/>
          </a:p>
          <a:p>
            <a:r>
              <a:rPr lang="en-US" altLang="ko-KR" sz="1200" dirty="0"/>
              <a:t>RRH = +(W/2)*sin</a:t>
            </a:r>
            <a:r>
              <a:rPr lang="ko-KR" altLang="en-US" sz="1200" dirty="0"/>
              <a:t> </a:t>
            </a:r>
            <a:r>
              <a:rPr lang="el-GR" altLang="ko-KR" sz="1200" dirty="0"/>
              <a:t>φ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(L/2)*sin</a:t>
            </a:r>
            <a:r>
              <a:rPr lang="ko-KR" altLang="en-US" sz="1200" dirty="0"/>
              <a:t> </a:t>
            </a:r>
            <a:r>
              <a:rPr lang="el-GR" altLang="ko-KR" sz="1200" dirty="0"/>
              <a:t>θ</a:t>
            </a:r>
            <a:br>
              <a:rPr lang="en-US" altLang="ko-KR" sz="1200" dirty="0"/>
            </a:br>
            <a:br>
              <a:rPr lang="en-US" altLang="ko-KR" sz="1200" dirty="0"/>
            </a:b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67DC95-B704-4E28-A2FB-711AC0AE615C}"/>
              </a:ext>
            </a:extLst>
          </p:cNvPr>
          <p:cNvSpPr txBox="1"/>
          <p:nvPr/>
        </p:nvSpPr>
        <p:spPr>
          <a:xfrm>
            <a:off x="2125444" y="8445220"/>
            <a:ext cx="882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 = 1700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CA752C-AA2B-4D74-B5EC-8E93C02C72E4}"/>
              </a:ext>
            </a:extLst>
          </p:cNvPr>
          <p:cNvSpPr txBox="1"/>
          <p:nvPr/>
        </p:nvSpPr>
        <p:spPr>
          <a:xfrm>
            <a:off x="428932" y="8152911"/>
            <a:ext cx="1175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-(W/2)*sin</a:t>
            </a:r>
            <a:r>
              <a:rPr lang="ko-KR" altLang="en-US" sz="1000" dirty="0"/>
              <a:t> </a:t>
            </a:r>
            <a:r>
              <a:rPr lang="el-GR" altLang="ko-KR" sz="1000" dirty="0"/>
              <a:t>φ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6B3039-3957-4A7E-BB6D-40F6C199B2F8}"/>
              </a:ext>
            </a:extLst>
          </p:cNvPr>
          <p:cNvGrpSpPr/>
          <p:nvPr/>
        </p:nvGrpSpPr>
        <p:grpSpPr>
          <a:xfrm>
            <a:off x="1463039" y="8145563"/>
            <a:ext cx="2023111" cy="246130"/>
            <a:chOff x="2492196" y="5927232"/>
            <a:chExt cx="6367956" cy="474245"/>
          </a:xfrm>
        </p:grpSpPr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5DFC9E82-69AB-49AA-A6D5-02BF971FB4BB}"/>
                </a:ext>
              </a:extLst>
            </p:cNvPr>
            <p:cNvSpPr/>
            <p:nvPr/>
          </p:nvSpPr>
          <p:spPr>
            <a:xfrm>
              <a:off x="2492196" y="5927232"/>
              <a:ext cx="3297370" cy="249682"/>
            </a:xfrm>
            <a:prstGeom prst="rtTriangle">
              <a:avLst/>
            </a:prstGeom>
            <a:solidFill>
              <a:srgbClr val="FF090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B22D5A1B-4862-4741-A922-D7E6FFDBF655}"/>
                </a:ext>
              </a:extLst>
            </p:cNvPr>
            <p:cNvSpPr/>
            <p:nvPr/>
          </p:nvSpPr>
          <p:spPr>
            <a:xfrm rot="10800000">
              <a:off x="5562782" y="6151795"/>
              <a:ext cx="3297370" cy="249682"/>
            </a:xfrm>
            <a:prstGeom prst="rtTriangle">
              <a:avLst/>
            </a:prstGeom>
            <a:solidFill>
              <a:srgbClr val="FF090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B89A1DA-7525-4EF2-9CEA-32DE4920E49B}"/>
              </a:ext>
            </a:extLst>
          </p:cNvPr>
          <p:cNvGrpSpPr/>
          <p:nvPr/>
        </p:nvGrpSpPr>
        <p:grpSpPr>
          <a:xfrm>
            <a:off x="2450103" y="8224759"/>
            <a:ext cx="110147" cy="110147"/>
            <a:chOff x="4283569" y="4518314"/>
            <a:chExt cx="679450" cy="67945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E5F2CE-21F0-4158-9E3F-46A9C07B2BDE}"/>
                </a:ext>
              </a:extLst>
            </p:cNvPr>
            <p:cNvSpPr/>
            <p:nvPr/>
          </p:nvSpPr>
          <p:spPr>
            <a:xfrm>
              <a:off x="4283569" y="4518314"/>
              <a:ext cx="679450" cy="679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F6CCAD48-1023-4F1E-927E-81E7900A76FA}"/>
                </a:ext>
              </a:extLst>
            </p:cNvPr>
            <p:cNvSpPr/>
            <p:nvPr/>
          </p:nvSpPr>
          <p:spPr>
            <a:xfrm>
              <a:off x="4283569" y="4518314"/>
              <a:ext cx="679450" cy="67945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A6354B1B-2DD2-4DD4-AA62-D5C5811FCBA1}"/>
                </a:ext>
              </a:extLst>
            </p:cNvPr>
            <p:cNvSpPr/>
            <p:nvPr/>
          </p:nvSpPr>
          <p:spPr>
            <a:xfrm rot="10800000">
              <a:off x="4283569" y="4518314"/>
              <a:ext cx="679450" cy="67945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8EC6CD-0162-4389-9EDF-814B83BC8D2C}"/>
              </a:ext>
            </a:extLst>
          </p:cNvPr>
          <p:cNvSpPr txBox="1"/>
          <p:nvPr/>
        </p:nvSpPr>
        <p:spPr>
          <a:xfrm>
            <a:off x="1669985" y="7971071"/>
            <a:ext cx="61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W/2</a:t>
            </a:r>
            <a:endParaRPr lang="ko-KR" alt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7AF328-EB80-47C7-93AA-924EF7396E66}"/>
              </a:ext>
            </a:extLst>
          </p:cNvPr>
          <p:cNvSpPr txBox="1"/>
          <p:nvPr/>
        </p:nvSpPr>
        <p:spPr>
          <a:xfrm>
            <a:off x="2868265" y="8308250"/>
            <a:ext cx="61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W/2</a:t>
            </a:r>
            <a:endParaRPr lang="ko-KR" alt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5F42BB-F265-4022-AFE9-4312632DD655}"/>
              </a:ext>
            </a:extLst>
          </p:cNvPr>
          <p:cNvSpPr txBox="1"/>
          <p:nvPr/>
        </p:nvSpPr>
        <p:spPr>
          <a:xfrm>
            <a:off x="3500921" y="8152911"/>
            <a:ext cx="1175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+(W/2)*sin</a:t>
            </a:r>
            <a:r>
              <a:rPr lang="ko-KR" altLang="en-US" sz="1000" dirty="0"/>
              <a:t> </a:t>
            </a:r>
            <a:r>
              <a:rPr lang="el-GR" altLang="ko-KR" sz="1000" dirty="0"/>
              <a:t>φ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9F75BB-827A-4A2D-8ED5-5A6C80DC8BFA}"/>
              </a:ext>
            </a:extLst>
          </p:cNvPr>
          <p:cNvSpPr txBox="1"/>
          <p:nvPr/>
        </p:nvSpPr>
        <p:spPr>
          <a:xfrm>
            <a:off x="4851228" y="4541448"/>
            <a:ext cx="882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L=3000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B68E66-2F0A-4D58-B23E-7D806873B869}"/>
              </a:ext>
            </a:extLst>
          </p:cNvPr>
          <p:cNvSpPr txBox="1"/>
          <p:nvPr/>
        </p:nvSpPr>
        <p:spPr>
          <a:xfrm>
            <a:off x="4426697" y="2406358"/>
            <a:ext cx="1175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-(L/2)*sin</a:t>
            </a:r>
            <a:r>
              <a:rPr lang="ko-KR" altLang="en-US" sz="1000" dirty="0"/>
              <a:t> </a:t>
            </a:r>
            <a:r>
              <a:rPr lang="el-GR" altLang="ko-KR" sz="1000" dirty="0"/>
              <a:t>θ</a:t>
            </a:r>
            <a:endParaRPr lang="ko-KR" altLang="en-US" sz="1000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DE45D29-F975-4A17-80E6-38FFA44F3FA9}"/>
              </a:ext>
            </a:extLst>
          </p:cNvPr>
          <p:cNvGrpSpPr/>
          <p:nvPr/>
        </p:nvGrpSpPr>
        <p:grpSpPr>
          <a:xfrm rot="5400000">
            <a:off x="3048673" y="4367367"/>
            <a:ext cx="3573093" cy="246130"/>
            <a:chOff x="2492196" y="5927232"/>
            <a:chExt cx="6367956" cy="474245"/>
          </a:xfrm>
        </p:grpSpPr>
        <p:sp>
          <p:nvSpPr>
            <p:cNvPr id="69" name="직각 삼각형 68">
              <a:extLst>
                <a:ext uri="{FF2B5EF4-FFF2-40B4-BE49-F238E27FC236}">
                  <a16:creationId xmlns:a16="http://schemas.microsoft.com/office/drawing/2014/main" id="{ADDB75E4-6467-415B-B3EC-61FC49EA52C9}"/>
                </a:ext>
              </a:extLst>
            </p:cNvPr>
            <p:cNvSpPr/>
            <p:nvPr/>
          </p:nvSpPr>
          <p:spPr>
            <a:xfrm>
              <a:off x="2492196" y="5927232"/>
              <a:ext cx="3297370" cy="249682"/>
            </a:xfrm>
            <a:prstGeom prst="rtTriangle">
              <a:avLst/>
            </a:prstGeom>
            <a:solidFill>
              <a:srgbClr val="FF090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id="{F655579C-87FF-4CDE-BF70-F75F15FAEBC9}"/>
                </a:ext>
              </a:extLst>
            </p:cNvPr>
            <p:cNvSpPr/>
            <p:nvPr/>
          </p:nvSpPr>
          <p:spPr>
            <a:xfrm rot="10800000">
              <a:off x="5562782" y="6151795"/>
              <a:ext cx="3297370" cy="249682"/>
            </a:xfrm>
            <a:prstGeom prst="rtTriangle">
              <a:avLst/>
            </a:prstGeom>
            <a:solidFill>
              <a:srgbClr val="FF090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259BF14-78D7-4439-A37E-8679468A76CA}"/>
              </a:ext>
            </a:extLst>
          </p:cNvPr>
          <p:cNvGrpSpPr/>
          <p:nvPr/>
        </p:nvGrpSpPr>
        <p:grpSpPr>
          <a:xfrm>
            <a:off x="4790903" y="4430906"/>
            <a:ext cx="110147" cy="110147"/>
            <a:chOff x="4283569" y="4518314"/>
            <a:chExt cx="679450" cy="679450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5DEE339-3049-4D55-A624-3C7559EC13FF}"/>
                </a:ext>
              </a:extLst>
            </p:cNvPr>
            <p:cNvSpPr/>
            <p:nvPr/>
          </p:nvSpPr>
          <p:spPr>
            <a:xfrm>
              <a:off x="4283569" y="4518314"/>
              <a:ext cx="679450" cy="6794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3" name="부분 원형 72">
              <a:extLst>
                <a:ext uri="{FF2B5EF4-FFF2-40B4-BE49-F238E27FC236}">
                  <a16:creationId xmlns:a16="http://schemas.microsoft.com/office/drawing/2014/main" id="{7063C401-B00D-4AB3-86AE-195E138F14AB}"/>
                </a:ext>
              </a:extLst>
            </p:cNvPr>
            <p:cNvSpPr/>
            <p:nvPr/>
          </p:nvSpPr>
          <p:spPr>
            <a:xfrm>
              <a:off x="4283569" y="4518314"/>
              <a:ext cx="679450" cy="67945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4" name="부분 원형 73">
              <a:extLst>
                <a:ext uri="{FF2B5EF4-FFF2-40B4-BE49-F238E27FC236}">
                  <a16:creationId xmlns:a16="http://schemas.microsoft.com/office/drawing/2014/main" id="{478E6E52-0828-48E2-8426-0D27F9D0E081}"/>
                </a:ext>
              </a:extLst>
            </p:cNvPr>
            <p:cNvSpPr/>
            <p:nvPr/>
          </p:nvSpPr>
          <p:spPr>
            <a:xfrm rot="10800000">
              <a:off x="4283569" y="4518314"/>
              <a:ext cx="679450" cy="67945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6BA9C36-2A10-4BC7-BB03-62DB8DFB4DFB}"/>
              </a:ext>
            </a:extLst>
          </p:cNvPr>
          <p:cNvSpPr txBox="1"/>
          <p:nvPr/>
        </p:nvSpPr>
        <p:spPr>
          <a:xfrm>
            <a:off x="4839971" y="3172915"/>
            <a:ext cx="61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L/2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1386C3-D18D-41E5-8360-323BBC71F4C4}"/>
              </a:ext>
            </a:extLst>
          </p:cNvPr>
          <p:cNvSpPr txBox="1"/>
          <p:nvPr/>
        </p:nvSpPr>
        <p:spPr>
          <a:xfrm>
            <a:off x="4458607" y="5441157"/>
            <a:ext cx="61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L/2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950DCB-D83C-4F60-8A52-4B8114BD9DA7}"/>
              </a:ext>
            </a:extLst>
          </p:cNvPr>
          <p:cNvSpPr txBox="1"/>
          <p:nvPr/>
        </p:nvSpPr>
        <p:spPr>
          <a:xfrm>
            <a:off x="4357796" y="6437415"/>
            <a:ext cx="1175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+(L/2)*sin</a:t>
            </a:r>
            <a:r>
              <a:rPr lang="ko-KR" altLang="en-US" sz="1000" dirty="0"/>
              <a:t> </a:t>
            </a:r>
            <a:r>
              <a:rPr lang="el-GR" altLang="ko-KR" sz="1000" dirty="0"/>
              <a:t>θ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978ECC-D6E2-45C5-899F-1EE862DF9E21}"/>
              </a:ext>
            </a:extLst>
          </p:cNvPr>
          <p:cNvSpPr/>
          <p:nvPr/>
        </p:nvSpPr>
        <p:spPr>
          <a:xfrm>
            <a:off x="3742383" y="1318226"/>
            <a:ext cx="800982" cy="3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(+</a:t>
            </a:r>
            <a:r>
              <a:rPr lang="el-GR" altLang="ko-KR" sz="1400" dirty="0"/>
              <a:t>θ</a:t>
            </a:r>
            <a:r>
              <a:rPr lang="en-US" altLang="ko-KR" sz="1400" dirty="0"/>
              <a:t>,</a:t>
            </a:r>
            <a:r>
              <a:rPr lang="el-GR" altLang="ko-KR" sz="1400" dirty="0"/>
              <a:t> </a:t>
            </a:r>
            <a:r>
              <a:rPr lang="en-US" altLang="ko-KR" sz="1400" dirty="0"/>
              <a:t>+</a:t>
            </a:r>
            <a:r>
              <a:rPr lang="el-GR" altLang="ko-KR" sz="1400" dirty="0"/>
              <a:t>φ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943B91E-9DA8-4B1A-AE52-D632C49E659F}"/>
              </a:ext>
            </a:extLst>
          </p:cNvPr>
          <p:cNvSpPr/>
          <p:nvPr/>
        </p:nvSpPr>
        <p:spPr>
          <a:xfrm>
            <a:off x="399087" y="1318226"/>
            <a:ext cx="800982" cy="3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(+</a:t>
            </a:r>
            <a:r>
              <a:rPr lang="el-GR" altLang="ko-KR" sz="1400" dirty="0"/>
              <a:t>θ</a:t>
            </a:r>
            <a:r>
              <a:rPr lang="en-US" altLang="ko-KR" sz="1400" dirty="0"/>
              <a:t>,</a:t>
            </a:r>
            <a:r>
              <a:rPr lang="el-GR" altLang="ko-KR" sz="1400" dirty="0"/>
              <a:t> </a:t>
            </a:r>
            <a:r>
              <a:rPr lang="en-US" altLang="ko-KR" sz="1400" dirty="0"/>
              <a:t>-</a:t>
            </a:r>
            <a:r>
              <a:rPr lang="el-GR" altLang="ko-KR" sz="1400" dirty="0"/>
              <a:t>φ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1D6E62-948A-481A-BFD4-48F8C26F47C6}"/>
              </a:ext>
            </a:extLst>
          </p:cNvPr>
          <p:cNvSpPr/>
          <p:nvPr/>
        </p:nvSpPr>
        <p:spPr>
          <a:xfrm>
            <a:off x="3742383" y="7478258"/>
            <a:ext cx="800982" cy="3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(-</a:t>
            </a:r>
            <a:r>
              <a:rPr lang="el-GR" altLang="ko-KR" sz="1400" dirty="0"/>
              <a:t>θ</a:t>
            </a:r>
            <a:r>
              <a:rPr lang="en-US" altLang="ko-KR" sz="1400" dirty="0"/>
              <a:t>,</a:t>
            </a:r>
            <a:r>
              <a:rPr lang="el-GR" altLang="ko-KR" sz="1400" dirty="0"/>
              <a:t> </a:t>
            </a:r>
            <a:r>
              <a:rPr lang="en-US" altLang="ko-KR" sz="1400" dirty="0"/>
              <a:t>+</a:t>
            </a:r>
            <a:r>
              <a:rPr lang="el-GR" altLang="ko-KR" sz="1400" dirty="0"/>
              <a:t>φ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5AFC6B9-B2B6-4F10-93C7-62B9643EB601}"/>
              </a:ext>
            </a:extLst>
          </p:cNvPr>
          <p:cNvSpPr/>
          <p:nvPr/>
        </p:nvSpPr>
        <p:spPr>
          <a:xfrm>
            <a:off x="399087" y="7478258"/>
            <a:ext cx="800982" cy="3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(-</a:t>
            </a:r>
            <a:r>
              <a:rPr lang="el-GR" altLang="ko-KR" sz="1400" dirty="0"/>
              <a:t>θ</a:t>
            </a:r>
            <a:r>
              <a:rPr lang="en-US" altLang="ko-KR" sz="1400" dirty="0"/>
              <a:t>,</a:t>
            </a:r>
            <a:r>
              <a:rPr lang="el-GR" altLang="ko-KR" sz="1400" dirty="0"/>
              <a:t> </a:t>
            </a:r>
            <a:r>
              <a:rPr lang="en-US" altLang="ko-KR" sz="1400" dirty="0"/>
              <a:t>-</a:t>
            </a:r>
            <a:r>
              <a:rPr lang="el-GR" altLang="ko-KR" sz="1400" dirty="0"/>
              <a:t>φ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51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8632</TotalTime>
  <Words>855</Words>
  <Application>Microsoft Office PowerPoint</Application>
  <PresentationFormat>A3 용지(297x420mm)</PresentationFormat>
  <Paragraphs>200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맑은 고딕</vt:lpstr>
      <vt:lpstr>Arial</vt:lpstr>
      <vt:lpstr>Office 테마</vt:lpstr>
      <vt:lpstr>AGT OSDL-MEA DESCRIPTION</vt:lpstr>
      <vt:lpstr>INDEX</vt:lpstr>
      <vt:lpstr>1. 차량 좌표계 정의 및 센서 설치 위치</vt:lpstr>
      <vt:lpstr>2. 주행로 검측 WORKFLOW</vt:lpstr>
      <vt:lpstr>측정방법 및 계산과정 – 수준이상</vt:lpstr>
      <vt:lpstr>직선부와 곡선부에서의 측정차량 거동</vt:lpstr>
      <vt:lpstr>현재 CONCEPT에서 평면성 계산 시 고려사항</vt:lpstr>
      <vt:lpstr>현재 CONCEPT에서 평면성 계산 시 고려사항</vt:lpstr>
      <vt:lpstr>평면성 계산 절차</vt:lpstr>
      <vt:lpstr>pallete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AGT OSDL-MEA DESCRIPTION</dc:title>
  <dc:creator>찬혁 손</dc:creator>
  <cp:lastModifiedBy>Tutor_06</cp:lastModifiedBy>
  <cp:revision>30</cp:revision>
  <dcterms:created xsi:type="dcterms:W3CDTF">2025-09-20T08:57:58Z</dcterms:created>
  <dcterms:modified xsi:type="dcterms:W3CDTF">2025-10-01T06:01:47Z</dcterms:modified>
</cp:coreProperties>
</file>