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6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1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2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09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1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68CF-6AC4-4819-B195-4AA36E48149A}" type="datetimeFigureOut">
              <a:rPr lang="en-GB" smtClean="0"/>
              <a:t>30/12/2016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1EB0-D4EB-4266-8675-D9DF45A2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0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Harvey</dc:creator>
  <cp:lastModifiedBy>Neil Harvey</cp:lastModifiedBy>
  <cp:revision>1</cp:revision>
  <dcterms:created xsi:type="dcterms:W3CDTF">2016-12-30T09:23:39Z</dcterms:created>
  <dcterms:modified xsi:type="dcterms:W3CDTF">2016-12-30T09:23:51Z</dcterms:modified>
</cp:coreProperties>
</file>