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16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F2E4D-B17B-8F28-29F8-AC6687D6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F80A3-5CF7-21EE-F4F0-30A39E158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E49C-B912-2D2F-9E23-BA5BE1A7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446EA-21B3-B2DC-689F-6A8C0500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18C96-6238-4984-1D0C-AEEECCD9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9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ADB8A-2131-DEEB-C162-2D2E5491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B566D-CF98-D4B0-0F67-AD8D7FE10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05B63-04A6-0327-34BC-23AA24C5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F689B-C483-68A6-E802-491DB969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3E0E0-4216-493D-BB02-0AB0F260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2B0B9F-8D08-3743-FEFB-2132C990C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8B665A-31E8-8515-8356-28A8DB4D5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B9EC9-8591-E3F8-A957-1539DCD8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28300-AEC7-11AF-734C-3BFEE257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AA248-BFAC-A4BA-3962-DB7795C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9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4047B-ADF9-D733-5C86-CCED121C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394E9-9735-DF9B-BF27-BCC90C62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E1192-79F7-64A7-0741-91C196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D6774-C25B-6B49-4D51-35D24B91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A17EF-220B-14A5-C28D-561DF6F6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7D7DC-2F18-3DF5-BA14-32189FA4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06AFD-717E-67A0-7F34-D13A7796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63875-6848-641F-CDAE-2F60D720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E3753-3B2E-D18F-5838-46962E71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BFE92-5895-D3EA-994B-BE1CCB9A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0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404B7-454E-1DCE-F6FD-BDC1D90E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5753E-F723-3282-CB13-00666C540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2D495-E171-133D-E2B6-68D166F6D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6BC12-A036-73B3-8FF4-9CB55EE8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80D02-4619-6AE6-0038-D38A1F86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A2B54-D3F2-3D8F-0F4D-3567E727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1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1027-1237-1973-5C4B-D64F480E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E96961-0684-2F14-C6F3-95EA8688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5F7FF-99BD-7E0E-2483-CE6ECD437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1DC674-DD95-CC56-1F9A-8A77B708C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5C0020-71B8-F3D7-8029-E9DAAD1BF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916EC-E114-180C-7D25-802DAA1B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E91BC2-7256-5CDB-4024-AC05CA37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6D4717-00D4-1B80-8CA3-2F06AF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5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3550F-039D-A506-9ADB-E3C4875E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A1796C-211F-EBA7-E398-19943FC6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9CAAF-951A-B82A-2378-41E78C96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7ED0-4077-5AF6-A35D-636480B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9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7815A6-6B45-6E13-E76F-A1AB1017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305FD8-58AA-417A-A049-E3F29C53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8571C-B249-A6C8-65BF-3059E643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714D9-1C56-4218-DDA1-EF48662F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E07C5-F134-6378-A7AC-FA256226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C69A2-FD7C-E0D5-DF4D-31DAD7D1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9BCDD-6E99-719E-E1D0-7BCED461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72A5E-FC33-B4D0-472F-A72A0FF7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14069-D61F-C1A3-4856-7E48D686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3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B5E5B-90FA-3F30-AC76-7E9AEC18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5D742E-D175-B1D8-F112-E565217B6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3FAD0-3C94-AEDA-F523-4006A1B7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30B4B-5B8F-6A81-A920-4C9B0097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60BE8-DE0D-C8A5-6DFC-351F7F6D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B1AA7-A9A3-B161-96B4-F174EB73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7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8ACB6-7A26-01B6-4FE1-E01E28AA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64AAB-D4FD-6DC3-0A40-4ADF0CCC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546CC-4222-D231-198F-BA2D03152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48F5F-740D-4135-B1AA-1DADBE675F09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7AF50-DF7A-22E4-7802-669FD7314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BA438-D885-7B04-40D4-B058E492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D015-1767-455C-A910-72FF8A97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BCD2-D7D2-814E-D5EA-73D8FCA1F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 GPNN Paper Results</a:t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C1FD3-9C0E-BEA7-643B-1ED580D11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汤家淇 黄晨毅 唐宇 王柯然 叶茂</a:t>
            </a:r>
          </a:p>
        </p:txBody>
      </p:sp>
    </p:spTree>
    <p:extLst>
      <p:ext uri="{BB962C8B-B14F-4D97-AF65-F5344CB8AC3E}">
        <p14:creationId xmlns:p14="http://schemas.microsoft.com/office/powerpoint/2010/main" val="397386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Replicate GPNN Paper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家淇 汤</dc:creator>
  <cp:lastModifiedBy>家淇 汤</cp:lastModifiedBy>
  <cp:revision>2</cp:revision>
  <dcterms:created xsi:type="dcterms:W3CDTF">2024-12-16T08:14:45Z</dcterms:created>
  <dcterms:modified xsi:type="dcterms:W3CDTF">2024-12-16T14:16:28Z</dcterms:modified>
</cp:coreProperties>
</file>