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59" r:id="rId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E72"/>
    <a:srgbClr val="6AADE4"/>
    <a:srgbClr val="00305C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inimized">
    <p:restoredLeft sz="15620"/>
    <p:restoredTop sz="88386" autoAdjust="0"/>
  </p:normalViewPr>
  <p:slideViewPr>
    <p:cSldViewPr>
      <p:cViewPr>
        <p:scale>
          <a:sx n="100" d="100"/>
          <a:sy n="100" d="100"/>
        </p:scale>
        <p:origin x="-1296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4617B2E-1456-4C05-A4A9-88A294AB01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59190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56125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2BF5F5B-47EA-4AD2-87D1-A1943272E9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5197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3A4EB36-AB5D-429D-8180-662F55856DB7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5365750"/>
            <a:ext cx="9140825" cy="665163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6030913"/>
            <a:ext cx="9140825" cy="173037"/>
          </a:xfrm>
          <a:prstGeom prst="rect">
            <a:avLst/>
          </a:prstGeom>
          <a:solidFill>
            <a:srgbClr val="6AADE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2016125"/>
            <a:ext cx="8374063" cy="5762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774950"/>
            <a:ext cx="8374063" cy="53975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62888" y="6448425"/>
            <a:ext cx="900112" cy="179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BFC113-D9DD-41E0-8570-BB516E243B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087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371E1-722F-48B9-AB72-22E2EE536D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677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398463"/>
            <a:ext cx="2093912" cy="537686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398463"/>
            <a:ext cx="6129338" cy="537686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44B28-7789-439A-BE95-5D14B1162E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1612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D7359-E178-40B5-8181-7AEE0BD1D4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6255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B86F8-5C83-4B85-9ADF-D662508DAF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5322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708150"/>
            <a:ext cx="4110038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8150"/>
            <a:ext cx="4111625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50EB8-66C6-4D09-B483-6844E4971B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25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CDF9A-3690-42AB-A899-F4916C608E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286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35FE5-95FB-4D05-B2EF-9321E16D0C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74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6BE20-1614-4B9C-99DC-5080673869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9623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C0CDB-C4DA-4BAE-9365-B7E76A06EB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8898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DA4F8-04E6-4495-90B1-C26C69EDA8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0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398463"/>
            <a:ext cx="83756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708150"/>
            <a:ext cx="8374063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2888" y="6451600"/>
            <a:ext cx="900112" cy="1793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8FC6688B-C795-4BB4-94C7-F31CE37574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6700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2pPr>
      <a:lvl3pPr marL="809625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3pPr>
      <a:lvl4pPr marL="1079500" indent="-268288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4pPr>
      <a:lvl5pPr marL="13509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5pPr>
      <a:lvl6pPr marL="18081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6pPr>
      <a:lvl7pPr marL="22653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7pPr>
      <a:lvl8pPr marL="27225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8pPr>
      <a:lvl9pPr marL="31797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ГЛАВА 1: ВЫРАЖЕНИЕ </a:t>
            </a:r>
            <a:r>
              <a:rPr lang="ru-RU" dirty="0" smtClean="0"/>
              <a:t>ВРЕМЕНИ</a:t>
            </a:r>
            <a:r>
              <a:rPr lang="en-GB" dirty="0" smtClean="0"/>
              <a:t> –</a:t>
            </a:r>
            <a:r>
              <a:rPr lang="ru-RU" dirty="0" smtClean="0"/>
              <a:t>ЧАСТЬ 1</a:t>
            </a:r>
            <a:r>
              <a:rPr lang="en-GB" dirty="0" smtClean="0"/>
              <a:t> </a:t>
            </a:r>
            <a:r>
              <a:rPr lang="ru-RU" dirty="0" smtClean="0"/>
              <a:t>(стр.</a:t>
            </a:r>
            <a:r>
              <a:rPr lang="ru-RU" dirty="0" smtClean="0"/>
              <a:t> </a:t>
            </a:r>
            <a:r>
              <a:rPr lang="ru-RU" dirty="0" smtClean="0"/>
              <a:t>19</a:t>
            </a:r>
            <a:r>
              <a:rPr lang="ru-RU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GB" dirty="0" smtClean="0"/>
              <a:t>:</a:t>
            </a:r>
            <a:r>
              <a:rPr lang="ru-RU" dirty="0" smtClean="0"/>
              <a:t> придумайте по одному предложению с каждым из этих союзов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1524000"/>
            <a:ext cx="8374063" cy="4572000"/>
          </a:xfrm>
        </p:spPr>
        <p:txBody>
          <a:bodyPr/>
          <a:lstStyle/>
          <a:p>
            <a:r>
              <a:rPr lang="en-GB" sz="2400" i="1" dirty="0" smtClean="0"/>
              <a:t>On Monday, Tuesday, etc. - ?</a:t>
            </a:r>
          </a:p>
          <a:p>
            <a:r>
              <a:rPr lang="en-GB" sz="2400" i="1" dirty="0" smtClean="0"/>
              <a:t>Last Thursday / next Thursday</a:t>
            </a:r>
          </a:p>
          <a:p>
            <a:r>
              <a:rPr lang="en-GB" sz="2400" i="1" dirty="0" smtClean="0"/>
              <a:t>Last week / next week </a:t>
            </a:r>
          </a:p>
          <a:p>
            <a:r>
              <a:rPr lang="en-GB" sz="2400" i="1" dirty="0" smtClean="0"/>
              <a:t>Last year / next year</a:t>
            </a:r>
          </a:p>
          <a:p>
            <a:r>
              <a:rPr lang="en-GB" sz="2400" i="1" dirty="0" smtClean="0"/>
              <a:t>This week, last week, next week, in a week’s time</a:t>
            </a:r>
          </a:p>
          <a:p>
            <a:r>
              <a:rPr lang="en-GB" sz="2400" i="1" dirty="0" smtClean="0"/>
              <a:t>This year, last year, next year, in a year’s time, in two years’ time</a:t>
            </a:r>
          </a:p>
          <a:p>
            <a:r>
              <a:rPr lang="en-GB" sz="2400" i="1" dirty="0" smtClean="0"/>
              <a:t>A week / year / month ago?</a:t>
            </a:r>
          </a:p>
          <a:p>
            <a:endParaRPr lang="en-GB" sz="2400" i="1" dirty="0" smtClean="0"/>
          </a:p>
          <a:p>
            <a:endParaRPr lang="en-GB" sz="2400" i="1" dirty="0" smtClean="0"/>
          </a:p>
          <a:p>
            <a:endParaRPr lang="ru-RU" sz="2400" i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3999" cy="4876800"/>
          </a:xfrm>
        </p:spPr>
        <p:txBody>
          <a:bodyPr/>
          <a:lstStyle/>
          <a:p>
            <a:r>
              <a:rPr lang="en-GB" dirty="0" smtClean="0"/>
              <a:t>Last week I worked a lot: I had to submit my essay </a:t>
            </a:r>
            <a:r>
              <a:rPr lang="en-GB" dirty="0" smtClean="0"/>
              <a:t>on</a:t>
            </a:r>
            <a:r>
              <a:rPr lang="en-GB" dirty="0" smtClean="0"/>
              <a:t> Friday.</a:t>
            </a:r>
          </a:p>
          <a:p>
            <a:r>
              <a:rPr lang="en-GB" dirty="0" smtClean="0"/>
              <a:t>Next month I will </a:t>
            </a:r>
            <a:r>
              <a:rPr lang="en-GB" dirty="0" smtClean="0"/>
              <a:t>live and work in Paris. I went there last spring and really wanted to go back again.</a:t>
            </a:r>
          </a:p>
          <a:p>
            <a:r>
              <a:rPr lang="en-GB" dirty="0" smtClean="0"/>
              <a:t>What are you doing this Thursday? – I am not sure but I usually go to the gym on Thursdays.</a:t>
            </a:r>
          </a:p>
          <a:p>
            <a:r>
              <a:rPr lang="en-GB" dirty="0" smtClean="0"/>
              <a:t>Last Monday I had a lecture about Chekhov and so I read his ‘Uncle </a:t>
            </a:r>
            <a:r>
              <a:rPr lang="en-GB" dirty="0" err="1" smtClean="0"/>
              <a:t>Vanya</a:t>
            </a:r>
            <a:r>
              <a:rPr lang="en-GB" dirty="0" smtClean="0"/>
              <a:t>’ all week.</a:t>
            </a:r>
          </a:p>
          <a:p>
            <a:r>
              <a:rPr lang="en-GB" dirty="0" smtClean="0"/>
              <a:t>She entered Oxford a year ago and now she </a:t>
            </a:r>
            <a:r>
              <a:rPr lang="en-GB" smtClean="0"/>
              <a:t>is disappointed.  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Circus - Facts">
  <a:themeElements>
    <a:clrScheme name="blank 1">
      <a:dk1>
        <a:srgbClr val="003E72"/>
      </a:dk1>
      <a:lt1>
        <a:srgbClr val="FFFFFF"/>
      </a:lt1>
      <a:dk2>
        <a:srgbClr val="FFFFFF"/>
      </a:dk2>
      <a:lt2>
        <a:srgbClr val="00B3BE"/>
      </a:lt2>
      <a:accent1>
        <a:srgbClr val="0073CF"/>
      </a:accent1>
      <a:accent2>
        <a:srgbClr val="E37222"/>
      </a:accent2>
      <a:accent3>
        <a:srgbClr val="FFFFFF"/>
      </a:accent3>
      <a:accent4>
        <a:srgbClr val="003460"/>
      </a:accent4>
      <a:accent5>
        <a:srgbClr val="AABCE4"/>
      </a:accent5>
      <a:accent6>
        <a:srgbClr val="CE671E"/>
      </a:accent6>
      <a:hlink>
        <a:srgbClr val="58A618"/>
      </a:hlink>
      <a:folHlink>
        <a:srgbClr val="8E258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3E72"/>
        </a:dk1>
        <a:lt1>
          <a:srgbClr val="FFFFFF"/>
        </a:lt1>
        <a:dk2>
          <a:srgbClr val="FFFFFF"/>
        </a:dk2>
        <a:lt2>
          <a:srgbClr val="00B3BE"/>
        </a:lt2>
        <a:accent1>
          <a:srgbClr val="0073CF"/>
        </a:accent1>
        <a:accent2>
          <a:srgbClr val="E37222"/>
        </a:accent2>
        <a:accent3>
          <a:srgbClr val="FFFFFF"/>
        </a:accent3>
        <a:accent4>
          <a:srgbClr val="003460"/>
        </a:accent4>
        <a:accent5>
          <a:srgbClr val="AABCE4"/>
        </a:accent5>
        <a:accent6>
          <a:srgbClr val="CE671E"/>
        </a:accent6>
        <a:hlink>
          <a:srgbClr val="58A618"/>
        </a:hlink>
        <a:folHlink>
          <a:srgbClr val="8E25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3E72"/>
        </a:dk1>
        <a:lt1>
          <a:srgbClr val="FFFFFF"/>
        </a:lt1>
        <a:dk2>
          <a:srgbClr val="FFFFFF"/>
        </a:dk2>
        <a:lt2>
          <a:srgbClr val="83AFB4"/>
        </a:lt2>
        <a:accent1>
          <a:srgbClr val="6AADE4"/>
        </a:accent1>
        <a:accent2>
          <a:srgbClr val="EFBD47"/>
        </a:accent2>
        <a:accent3>
          <a:srgbClr val="FFFFFF"/>
        </a:accent3>
        <a:accent4>
          <a:srgbClr val="003460"/>
        </a:accent4>
        <a:accent5>
          <a:srgbClr val="B9D3EF"/>
        </a:accent5>
        <a:accent6>
          <a:srgbClr val="D9AB3F"/>
        </a:accent6>
        <a:hlink>
          <a:srgbClr val="A8B400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3E72"/>
        </a:dk1>
        <a:lt1>
          <a:srgbClr val="FFFFFF"/>
        </a:lt1>
        <a:dk2>
          <a:srgbClr val="FFFFFF"/>
        </a:dk2>
        <a:lt2>
          <a:srgbClr val="156570"/>
        </a:lt2>
        <a:accent1>
          <a:srgbClr val="003E72"/>
        </a:accent1>
        <a:accent2>
          <a:srgbClr val="C84E00"/>
        </a:accent2>
        <a:accent3>
          <a:srgbClr val="FFFFFF"/>
        </a:accent3>
        <a:accent4>
          <a:srgbClr val="003460"/>
        </a:accent4>
        <a:accent5>
          <a:srgbClr val="AAAFBC"/>
        </a:accent5>
        <a:accent6>
          <a:srgbClr val="B54600"/>
        </a:accent6>
        <a:hlink>
          <a:srgbClr val="435125"/>
        </a:hlink>
        <a:folHlink>
          <a:srgbClr val="412D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Circus - Facts.potx</Template>
  <TotalTime>881</TotalTime>
  <Words>188</Words>
  <Application>Microsoft Macintosh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 Circus - Facts</vt:lpstr>
      <vt:lpstr>ГЛАВА 1: ВЫРАЖЕНИЕ ВРЕМЕНИ –ЧАСТЬ 1 (стр. 19)     </vt:lpstr>
      <vt:lpstr>Практика: придумайте по одному предложению с каждым из этих союзов</vt:lpstr>
      <vt:lpstr>1.40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Wyburd</dc:creator>
  <cp:lastModifiedBy>Vera Tsareva-Brauner</cp:lastModifiedBy>
  <cp:revision>58</cp:revision>
  <cp:lastPrinted>1601-01-01T00:00:00Z</cp:lastPrinted>
  <dcterms:created xsi:type="dcterms:W3CDTF">2017-10-25T12:49:51Z</dcterms:created>
  <dcterms:modified xsi:type="dcterms:W3CDTF">2017-10-25T13:00:21Z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