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84516c5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84516c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84516c5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84516c5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84516c5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84516c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84516c5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484516c5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84516c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84516c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84516c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84516c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b7214a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b7214a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b7214ac0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b7214ac0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84516c5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84516c5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b7214ac0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b7214ac0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b7214ac0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b7214ac0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84516c5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84516c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84516c5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84516c5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84516c5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84516c5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okeapi.co/" TargetMode="External"/><Relationship Id="rId4" Type="http://schemas.openxmlformats.org/officeDocument/2006/relationships/hyperlink" Target="https://swapi.dev/" TargetMode="External"/><Relationship Id="rId5" Type="http://schemas.openxmlformats.org/officeDocument/2006/relationships/hyperlink" Target="https://www.thecocktaildb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17227"/>
            <a:ext cx="8222100" cy="13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Formation React-Native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de la formation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92159"/>
            <a:ext cx="82221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Du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29 novembre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au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03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décembre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2021 à Paris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Du 06 au 10 décembre 2021 à Cergy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Bastien NICOLAS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bastien.nicolas@edu.esiee-it.fr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913" y="1117225"/>
            <a:ext cx="2617926" cy="18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6569900" y="3684625"/>
            <a:ext cx="2283600" cy="123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750" y="3763175"/>
            <a:ext cx="2114275" cy="1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Rendu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le vendredi (avec ou sans support)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de la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méthodologie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utilisé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de l’application (comme si j’étais un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investisseur potentiel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groupe et du rôle de chacun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des difficultées rencontrées et des axes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d'améliorations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possibles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 code doit être déposé sur un repo git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 repo doit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contenir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un README avec : une présentation rapide du pr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ojet, le nom des développeurs, 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’API utilisée (lien de la doc si possible), les modules utilisés, les fonctionnalitées de l’application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 repo doit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contenir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un APK de l’application (à la racine du projet)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Envoyez-moi le lien du repo par mail ou invitez-moi dessus si il est privé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à la fin de la présentation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Notation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Note de projet (2/3)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Méthodologie et organisation de l’équipe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Application et code (respect des consignes, fonctionnalitées, complexité, qualité du code)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Note personnelle (1/3)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Assiduité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Implication dans le cours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Implication dans le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Compétences techniques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Contenu de l’application (1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/4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Utilisation d’une OpenAPI ou d’une API d’un projet précédent (à vous de la choisir)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Exemple :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https://pokeapi.co/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https://swapi.dev/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https://www.thecocktaildb.com/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Une page permettant de lister et de rechercher des éléments de l’API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Une page permettant d’afficher le détail d’un élément de l’API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Sur la page de détail, gérer en local une interaction (commentaire, note, like, ...) qui doit être persistante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Contenu de l’application (2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/4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 choix 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 formulaire d’inscription et de login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(gérer les données en local si l’API ne le permet pas)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Connexion par un réseau social (Google, Facebook, …)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Cette page doit permettre d’accéder au reste de l’application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Contenu de l’application (3/4)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L'application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doit contenir au moins un média (image, audio, vidéo)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L’application doit utiliser au moins une fonctionnalité native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nécessitant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une permission (caméra, géolocalisation, contacts …)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L’application doit avoir un design soigné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L’application doit avoir un nom et une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icône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L’application doit fonctionner sur Android et iOS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Contenu de l’application (4/4)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L’application doit contenir une page ou l’on retrouve les informations du README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Toute fonctionnalitée supplémentaire pourra faire l’objet d’un bonus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Objectifs du cours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Organisation de la formation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Contenu du cours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Objectifs du cours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Comprendre et appliquer les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concepts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de React et React-native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Utiliser la documentation et les ressources de la communauté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Pouvoir développer des applications Android et iOS avec JavaScript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Être capable d’utiliser des modules natifs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Savoir comment publier une application sur l’AppStore (iOS) et le Play Store (Android)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Organisation de la formation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Lundi : Présentation, installation des outils, théorie, pratique, lancement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Mardi : Théorie, pratique,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Mercredi : Théorie, pratique,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Jeudi : Autonomie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Vendredi : Présentation des projets, théorie bonus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Contenu du cours (Lundi)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Rappels JavaScript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Concepts de React-native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Environnement de travail et outils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Architecture d’un projet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Composants de base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Styles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Contenu du cours (Mardi)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Créer et utiliser un composant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Cycle de vie, props et states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Les hooks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Navigation entre les pages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Contenu du cours (Mercredi)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Communiquer avec une API (rappel)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Utiliser des modules natifs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Gérer les données et la persistance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Modifier le nom, l'icône et le splash-screen de l’application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Contenu du cours (Vendredi)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Initiation au déploiement sur les stores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Sujets à définir en fonction du temps restant et des envies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Présentation du projet - Objectif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Concevoir, organiser et développer en groupe une application mobile en React-native pour Android et iOS avec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certains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critères et la présenter en fin de semaine.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631" y="481764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