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d1c2a7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d1c2a7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b7214ac0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b7214ac0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2d1c2a72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2d1c2a72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b7214ac0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b7214ac0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b7214ac0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b7214ac0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b7214ac0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b7214ac0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b7214ac0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b7214ac0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fb7214ac0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fb7214ac0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fb7214ac0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fb7214ac0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b7214ac0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fb7214ac0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17227"/>
            <a:ext cx="8222100" cy="13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swald"/>
                <a:ea typeface="Oswald"/>
                <a:cs typeface="Oswald"/>
                <a:sym typeface="Oswald"/>
              </a:rPr>
              <a:t>Formation React-Native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Rappels JavaScript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92159"/>
            <a:ext cx="8222100" cy="21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Bastien NICOLAS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bastien.nicolas@edu.esiee-it.fr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569900" y="3684625"/>
            <a:ext cx="2283600" cy="123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750" y="3763175"/>
            <a:ext cx="2114275" cy="10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913" y="1117225"/>
            <a:ext cx="2617926" cy="18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Imports et modules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600" y="1144875"/>
            <a:ext cx="2514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4875"/>
            <a:ext cx="4724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Variables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Conditions et boucles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Fonctions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Erreurs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Tableaux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Composition et décomposition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Promises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Imports et modules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875" y="399575"/>
            <a:ext cx="11430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250" y="3366850"/>
            <a:ext cx="35814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00" y="2109538"/>
            <a:ext cx="44958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0400" y="1271338"/>
            <a:ext cx="27432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900" y="1271350"/>
            <a:ext cx="2667000" cy="188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900" y="3366838"/>
            <a:ext cx="19050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Conditions et boucles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211" y="1017800"/>
            <a:ext cx="3454934" cy="20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201" y="3162300"/>
            <a:ext cx="3200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25" y="1017800"/>
            <a:ext cx="2743576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Fonctions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75"/>
            <a:ext cx="24384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rreurs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6900"/>
            <a:ext cx="25908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Tableaux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4900"/>
            <a:ext cx="22098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400" y="1104900"/>
            <a:ext cx="44577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Composition et décomposition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741" y="1017800"/>
            <a:ext cx="25908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800"/>
            <a:ext cx="1524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Promises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2550"/>
            <a:ext cx="50482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