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6.jpg" ContentType="image/jpg"/>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23" r:id="rId2"/>
  </p:sldMasterIdLst>
  <p:notesMasterIdLst>
    <p:notesMasterId r:id="rId13"/>
  </p:notesMasterIdLst>
  <p:handoutMasterIdLst>
    <p:handoutMasterId r:id="rId14"/>
  </p:handoutMasterIdLst>
  <p:sldIdLst>
    <p:sldId id="256" r:id="rId3"/>
    <p:sldId id="393" r:id="rId4"/>
    <p:sldId id="394" r:id="rId5"/>
    <p:sldId id="373" r:id="rId6"/>
    <p:sldId id="382" r:id="rId7"/>
    <p:sldId id="328" r:id="rId8"/>
    <p:sldId id="392" r:id="rId9"/>
    <p:sldId id="329" r:id="rId10"/>
    <p:sldId id="330" r:id="rId11"/>
    <p:sldId id="331" r:id="rId1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669D"/>
    <a:srgbClr val="E8EBF1"/>
    <a:srgbClr val="004BAF"/>
    <a:srgbClr val="049FD9"/>
    <a:srgbClr val="58585B"/>
    <a:srgbClr val="58595B"/>
    <a:srgbClr val="4D4D4D"/>
    <a:srgbClr val="AB0810"/>
    <a:srgbClr val="FDBE24"/>
    <a:srgbClr val="FA66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93" autoAdjust="0"/>
    <p:restoredTop sz="96607" autoAdjust="0"/>
  </p:normalViewPr>
  <p:slideViewPr>
    <p:cSldViewPr snapToGrid="0" snapToObjects="1">
      <p:cViewPr>
        <p:scale>
          <a:sx n="200" d="100"/>
          <a:sy n="200" d="100"/>
        </p:scale>
        <p:origin x="-2289" y="-1899"/>
      </p:cViewPr>
      <p:guideLst>
        <p:guide orient="horz" pos="1620"/>
        <p:guide pos="33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858E61C0-B6F7-4C9C-863F-D118B03799EB}" type="datetimeFigureOut">
              <a:rPr lang="en-US"/>
              <a:pPr>
                <a:defRPr/>
              </a:pPr>
              <a:t>5/8/2020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EFF3F7B5-9A0B-40F3-A257-932ED5C8BDE7}" type="slidenum">
              <a:rPr lang="en-US"/>
              <a:pPr>
                <a:defRPr/>
              </a:pPr>
              <a:t>‹#›</a:t>
            </a:fld>
            <a:endParaRPr lang="en-US"/>
          </a:p>
        </p:txBody>
      </p:sp>
    </p:spTree>
    <p:extLst>
      <p:ext uri="{BB962C8B-B14F-4D97-AF65-F5344CB8AC3E}">
        <p14:creationId xmlns:p14="http://schemas.microsoft.com/office/powerpoint/2010/main" val="2514635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DE6EE8EE-BAD1-491A-8874-8394E5CA366F}" type="datetimeFigureOut">
              <a:rPr lang="en-US"/>
              <a:pPr>
                <a:defRPr/>
              </a:pPr>
              <a:t>5/8/2020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F6C1005-B323-4A04-B0D1-DB577C3C2ECA}" type="slidenum">
              <a:rPr lang="en-US"/>
              <a:pPr>
                <a:defRPr/>
              </a:pPr>
              <a:t>‹#›</a:t>
            </a:fld>
            <a:endParaRPr lang="en-US"/>
          </a:p>
        </p:txBody>
      </p:sp>
    </p:spTree>
    <p:extLst>
      <p:ext uri="{BB962C8B-B14F-4D97-AF65-F5344CB8AC3E}">
        <p14:creationId xmlns:p14="http://schemas.microsoft.com/office/powerpoint/2010/main" val="354889419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C1005-B323-4A04-B0D1-DB577C3C2ECA}" type="slidenum">
              <a:rPr lang="en-US" smtClean="0"/>
              <a:pPr>
                <a:defRPr/>
              </a:pPr>
              <a:t>1</a:t>
            </a:fld>
            <a:endParaRPr lang="en-US"/>
          </a:p>
        </p:txBody>
      </p:sp>
    </p:spTree>
    <p:extLst>
      <p:ext uri="{BB962C8B-B14F-4D97-AF65-F5344CB8AC3E}">
        <p14:creationId xmlns:p14="http://schemas.microsoft.com/office/powerpoint/2010/main" val="116892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581" indent="-169581">
              <a:buFont typeface="Arial" pitchFamily="34" charset="0"/>
              <a:buChar char="•"/>
            </a:pPr>
            <a:r>
              <a:rPr lang="en-US" dirty="0"/>
              <a:t>Infoblox</a:t>
            </a:r>
            <a:r>
              <a:rPr lang="en-US" baseline="0" dirty="0"/>
              <a:t> is not a start-up.  The company was started more than a dozen years ago – our technology is mature and field proven</a:t>
            </a:r>
          </a:p>
          <a:p>
            <a:pPr marL="169581" indent="-169581">
              <a:buFont typeface="Arial" pitchFamily="34" charset="0"/>
              <a:buChar char="•"/>
            </a:pPr>
            <a:r>
              <a:rPr lang="en-US" baseline="0" dirty="0"/>
              <a:t>The company HQ is in the heart of Silicon Valley with global operations in all major geographies – </a:t>
            </a:r>
          </a:p>
          <a:p>
            <a:pPr marL="621798" lvl="1" indent="-169581">
              <a:buFont typeface="Arial" pitchFamily="34" charset="0"/>
              <a:buChar char="-"/>
            </a:pPr>
            <a:r>
              <a:rPr lang="en-US" baseline="0" dirty="0"/>
              <a:t>We do business in 3 regions (Americas, EMEA, APJ)</a:t>
            </a:r>
          </a:p>
          <a:p>
            <a:pPr marL="621798" lvl="1" indent="-169581">
              <a:buFont typeface="Arial" pitchFamily="34" charset="0"/>
              <a:buChar char="-"/>
            </a:pPr>
            <a:r>
              <a:rPr lang="en-US" baseline="0" dirty="0"/>
              <a:t>We have sales, support and development operations in 25 countries and we do business in over 70 countries around the world</a:t>
            </a:r>
          </a:p>
          <a:p>
            <a:pPr marL="169581" indent="-169581">
              <a:buFont typeface="Arial" pitchFamily="34" charset="0"/>
              <a:buChar char="•"/>
            </a:pPr>
            <a:r>
              <a:rPr lang="en-US" baseline="0" dirty="0"/>
              <a:t>Infoblox makes essential technology to control networks – we’ll dig into that a bit later in the</a:t>
            </a:r>
          </a:p>
          <a:p>
            <a:pPr marL="169581" indent="-169581">
              <a:buFont typeface="Arial" pitchFamily="34" charset="0"/>
              <a:buChar char="•"/>
            </a:pPr>
            <a:r>
              <a:rPr lang="en-US" baseline="0" dirty="0"/>
              <a:t>We are a market leader in the space that we serve – with Strong Positive ratings from Gartner (3 years in a row) and 40% market share </a:t>
            </a:r>
          </a:p>
          <a:p>
            <a:pPr marL="621798" lvl="1" indent="-169581">
              <a:buFont typeface="Arial" pitchFamily="34" charset="0"/>
              <a:buChar char="-"/>
            </a:pPr>
            <a:r>
              <a:rPr lang="en-US" baseline="0" dirty="0"/>
              <a:t>(Note: Gartner Market Scope and market share stat is specific to DDI)</a:t>
            </a:r>
          </a:p>
          <a:p>
            <a:pPr marL="169581" indent="-169581">
              <a:buFont typeface="Arial" pitchFamily="34" charset="0"/>
              <a:buChar char="•"/>
            </a:pPr>
            <a:r>
              <a:rPr lang="en-US" baseline="0" dirty="0"/>
              <a:t>Infoblox has a massive customer base – our latest count is 6,900 different companies- we have shipped 64,000 systems</a:t>
            </a:r>
          </a:p>
          <a:p>
            <a:pPr marL="169581" indent="-169581">
              <a:buFont typeface="Arial" pitchFamily="34" charset="0"/>
              <a:buChar char="•"/>
            </a:pPr>
            <a:r>
              <a:rPr lang="en-US" baseline="0" dirty="0"/>
              <a:t>We are innovative, with a formal patent program for our employees.  As of right now we own 32 patents and 25 more pending</a:t>
            </a:r>
          </a:p>
          <a:p>
            <a:pPr marL="169581" indent="-169581">
              <a:buFont typeface="Arial" pitchFamily="34" charset="0"/>
              <a:buChar char="•"/>
            </a:pPr>
            <a:r>
              <a:rPr lang="en-US" baseline="0" dirty="0"/>
              <a:t>Last but not least – the company did a successful IPO in April 2012.  We now share our financial results publicly – which can be seen on the right.</a:t>
            </a:r>
          </a:p>
        </p:txBody>
      </p:sp>
      <p:sp>
        <p:nvSpPr>
          <p:cNvPr id="4" name="Slide Number Placeholder 3"/>
          <p:cNvSpPr>
            <a:spLocks noGrp="1"/>
          </p:cNvSpPr>
          <p:nvPr>
            <p:ph type="sldNum" sz="quarter" idx="10"/>
          </p:nvPr>
        </p:nvSpPr>
        <p:spPr/>
        <p:txBody>
          <a:bodyPr/>
          <a:lstStyle/>
          <a:p>
            <a:fld id="{62F29F44-7FFA-1047-88EF-65498B06FB32}" type="slidenum">
              <a:rPr lang="en-US" smtClean="0"/>
              <a:t>2</a:t>
            </a:fld>
            <a:endParaRPr lang="en-US" dirty="0"/>
          </a:p>
        </p:txBody>
      </p:sp>
    </p:spTree>
    <p:extLst>
      <p:ext uri="{BB962C8B-B14F-4D97-AF65-F5344CB8AC3E}">
        <p14:creationId xmlns:p14="http://schemas.microsoft.com/office/powerpoint/2010/main" val="2669970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Infoblox is different from existing solutions and alternatives because it allows you to implement the best practices that separate top tier companies from their</a:t>
            </a:r>
            <a:r>
              <a:rPr lang="en-US" baseline="0" dirty="0"/>
              <a:t> peers. This combination of best practices is</a:t>
            </a:r>
          </a:p>
          <a:p>
            <a:pPr marL="228600" indent="-228600">
              <a:buAutoNum type="arabicPeriod"/>
            </a:pPr>
            <a:r>
              <a:rPr lang="en-US" baseline="0" dirty="0"/>
              <a:t>The ability to automate basic tasks: Infoblox intelligently serves DNS protocol, allows you to centrally manage your infrastructure and automate basic network task and integrate with your existing workflow to maximize efficiency.</a:t>
            </a:r>
          </a:p>
          <a:p>
            <a:pPr marL="228600" indent="-228600">
              <a:buAutoNum type="arabicPeriod"/>
            </a:pPr>
            <a:r>
              <a:rPr lang="en-US" baseline="0" dirty="0"/>
              <a:t>The ability to bridge silos with an extensible framework of APIs that allow you to share intelligence with your infrastructure and automation action and remediation by integrating with your workflow systems and security infrastructure. </a:t>
            </a:r>
          </a:p>
          <a:p>
            <a:pPr marL="228600" indent="-228600">
              <a:buAutoNum type="arabicPeriod"/>
            </a:pPr>
            <a:r>
              <a:rPr lang="en-US" baseline="0" dirty="0"/>
              <a:t>The ability to provide proactive intelligence posture </a:t>
            </a:r>
            <a:r>
              <a:rPr lang="mr-IN" baseline="0" dirty="0"/>
              <a:t>–</a:t>
            </a:r>
            <a:r>
              <a:rPr lang="en-US" baseline="0" dirty="0"/>
              <a:t> by providing business and network context, or the when, where, who and what for security and compliance.</a:t>
            </a:r>
          </a:p>
          <a:p>
            <a:pPr marL="228600" indent="-228600">
              <a:buAutoNum type="arabicPeriod"/>
            </a:pPr>
            <a:r>
              <a:rPr lang="en-US" baseline="0" dirty="0"/>
              <a:t>The ability to manage the entire infrastructure in a unified fashion, whether it is a legacy infrastructure, a virtualized environment, a private cloud, or a public cloud environment, or any combination of the above. </a:t>
            </a:r>
          </a:p>
          <a:p>
            <a:pPr marL="228600" indent="-228600">
              <a:buAutoNum type="arabicPeriod"/>
            </a:pPr>
            <a:r>
              <a:rPr lang="en-US" baseline="0" dirty="0"/>
              <a:t>Making DNS data accessible so organizations can get a single pane of glass visibility across the entire infrastructure, and have access to the data and context required to take action or conduct analysis for investigation. </a:t>
            </a:r>
          </a:p>
          <a:p>
            <a:pPr marL="228600" indent="-228600">
              <a:buAutoNum type="arabicPeriod"/>
            </a:pPr>
            <a:endParaRPr lang="en-US"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860FB739-31E3-7C4F-90C7-BFCBCF45807E}" type="slidenum">
              <a:rPr lang="en-US" sz="1800" kern="0" smtClean="0">
                <a:solidFill>
                  <a:sysClr val="windowText" lastClr="000000"/>
                </a:solidFill>
              </a:rPr>
              <a:pPr>
                <a:defRPr/>
              </a:pPr>
              <a:t>3</a:t>
            </a:fld>
            <a:endParaRPr lang="en-US" sz="1800" kern="0" dirty="0">
              <a:solidFill>
                <a:sysClr val="windowText" lastClr="000000"/>
              </a:solidFill>
            </a:endParaRPr>
          </a:p>
        </p:txBody>
      </p:sp>
    </p:spTree>
    <p:extLst>
      <p:ext uri="{BB962C8B-B14F-4D97-AF65-F5344CB8AC3E}">
        <p14:creationId xmlns:p14="http://schemas.microsoft.com/office/powerpoint/2010/main" val="217428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C1005-B323-4A04-B0D1-DB577C3C2ECA}" type="slidenum">
              <a:rPr lang="en-US" smtClean="0"/>
              <a:pPr>
                <a:defRPr/>
              </a:pPr>
              <a:t>6</a:t>
            </a:fld>
            <a:endParaRPr lang="en-US"/>
          </a:p>
        </p:txBody>
      </p:sp>
    </p:spTree>
    <p:extLst>
      <p:ext uri="{BB962C8B-B14F-4D97-AF65-F5344CB8AC3E}">
        <p14:creationId xmlns:p14="http://schemas.microsoft.com/office/powerpoint/2010/main" val="50051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C1005-B323-4A04-B0D1-DB577C3C2ECA}" type="slidenum">
              <a:rPr lang="en-US" smtClean="0"/>
              <a:pPr>
                <a:defRPr/>
              </a:pPr>
              <a:t>9</a:t>
            </a:fld>
            <a:endParaRPr lang="en-US"/>
          </a:p>
        </p:txBody>
      </p:sp>
    </p:spTree>
    <p:extLst>
      <p:ext uri="{BB962C8B-B14F-4D97-AF65-F5344CB8AC3E}">
        <p14:creationId xmlns:p14="http://schemas.microsoft.com/office/powerpoint/2010/main" val="172852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tiff"/><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tiff"/><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a:gsLst>
            <a:gs pos="0">
              <a:srgbClr val="049FD9"/>
            </a:gs>
            <a:gs pos="100000">
              <a:srgbClr val="004BAF"/>
            </a:gs>
          </a:gsLst>
          <a:lin ang="5400000" scaled="0"/>
        </a:gradFill>
        <a:effectLst/>
      </p:bgPr>
    </p:bg>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323850"/>
            <a:ext cx="9413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ubtitle 2"/>
          <p:cNvSpPr>
            <a:spLocks noGrp="1"/>
          </p:cNvSpPr>
          <p:nvPr>
            <p:ph type="subTitle" idx="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FFFFFE"/>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086725553"/>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8639" y="876359"/>
            <a:ext cx="8259762" cy="3168210"/>
          </a:xfrm>
          <a:prstGeom prst="rect">
            <a:avLst/>
          </a:prstGeom>
        </p:spPr>
        <p:txBody>
          <a:bodyPr lIns="91420" tIns="45710" rIns="91420" bIns="45710">
            <a:noAutofit/>
          </a:bodyPr>
          <a:lstStyle>
            <a:lvl1pPr marL="212400" indent="-392400">
              <a:lnSpc>
                <a:spcPts val="4440"/>
              </a:lnSpc>
              <a:spcBef>
                <a:spcPts val="0"/>
              </a:spcBef>
              <a:buClr>
                <a:schemeClr val="tx2"/>
              </a:buClr>
              <a:buSzPct val="80000"/>
              <a:buFont typeface="Arial"/>
              <a:buChar char="•"/>
              <a:defRPr sz="3700" b="0" i="0">
                <a:solidFill>
                  <a:schemeClr val="tx2"/>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a:t>Click to edit Master text styles</a:t>
            </a:r>
          </a:p>
        </p:txBody>
      </p:sp>
    </p:spTree>
    <p:extLst>
      <p:ext uri="{BB962C8B-B14F-4D97-AF65-F5344CB8AC3E}">
        <p14:creationId xmlns:p14="http://schemas.microsoft.com/office/powerpoint/2010/main" val="235356228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2000" b="0" i="0">
                <a:solidFill>
                  <a:schemeClr val="tx2"/>
                </a:solidFill>
                <a:latin typeface="+mn-lt"/>
                <a:cs typeface="CiscoSans ExtraLight"/>
              </a:defRPr>
            </a:lvl1pPr>
            <a:lvl2pPr marL="507895" indent="-215855">
              <a:lnSpc>
                <a:spcPct val="95000"/>
              </a:lnSpc>
              <a:spcBef>
                <a:spcPts val="450"/>
              </a:spcBef>
              <a:buClr>
                <a:schemeClr val="tx2"/>
              </a:buClr>
              <a:buSzPct val="80000"/>
              <a:buFont typeface="Arial"/>
              <a:buChar char="•"/>
              <a:defRPr sz="1800" b="0" i="0">
                <a:solidFill>
                  <a:schemeClr val="tx2"/>
                </a:solidFill>
                <a:latin typeface="+mn-lt"/>
                <a:cs typeface="CiscoSans ExtraLight"/>
              </a:defRPr>
            </a:lvl2pPr>
            <a:lvl3pPr marL="747558" indent="-171415">
              <a:buClr>
                <a:schemeClr val="tx2"/>
              </a:buClr>
              <a:buSzPct val="80000"/>
              <a:buFont typeface="Arial"/>
              <a:buChar char="•"/>
              <a:defRPr sz="1600" b="0" i="0">
                <a:solidFill>
                  <a:schemeClr val="tx2"/>
                </a:solidFill>
                <a:latin typeface="+mn-lt"/>
                <a:cs typeface="CiscoSans ExtraLight"/>
              </a:defRPr>
            </a:lvl3pPr>
            <a:lvl4pPr marL="911035" indent="-171415">
              <a:buClr>
                <a:schemeClr val="tx2"/>
              </a:buClr>
              <a:buSzPct val="80000"/>
              <a:buFont typeface="Arial"/>
              <a:buChar char="•"/>
              <a:defRPr sz="1400" b="0" i="0">
                <a:solidFill>
                  <a:schemeClr val="tx2"/>
                </a:solidFill>
                <a:latin typeface="+mn-lt"/>
                <a:cs typeface="CiscoSans ExtraLight"/>
              </a:defRPr>
            </a:lvl4pPr>
            <a:lvl5pPr marL="1082450" indent="-168240">
              <a:buClr>
                <a:schemeClr val="tx2"/>
              </a:buClr>
              <a:buSzPct val="80000"/>
              <a:buFont typeface="Arial"/>
              <a:buChar char="•"/>
              <a:defRPr sz="1200"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174363969"/>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mn-lt"/>
                <a:cs typeface="CiscoSans ExtraLight"/>
              </a:defRPr>
            </a:lvl2pPr>
            <a:lvl3pPr marL="628520" indent="-171415">
              <a:buClr>
                <a:schemeClr val="tx2"/>
              </a:buClr>
              <a:buSzPct val="80000"/>
              <a:buFont typeface="Arial"/>
              <a:buChar char="•"/>
              <a:defRPr sz="1600" b="0" i="0">
                <a:solidFill>
                  <a:schemeClr val="tx2"/>
                </a:solidFill>
                <a:latin typeface="+mn-lt"/>
                <a:cs typeface="CiscoSans ExtraLight"/>
              </a:defRPr>
            </a:lvl3pPr>
            <a:lvl4pPr marL="799934" indent="-171415">
              <a:buClr>
                <a:schemeClr val="tx2"/>
              </a:buClr>
              <a:buSzPct val="80000"/>
              <a:buFont typeface="Arial"/>
              <a:buChar char="•"/>
              <a:defRPr sz="1400" b="0" i="0">
                <a:solidFill>
                  <a:schemeClr val="tx2"/>
                </a:solidFill>
                <a:latin typeface="+mn-lt"/>
                <a:cs typeface="CiscoSans ExtraLight"/>
              </a:defRPr>
            </a:lvl4pPr>
            <a:lvl5pPr marL="971347" indent="-171415">
              <a:buClr>
                <a:schemeClr val="tx2"/>
              </a:buClr>
              <a:buSzPct val="80000"/>
              <a:buFont typeface="Arial"/>
              <a:buChar char="•"/>
              <a:defRPr sz="1200"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baseline="0">
                <a:solidFill>
                  <a:schemeClr val="tx2"/>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mn-lt"/>
                <a:cs typeface="CiscoSans ExtraLight"/>
              </a:defRPr>
            </a:lvl2pPr>
            <a:lvl3pPr marL="628520" indent="-171415">
              <a:buClr>
                <a:schemeClr val="tx2"/>
              </a:buClr>
              <a:buSzPct val="80000"/>
              <a:buFont typeface="Arial"/>
              <a:buChar char="•"/>
              <a:defRPr sz="1600" b="0" i="0">
                <a:solidFill>
                  <a:schemeClr val="tx2"/>
                </a:solidFill>
                <a:latin typeface="+mn-lt"/>
                <a:cs typeface="CiscoSans ExtraLight"/>
              </a:defRPr>
            </a:lvl3pPr>
            <a:lvl4pPr marL="799934" indent="-171415">
              <a:buClr>
                <a:schemeClr val="tx2"/>
              </a:buClr>
              <a:buSzPct val="80000"/>
              <a:buFont typeface="Arial"/>
              <a:buChar char="•"/>
              <a:defRPr sz="1400" b="0" i="0">
                <a:solidFill>
                  <a:schemeClr val="tx2"/>
                </a:solidFill>
                <a:latin typeface="+mn-lt"/>
                <a:cs typeface="CiscoSans ExtraLight"/>
              </a:defRPr>
            </a:lvl4pPr>
            <a:lvl5pPr marL="971347" indent="-171415">
              <a:buClr>
                <a:schemeClr val="tx2"/>
              </a:buClr>
              <a:buSzPct val="80000"/>
              <a:buFont typeface="Arial"/>
              <a:buChar char="•"/>
              <a:defRPr sz="1200"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2268892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4565650"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67928" y="302505"/>
            <a:ext cx="3715995" cy="826447"/>
          </a:xfrm>
          <a:prstGeom prst="rect">
            <a:avLst/>
          </a:prstGeom>
        </p:spPr>
        <p:txBody>
          <a:bodyPr lIns="61712" tIns="34286" rIns="61712" bIns="34286" rtlCol="0">
            <a:noAutofit/>
          </a:bodyPr>
          <a:lstStyle>
            <a:lvl1pPr algn="l" defTabSz="685720" rtl="0" eaLnBrk="1" latinLnBrk="0" hangingPunct="1">
              <a:lnSpc>
                <a:spcPct val="80000"/>
              </a:lnSpc>
              <a:spcBef>
                <a:spcPct val="0"/>
              </a:spcBef>
              <a:buNone/>
              <a:defRPr lang="en-US" sz="3200" b="0" i="0" kern="1200" spc="-75" baseline="0" dirty="0" smtClean="0">
                <a:solidFill>
                  <a:schemeClr val="tx2"/>
                </a:solidFill>
                <a:latin typeface="+mj-lt"/>
                <a:ea typeface="+mj-ea"/>
                <a:cs typeface="CiscoSans Thin"/>
              </a:defRPr>
            </a:lvl1pPr>
          </a:lstStyle>
          <a:p>
            <a:r>
              <a:rPr lang="en-US"/>
              <a:t>Click to edit Master title style</a:t>
            </a:r>
            <a:endParaRPr lang="en-US" dirty="0"/>
          </a:p>
        </p:txBody>
      </p:sp>
      <p:sp>
        <p:nvSpPr>
          <p:cNvPr id="16" name="Text Placeholder 15"/>
          <p:cNvSpPr>
            <a:spLocks noGrp="1"/>
          </p:cNvSpPr>
          <p:nvPr>
            <p:ph type="body" sz="quarter" idx="13"/>
          </p:nvPr>
        </p:nvSpPr>
        <p:spPr>
          <a:xfrm>
            <a:off x="4905964" y="302506"/>
            <a:ext cx="3715995" cy="826446"/>
          </a:xfrm>
          <a:prstGeom prst="rect">
            <a:avLst/>
          </a:prstGeom>
        </p:spPr>
        <p:txBody>
          <a:bodyPr lIns="91420" tIns="45710" rIns="91420" bIns="45710" anchor="ctr"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lang="en-US" sz="3200" b="0" i="0" kern="1200" spc="-75" baseline="0" dirty="0">
                <a:solidFill>
                  <a:schemeClr val="tx2"/>
                </a:solidFill>
                <a:latin typeface="+mj-lt"/>
                <a:ea typeface="+mj-ea"/>
                <a:cs typeface="CiscoSans Thin"/>
              </a:defRPr>
            </a:lvl1pPr>
          </a:lstStyle>
          <a:p>
            <a:pPr lvl="0"/>
            <a:r>
              <a:rPr lang="en-US"/>
              <a:t>Click to edit Master text styles</a:t>
            </a:r>
          </a:p>
        </p:txBody>
      </p:sp>
      <p:sp>
        <p:nvSpPr>
          <p:cNvPr id="8" name="Text Placeholder 3"/>
          <p:cNvSpPr>
            <a:spLocks noGrp="1"/>
          </p:cNvSpPr>
          <p:nvPr>
            <p:ph type="body" sz="quarter" idx="10"/>
          </p:nvPr>
        </p:nvSpPr>
        <p:spPr>
          <a:xfrm>
            <a:off x="467928"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mn-lt"/>
                <a:cs typeface="CiscoSans ExtraLight"/>
              </a:defRPr>
            </a:lvl2pPr>
            <a:lvl3pPr marL="628520" indent="-171415">
              <a:buClr>
                <a:schemeClr val="tx2"/>
              </a:buClr>
              <a:buSzPct val="80000"/>
              <a:buFont typeface="Arial"/>
              <a:buChar char="•"/>
              <a:defRPr sz="1600" b="0" i="0">
                <a:solidFill>
                  <a:schemeClr val="tx2"/>
                </a:solidFill>
                <a:latin typeface="+mn-lt"/>
                <a:cs typeface="CiscoSans ExtraLight"/>
              </a:defRPr>
            </a:lvl3pPr>
            <a:lvl4pPr marL="799934" indent="-171415">
              <a:buClr>
                <a:schemeClr val="tx2"/>
              </a:buClr>
              <a:buSzPct val="80000"/>
              <a:buFont typeface="Arial"/>
              <a:buChar char="•"/>
              <a:defRPr sz="1400" b="0" i="0">
                <a:solidFill>
                  <a:schemeClr val="tx2"/>
                </a:solidFill>
                <a:latin typeface="+mn-lt"/>
                <a:cs typeface="CiscoSans ExtraLight"/>
              </a:defRPr>
            </a:lvl4pPr>
            <a:lvl5pPr marL="971347" indent="-171415">
              <a:buClr>
                <a:schemeClr val="tx2"/>
              </a:buClr>
              <a:buSzPct val="80000"/>
              <a:buFont typeface="Arial"/>
              <a:buChar char="•"/>
              <a:defRPr sz="1200"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3"/>
          <p:cNvSpPr>
            <a:spLocks noGrp="1"/>
          </p:cNvSpPr>
          <p:nvPr>
            <p:ph type="body" sz="quarter" idx="14"/>
          </p:nvPr>
        </p:nvSpPr>
        <p:spPr>
          <a:xfrm>
            <a:off x="4905964"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mn-lt"/>
                <a:cs typeface="CiscoSans ExtraLight"/>
              </a:defRPr>
            </a:lvl2pPr>
            <a:lvl3pPr marL="628520" indent="-171415">
              <a:buClr>
                <a:schemeClr val="tx2"/>
              </a:buClr>
              <a:buSzPct val="80000"/>
              <a:buFont typeface="Arial"/>
              <a:buChar char="•"/>
              <a:defRPr sz="1600" b="0" i="0">
                <a:solidFill>
                  <a:schemeClr val="tx2"/>
                </a:solidFill>
                <a:latin typeface="+mn-lt"/>
                <a:cs typeface="CiscoSans ExtraLight"/>
              </a:defRPr>
            </a:lvl3pPr>
            <a:lvl4pPr marL="799934" indent="-171415">
              <a:buClr>
                <a:schemeClr val="tx2"/>
              </a:buClr>
              <a:buSzPct val="80000"/>
              <a:buFont typeface="Arial"/>
              <a:buChar char="•"/>
              <a:defRPr sz="1400" b="0" i="0">
                <a:solidFill>
                  <a:schemeClr val="tx2"/>
                </a:solidFill>
                <a:latin typeface="+mn-lt"/>
                <a:cs typeface="CiscoSans ExtraLight"/>
              </a:defRPr>
            </a:lvl4pPr>
            <a:lvl5pPr marL="971347" indent="-171415">
              <a:buClr>
                <a:schemeClr val="tx2"/>
              </a:buClr>
              <a:buSzPct val="80000"/>
              <a:buFont typeface="Arial"/>
              <a:buChar char="•"/>
              <a:defRPr sz="1200"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7099347"/>
      </p:ext>
    </p:extLst>
  </p:cSld>
  <p:clrMapOvr>
    <a:masterClrMapping/>
  </p:clrMapOvr>
  <p:transition spd="med">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3070225"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37263"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p:nvPr>
        </p:nvSpPr>
        <p:spPr>
          <a:xfrm>
            <a:off x="461963" y="22831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mj-lt"/>
                <a:ea typeface="+mj-ea"/>
                <a:cs typeface="CiscoSans Thin"/>
              </a:defRPr>
            </a:lvl1pPr>
          </a:lstStyle>
          <a:p>
            <a:pPr lvl="0"/>
            <a:r>
              <a:rPr lang="en-US"/>
              <a:t>Click to edit Master text styles</a:t>
            </a:r>
          </a:p>
        </p:txBody>
      </p:sp>
      <p:sp>
        <p:nvSpPr>
          <p:cNvPr id="10" name="Text Placeholder 17"/>
          <p:cNvSpPr>
            <a:spLocks noGrp="1"/>
          </p:cNvSpPr>
          <p:nvPr>
            <p:ph type="body" sz="quarter" idx="22"/>
          </p:nvPr>
        </p:nvSpPr>
        <p:spPr>
          <a:xfrm>
            <a:off x="3377728" y="22783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mj-lt"/>
                <a:ea typeface="+mj-ea"/>
                <a:cs typeface="CiscoSans Thin"/>
              </a:defRPr>
            </a:lvl1pPr>
          </a:lstStyle>
          <a:p>
            <a:pPr lvl="0"/>
            <a:r>
              <a:rPr lang="en-US"/>
              <a:t>Click to edit Master text styles</a:t>
            </a:r>
          </a:p>
        </p:txBody>
      </p:sp>
      <p:sp>
        <p:nvSpPr>
          <p:cNvPr id="14" name="Text Placeholder 17"/>
          <p:cNvSpPr>
            <a:spLocks noGrp="1"/>
          </p:cNvSpPr>
          <p:nvPr>
            <p:ph type="body" sz="quarter" idx="24"/>
          </p:nvPr>
        </p:nvSpPr>
        <p:spPr>
          <a:xfrm>
            <a:off x="6354813" y="22047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mj-lt"/>
                <a:ea typeface="+mj-ea"/>
                <a:cs typeface="CiscoSans Thin"/>
              </a:defRPr>
            </a:lvl1pPr>
          </a:lstStyle>
          <a:p>
            <a:pPr lvl="0"/>
            <a:r>
              <a:rPr lang="en-US"/>
              <a:t>Click to edit Master text styles</a:t>
            </a:r>
          </a:p>
        </p:txBody>
      </p:sp>
      <p:sp>
        <p:nvSpPr>
          <p:cNvPr id="13" name="Text Placeholder 3"/>
          <p:cNvSpPr>
            <a:spLocks noGrp="1"/>
          </p:cNvSpPr>
          <p:nvPr>
            <p:ph type="body" sz="quarter" idx="11"/>
          </p:nvPr>
        </p:nvSpPr>
        <p:spPr>
          <a:xfrm>
            <a:off x="461963" y="1201094"/>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mn-lt"/>
                <a:cs typeface="CiscoSans ExtraLight"/>
              </a:defRPr>
            </a:lvl1pPr>
            <a:lvl2pPr>
              <a:lnSpc>
                <a:spcPct val="95000"/>
              </a:lnSpc>
              <a:spcBef>
                <a:spcPts val="450"/>
              </a:spcBef>
              <a:buClr>
                <a:schemeClr val="tx2"/>
              </a:buClr>
              <a:buSzPct val="80000"/>
              <a:defRPr b="0" i="0">
                <a:solidFill>
                  <a:schemeClr val="tx2"/>
                </a:solidFill>
                <a:latin typeface="+mn-lt"/>
                <a:cs typeface="CiscoSans ExtraLight"/>
              </a:defRPr>
            </a:lvl2pPr>
            <a:lvl3pPr marL="431910" indent="-171415">
              <a:buClr>
                <a:schemeClr val="tx2"/>
              </a:buClr>
              <a:buSzPct val="80000"/>
              <a:buFont typeface="Arial"/>
              <a:buChar char="•"/>
              <a:defRPr sz="1200" b="0" i="0">
                <a:solidFill>
                  <a:schemeClr val="tx2"/>
                </a:solidFill>
                <a:latin typeface="+mn-lt"/>
                <a:cs typeface="CiscoSans ExtraLight"/>
              </a:defRPr>
            </a:lvl3pPr>
            <a:lvl4pPr>
              <a:buClr>
                <a:schemeClr val="tx2"/>
              </a:buClr>
              <a:buSzPct val="80000"/>
              <a:defRPr b="0" i="0">
                <a:solidFill>
                  <a:schemeClr val="tx2"/>
                </a:solidFill>
                <a:latin typeface="+mn-lt"/>
                <a:cs typeface="CiscoSans ExtraLight"/>
              </a:defRPr>
            </a:lvl4pPr>
            <a:lvl5pPr>
              <a:buClr>
                <a:schemeClr val="tx2"/>
              </a:buClr>
              <a:buSzPct val="80000"/>
              <a:defRPr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6"/>
          </p:nvPr>
        </p:nvSpPr>
        <p:spPr>
          <a:xfrm>
            <a:off x="3377728"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mn-lt"/>
                <a:cs typeface="CiscoSans ExtraLight"/>
              </a:defRPr>
            </a:lvl1pPr>
            <a:lvl2pPr>
              <a:lnSpc>
                <a:spcPct val="95000"/>
              </a:lnSpc>
              <a:spcBef>
                <a:spcPts val="450"/>
              </a:spcBef>
              <a:buClr>
                <a:schemeClr val="tx2"/>
              </a:buClr>
              <a:buSzPct val="80000"/>
              <a:defRPr b="0" i="0">
                <a:solidFill>
                  <a:schemeClr val="tx2"/>
                </a:solidFill>
                <a:latin typeface="+mn-lt"/>
                <a:cs typeface="CiscoSans ExtraLight"/>
              </a:defRPr>
            </a:lvl2pPr>
            <a:lvl3pPr marL="431910" indent="-171415">
              <a:buClr>
                <a:schemeClr val="tx2"/>
              </a:buClr>
              <a:buSzPct val="80000"/>
              <a:buFont typeface="Arial"/>
              <a:buChar char="•"/>
              <a:defRPr sz="1200" b="0" i="0">
                <a:solidFill>
                  <a:schemeClr val="tx2"/>
                </a:solidFill>
                <a:latin typeface="+mn-lt"/>
                <a:cs typeface="CiscoSans ExtraLight"/>
              </a:defRPr>
            </a:lvl3pPr>
            <a:lvl4pPr>
              <a:buClr>
                <a:schemeClr val="tx2"/>
              </a:buClr>
              <a:buSzPct val="80000"/>
              <a:defRPr b="0" i="0">
                <a:solidFill>
                  <a:schemeClr val="tx2"/>
                </a:solidFill>
                <a:latin typeface="+mn-lt"/>
                <a:cs typeface="CiscoSans ExtraLight"/>
              </a:defRPr>
            </a:lvl4pPr>
            <a:lvl5pPr>
              <a:buClr>
                <a:schemeClr val="tx2"/>
              </a:buClr>
              <a:buSzPct val="80000"/>
              <a:defRPr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
          <p:cNvSpPr>
            <a:spLocks noGrp="1"/>
          </p:cNvSpPr>
          <p:nvPr>
            <p:ph type="body" sz="quarter" idx="27"/>
          </p:nvPr>
        </p:nvSpPr>
        <p:spPr>
          <a:xfrm>
            <a:off x="6354812"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mn-lt"/>
                <a:cs typeface="CiscoSans ExtraLight"/>
              </a:defRPr>
            </a:lvl1pPr>
            <a:lvl2pPr>
              <a:lnSpc>
                <a:spcPct val="95000"/>
              </a:lnSpc>
              <a:spcBef>
                <a:spcPts val="450"/>
              </a:spcBef>
              <a:buClr>
                <a:schemeClr val="tx2"/>
              </a:buClr>
              <a:buSzPct val="80000"/>
              <a:defRPr b="0" i="0">
                <a:solidFill>
                  <a:schemeClr val="tx2"/>
                </a:solidFill>
                <a:latin typeface="+mn-lt"/>
                <a:cs typeface="CiscoSans ExtraLight"/>
              </a:defRPr>
            </a:lvl2pPr>
            <a:lvl3pPr marL="431910" indent="-171415">
              <a:buClr>
                <a:schemeClr val="tx2"/>
              </a:buClr>
              <a:buSzPct val="80000"/>
              <a:buFont typeface="Arial"/>
              <a:buChar char="•"/>
              <a:defRPr sz="1200" b="0" i="0">
                <a:solidFill>
                  <a:schemeClr val="tx2"/>
                </a:solidFill>
                <a:latin typeface="+mn-lt"/>
                <a:cs typeface="CiscoSans ExtraLight"/>
              </a:defRPr>
            </a:lvl3pPr>
            <a:lvl4pPr>
              <a:buClr>
                <a:schemeClr val="tx2"/>
              </a:buClr>
              <a:buSzPct val="80000"/>
              <a:defRPr b="0" i="0">
                <a:solidFill>
                  <a:schemeClr val="tx2"/>
                </a:solidFill>
                <a:latin typeface="+mn-lt"/>
                <a:cs typeface="CiscoSans ExtraLight"/>
              </a:defRPr>
            </a:lvl4pPr>
            <a:lvl5pPr>
              <a:buClr>
                <a:schemeClr val="tx2"/>
              </a:buClr>
              <a:buSzPct val="80000"/>
              <a:defRPr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249664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6" name="Rounded Rectangle 5"/>
          <p:cNvSpPr/>
          <p:nvPr/>
        </p:nvSpPr>
        <p:spPr>
          <a:xfrm>
            <a:off x="5070475" y="1330325"/>
            <a:ext cx="3713163" cy="3101975"/>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fontAlgn="auto">
              <a:spcBef>
                <a:spcPts val="0"/>
              </a:spcBef>
              <a:spcAft>
                <a:spcPts val="0"/>
              </a:spcAft>
              <a:defRPr/>
            </a:pPr>
            <a:endParaRPr lang="en-US">
              <a:solidFill>
                <a:schemeClr val="tx2"/>
              </a:solidFill>
              <a:latin typeface="+mj-lt"/>
            </a:endParaRPr>
          </a:p>
        </p:txBody>
      </p:sp>
      <p:sp>
        <p:nvSpPr>
          <p:cNvPr id="12" name="Text Placeholder 11"/>
          <p:cNvSpPr>
            <a:spLocks noGrp="1"/>
          </p:cNvSpPr>
          <p:nvPr>
            <p:ph type="body" sz="quarter" idx="11"/>
          </p:nvPr>
        </p:nvSpPr>
        <p:spPr>
          <a:xfrm>
            <a:off x="5148706" y="1481751"/>
            <a:ext cx="3375912" cy="1659018"/>
          </a:xfrm>
          <a:prstGeom prst="rect">
            <a:avLst/>
          </a:prstGeom>
        </p:spPr>
        <p:txBody>
          <a:bodyPr lIns="91420" tIns="45710" rIns="91420" bIns="45710">
            <a:noAutofit/>
          </a:bodyPr>
          <a:lstStyle>
            <a:lvl1pPr marL="85718" indent="-85718" algn="l" defTabSz="685720" rtl="0" eaLnBrk="1" latinLnBrk="0" hangingPunct="1">
              <a:lnSpc>
                <a:spcPct val="90000"/>
              </a:lnSpc>
              <a:spcBef>
                <a:spcPts val="0"/>
              </a:spcBef>
              <a:buNone/>
              <a:defRPr lang="en-US" sz="1500" kern="1200" baseline="0" dirty="0" smtClean="0">
                <a:solidFill>
                  <a:schemeClr val="tx2"/>
                </a:solidFill>
                <a:latin typeface="+mn-lt"/>
                <a:ea typeface="+mn-ea"/>
                <a:cs typeface="CiscoSans ExtraLight"/>
              </a:defRPr>
            </a:lvl1pPr>
            <a:lvl2pPr marL="85718" indent="-85718" algn="l" defTabSz="685720" rtl="0" eaLnBrk="1" latinLnBrk="0" hangingPunct="1">
              <a:defRPr lang="en-US" sz="1500" kern="1200" dirty="0" smtClean="0">
                <a:solidFill>
                  <a:schemeClr val="accent2"/>
                </a:solidFill>
                <a:latin typeface="Ciscolight" pitchFamily="2" charset="0"/>
                <a:ea typeface="+mn-ea"/>
                <a:cs typeface="+mn-cs"/>
              </a:defRPr>
            </a:lvl2pPr>
            <a:lvl3pPr marL="85718" indent="-85718" algn="l" defTabSz="685720" rtl="0" eaLnBrk="1" latinLnBrk="0" hangingPunct="1">
              <a:defRPr lang="en-US" sz="1500" kern="1200" dirty="0" smtClean="0">
                <a:solidFill>
                  <a:schemeClr val="accent2"/>
                </a:solidFill>
                <a:latin typeface="Ciscolight" pitchFamily="2" charset="0"/>
                <a:ea typeface="+mn-ea"/>
                <a:cs typeface="+mn-cs"/>
              </a:defRPr>
            </a:lvl3pPr>
            <a:lvl4pPr marL="85718" indent="-85718" algn="l" defTabSz="685720" rtl="0" eaLnBrk="1" latinLnBrk="0" hangingPunct="1">
              <a:defRPr lang="en-US" sz="1500" kern="1200" dirty="0" smtClean="0">
                <a:solidFill>
                  <a:schemeClr val="accent2"/>
                </a:solidFill>
                <a:latin typeface="Ciscolight" pitchFamily="2" charset="0"/>
                <a:ea typeface="+mn-ea"/>
                <a:cs typeface="+mn-cs"/>
              </a:defRPr>
            </a:lvl4pPr>
            <a:lvl5pPr marL="85718" indent="-85718" algn="l" defTabSz="685720" rtl="0" eaLnBrk="1" latinLnBrk="0" hangingPunct="1">
              <a:defRPr lang="en-US" sz="1500" kern="1200" dirty="0" smtClean="0">
                <a:solidFill>
                  <a:schemeClr val="accent2"/>
                </a:solidFill>
                <a:latin typeface="Ciscolight" pitchFamily="2" charset="0"/>
                <a:ea typeface="+mn-ea"/>
                <a:cs typeface="+mn-cs"/>
              </a:defRPr>
            </a:lvl5pPr>
          </a:lstStyle>
          <a:p>
            <a:pPr lvl="0"/>
            <a:r>
              <a:rPr lang="en-US"/>
              <a:t>Click to edit Master text styles</a:t>
            </a:r>
          </a:p>
        </p:txBody>
      </p:sp>
      <p:sp>
        <p:nvSpPr>
          <p:cNvPr id="19" name="Text Placeholder 18"/>
          <p:cNvSpPr>
            <a:spLocks noGrp="1"/>
          </p:cNvSpPr>
          <p:nvPr>
            <p:ph type="body" sz="quarter" idx="14"/>
          </p:nvPr>
        </p:nvSpPr>
        <p:spPr>
          <a:xfrm>
            <a:off x="5148706" y="3552444"/>
            <a:ext cx="3506245" cy="253746"/>
          </a:xfrm>
          <a:prstGeom prst="rect">
            <a:avLst/>
          </a:prstGeom>
        </p:spPr>
        <p:txBody>
          <a:bodyPr lIns="91420" tIns="45710" rIns="91420" bIns="45710">
            <a:noAutofit/>
          </a:bodyPr>
          <a:lstStyle>
            <a:lvl1pPr marL="0" indent="0">
              <a:buClr>
                <a:schemeClr val="tx2"/>
              </a:buClr>
              <a:buFontTx/>
              <a:buNone/>
              <a:defRPr sz="1200">
                <a:solidFill>
                  <a:schemeClr val="tx2"/>
                </a:solidFill>
                <a:latin typeface="+mn-lt"/>
                <a:cs typeface="CiscoSans ExtraLight"/>
              </a:defRPr>
            </a:lvl1pPr>
          </a:lstStyle>
          <a:p>
            <a:pPr lvl="0"/>
            <a:r>
              <a:rPr lang="en-US"/>
              <a:t>Click to edit Master text styles</a:t>
            </a:r>
          </a:p>
        </p:txBody>
      </p:sp>
      <p:sp>
        <p:nvSpPr>
          <p:cNvPr id="9"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mn-lt"/>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mn-lt"/>
                <a:cs typeface="CiscoSans ExtraLight"/>
              </a:defRPr>
            </a:lvl2pPr>
            <a:lvl3pPr marL="628520" indent="-171415">
              <a:buClr>
                <a:schemeClr val="tx2"/>
              </a:buClr>
              <a:buSzPct val="80000"/>
              <a:buFont typeface="Arial"/>
              <a:buChar char="•"/>
              <a:defRPr sz="1600" b="0" i="0">
                <a:solidFill>
                  <a:schemeClr val="tx2"/>
                </a:solidFill>
                <a:latin typeface="+mn-lt"/>
                <a:cs typeface="CiscoSans ExtraLight"/>
              </a:defRPr>
            </a:lvl3pPr>
            <a:lvl4pPr marL="799934" indent="-171415">
              <a:buClr>
                <a:schemeClr val="tx2"/>
              </a:buClr>
              <a:buSzPct val="80000"/>
              <a:buFont typeface="Arial"/>
              <a:buChar char="•"/>
              <a:defRPr sz="1400" b="0" i="0">
                <a:solidFill>
                  <a:schemeClr val="tx2"/>
                </a:solidFill>
                <a:latin typeface="+mn-lt"/>
                <a:cs typeface="CiscoSans ExtraLight"/>
              </a:defRPr>
            </a:lvl4pPr>
            <a:lvl5pPr marL="971347" indent="-171415">
              <a:buClr>
                <a:schemeClr val="tx2"/>
              </a:buClr>
              <a:buSzPct val="80000"/>
              <a:buFont typeface="Arial"/>
              <a:buChar char="•"/>
              <a:defRPr sz="1200" b="0" i="0">
                <a:solidFill>
                  <a:schemeClr val="tx2"/>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517861442"/>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26855634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2"/>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600" b="0" i="1"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097924722"/>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4610100" y="609600"/>
            <a:ext cx="0" cy="3984625"/>
          </a:xfrm>
          <a:prstGeom prst="line">
            <a:avLst/>
          </a:prstGeom>
          <a:ln w="38100" cap="flat" cmpd="sng">
            <a:solidFill>
              <a:srgbClr val="004BAF"/>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463763" y="1439060"/>
            <a:ext cx="3820348" cy="2265389"/>
          </a:xfrm>
        </p:spPr>
        <p:txBody>
          <a:bodyPr lIns="61715" tIns="34288" rIns="61715" bIns="34288" rtlCol="0">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4500" b="0" kern="1200" spc="0" baseline="0" dirty="0">
                <a:solidFill>
                  <a:srgbClr val="555558"/>
                </a:solidFill>
                <a:latin typeface="+mj-lt"/>
                <a:ea typeface="+mj-ea"/>
                <a:cs typeface="+mj-cs"/>
              </a:defRPr>
            </a:lvl1pPr>
          </a:lstStyle>
          <a:p>
            <a:r>
              <a:rPr lang="en-US"/>
              <a:t>Click to edit Master title style</a:t>
            </a:r>
            <a:endParaRPr lang="en-US" dirty="0"/>
          </a:p>
        </p:txBody>
      </p:sp>
      <p:sp>
        <p:nvSpPr>
          <p:cNvPr id="9" name="Text Placeholder 3"/>
          <p:cNvSpPr>
            <a:spLocks noGrp="1"/>
          </p:cNvSpPr>
          <p:nvPr>
            <p:ph type="body" sz="quarter" idx="11"/>
          </p:nvPr>
        </p:nvSpPr>
        <p:spPr>
          <a:xfrm>
            <a:off x="4922520" y="654518"/>
            <a:ext cx="3865880" cy="3840480"/>
          </a:xfrm>
          <a:prstGeom prst="rect">
            <a:avLst/>
          </a:prstGeom>
        </p:spPr>
        <p:txBody>
          <a:bodyPr lIns="91420" tIns="45710" rIns="91420" bIns="45710" anchor="ctr" anchorCtr="0">
            <a:noAutofit/>
          </a:bodyPr>
          <a:lstStyle>
            <a:lvl1pPr marL="0" indent="0">
              <a:buFontTx/>
              <a:buNone/>
              <a:defRPr sz="1600" baseline="0">
                <a:solidFill>
                  <a:schemeClr val="tx2"/>
                </a:solidFill>
                <a:latin typeface="+mn-lt"/>
              </a:defRPr>
            </a:lvl1pPr>
            <a:lvl2pPr>
              <a:defRPr sz="1500"/>
            </a:lvl2pPr>
            <a:lvl3pPr>
              <a:defRPr sz="1500"/>
            </a:lvl3pPr>
            <a:lvl4pPr>
              <a:defRPr sz="1500"/>
            </a:lvl4pPr>
            <a:lvl5pPr>
              <a:defRPr sz="1500"/>
            </a:lvl5pPr>
          </a:lstStyle>
          <a:p>
            <a:pPr lvl="0"/>
            <a:r>
              <a:rPr lang="en-US"/>
              <a:t>Click to edit Master text styles</a:t>
            </a:r>
          </a:p>
        </p:txBody>
      </p:sp>
    </p:spTree>
    <p:extLst>
      <p:ext uri="{BB962C8B-B14F-4D97-AF65-F5344CB8AC3E}">
        <p14:creationId xmlns:p14="http://schemas.microsoft.com/office/powerpoint/2010/main" val="4222874758"/>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437766" y="1347788"/>
            <a:ext cx="8345488" cy="2658728"/>
          </a:xfrm>
          <a:prstGeom prst="rect">
            <a:avLst/>
          </a:prstGeom>
        </p:spPr>
        <p:txBody>
          <a:bodyPr lIns="91420" tIns="45710" rIns="91420" bIns="45710">
            <a:noAutofit/>
          </a:bodyPr>
          <a:lstStyle>
            <a:lvl1pPr marL="0" indent="0" algn="ctr">
              <a:buNone/>
              <a:defRPr sz="2000" baseline="0">
                <a:solidFill>
                  <a:schemeClr val="tx2"/>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chemeClr val="tx2"/>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590749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9915" y="3209550"/>
            <a:ext cx="4684867" cy="288131"/>
          </a:xfrm>
          <a:prstGeom prst="rect">
            <a:avLst/>
          </a:prstGeom>
        </p:spPr>
        <p:txBody>
          <a:bodyPr vert="horz" lIns="68574" tIns="34288" rIns="68574" bIns="34288" rtlCol="0">
            <a:noAutofit/>
          </a:bodyPr>
          <a:lstStyle>
            <a:lvl1pPr marL="0" indent="0" algn="l" defTabSz="685748" rtl="0" eaLnBrk="1" latinLnBrk="0" hangingPunct="1">
              <a:lnSpc>
                <a:spcPct val="95000"/>
              </a:lnSpc>
              <a:spcBef>
                <a:spcPts val="1080"/>
              </a:spcBef>
              <a:buClr>
                <a:srgbClr val="92D050"/>
              </a:buClr>
              <a:buSzPct val="90000"/>
              <a:buFont typeface="Arial" pitchFamily="34" charset="0"/>
              <a:buNone/>
              <a:tabLst/>
              <a:defRPr lang="en-US" sz="1800" kern="1200" baseline="0" dirty="0">
                <a:solidFill>
                  <a:schemeClr val="tx1"/>
                </a:solidFill>
                <a:latin typeface="+mj-lt"/>
                <a:ea typeface="+mn-ea"/>
                <a:cs typeface="+mn-cs"/>
              </a:defRPr>
            </a:lvl1pPr>
            <a:lvl2pPr marL="342871" indent="0" algn="ctr">
              <a:buNone/>
              <a:defRPr>
                <a:solidFill>
                  <a:schemeClr val="tx1">
                    <a:tint val="75000"/>
                  </a:schemeClr>
                </a:solidFill>
              </a:defRPr>
            </a:lvl2pPr>
            <a:lvl3pPr marL="685748" indent="0" algn="ctr">
              <a:buNone/>
              <a:defRPr>
                <a:solidFill>
                  <a:schemeClr val="tx1">
                    <a:tint val="75000"/>
                  </a:schemeClr>
                </a:solidFill>
              </a:defRPr>
            </a:lvl3pPr>
            <a:lvl4pPr marL="1028622" indent="0" algn="ctr">
              <a:buNone/>
              <a:defRPr>
                <a:solidFill>
                  <a:schemeClr val="tx1">
                    <a:tint val="75000"/>
                  </a:schemeClr>
                </a:solidFill>
              </a:defRPr>
            </a:lvl4pPr>
            <a:lvl5pPr marL="1371498" indent="0" algn="ctr">
              <a:buNone/>
              <a:defRPr>
                <a:solidFill>
                  <a:schemeClr val="tx1">
                    <a:tint val="75000"/>
                  </a:schemeClr>
                </a:solidFill>
              </a:defRPr>
            </a:lvl5pPr>
            <a:lvl6pPr marL="1714369"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6" indent="0" algn="ctr">
              <a:buNone/>
              <a:defRPr>
                <a:solidFill>
                  <a:schemeClr val="tx1">
                    <a:tint val="75000"/>
                  </a:schemeClr>
                </a:solidFill>
              </a:defRPr>
            </a:lvl9pPr>
          </a:lstStyle>
          <a:p>
            <a:pPr lvl="0"/>
            <a:r>
              <a:rPr lang="en-US"/>
              <a:t>Click to edit Master subtitle style</a:t>
            </a:r>
            <a:endParaRPr lang="en-US" dirty="0"/>
          </a:p>
        </p:txBody>
      </p:sp>
      <p:sp>
        <p:nvSpPr>
          <p:cNvPr id="2" name="Title 1"/>
          <p:cNvSpPr>
            <a:spLocks noGrp="1"/>
          </p:cNvSpPr>
          <p:nvPr>
            <p:ph type="ctrTitle"/>
          </p:nvPr>
        </p:nvSpPr>
        <p:spPr>
          <a:xfrm>
            <a:off x="459525" y="2462027"/>
            <a:ext cx="4712557" cy="766763"/>
          </a:xfrm>
        </p:spPr>
        <p:txBody>
          <a:bodyPr lIns="61715" tIns="34288" rIns="61715" bIns="34288" rtlCol="0" anchor="b">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5200" b="0" kern="1200" spc="0" baseline="0" dirty="0">
                <a:solidFill>
                  <a:schemeClr val="tx2"/>
                </a:solidFill>
                <a:latin typeface="+mj-lt"/>
                <a:ea typeface="+mj-ea"/>
                <a:cs typeface="+mj-cs"/>
              </a:defRPr>
            </a:lvl1pPr>
          </a:lstStyle>
          <a:p>
            <a:r>
              <a:rPr lang="en-US"/>
              <a:t>Click to edit Master title style</a:t>
            </a:r>
            <a:endParaRPr lang="en-US" dirty="0"/>
          </a:p>
        </p:txBody>
      </p:sp>
      <p:sp>
        <p:nvSpPr>
          <p:cNvPr id="31" name="Picture Placeholder 30"/>
          <p:cNvSpPr>
            <a:spLocks noGrp="1"/>
          </p:cNvSpPr>
          <p:nvPr>
            <p:ph type="pic" sz="quarter" idx="10"/>
          </p:nvPr>
        </p:nvSpPr>
        <p:spPr>
          <a:xfrm>
            <a:off x="5540381" y="1438276"/>
            <a:ext cx="2676525" cy="2166938"/>
          </a:xfrm>
          <a:prstGeom prst="rect">
            <a:avLst/>
          </a:prstGeom>
        </p:spPr>
        <p:txBody>
          <a:bodyPr lIns="91420" tIns="45710" rIns="91420" bIns="45710" anchor="ctr" anchorCtr="1"/>
          <a:lstStyle>
            <a:lvl1pPr marL="0" indent="0" algn="ctr">
              <a:buNone/>
              <a:defRPr>
                <a:solidFill>
                  <a:schemeClr val="tx1"/>
                </a:solidFill>
                <a:latin typeface="+mj-lt"/>
              </a:defRPr>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3304342014"/>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437766" y="1349375"/>
            <a:ext cx="8345488" cy="2660650"/>
          </a:xfrm>
          <a:prstGeom prst="rect">
            <a:avLst/>
          </a:prstGeom>
        </p:spPr>
        <p:txBody>
          <a:bodyPr vert="horz" lIns="91420" tIns="45710" rIns="91420" bIns="45710">
            <a:noAutofit/>
          </a:bodyPr>
          <a:lstStyle>
            <a:lvl1pPr marL="0" indent="0" algn="ctr">
              <a:buNone/>
              <a:defRPr sz="2000" b="0" i="0">
                <a:solidFill>
                  <a:schemeClr val="tx2"/>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chemeClr val="tx2"/>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8014001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437766" y="1349456"/>
            <a:ext cx="4007001" cy="3040773"/>
          </a:xfrm>
          <a:prstGeom prst="rect">
            <a:avLst/>
          </a:prstGeom>
        </p:spPr>
        <p:txBody>
          <a:bodyPr lIns="91420" tIns="45710" rIns="91420" bIns="45710" anchor="ctr" anchorCtr="0">
            <a:noAutofit/>
          </a:bodyPr>
          <a:lstStyle>
            <a:lvl1pPr marL="0" indent="0">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3" name="Chart Placeholder 2"/>
          <p:cNvSpPr>
            <a:spLocks noGrp="1"/>
          </p:cNvSpPr>
          <p:nvPr>
            <p:ph type="chart" sz="quarter" idx="12"/>
          </p:nvPr>
        </p:nvSpPr>
        <p:spPr>
          <a:xfrm>
            <a:off x="4709908" y="1349374"/>
            <a:ext cx="4073346" cy="3039397"/>
          </a:xfrm>
          <a:prstGeom prst="rect">
            <a:avLst/>
          </a:prstGeom>
        </p:spPr>
        <p:txBody>
          <a:bodyPr vert="horz" lIns="91420" tIns="45710" rIns="91420" bIns="45710">
            <a:noAutofit/>
          </a:bodyPr>
          <a:lstStyle>
            <a:lvl1pPr marL="0" indent="0" algn="ctr">
              <a:buNone/>
              <a:defRPr sz="2000">
                <a:solidFill>
                  <a:schemeClr val="tx2"/>
                </a:solidFill>
                <a:latin typeface="+mn-lt"/>
                <a:cs typeface="CiscoSans ExtraLight"/>
              </a:defRPr>
            </a:lvl1pPr>
          </a:lstStyle>
          <a:p>
            <a:pPr lvl="0"/>
            <a:r>
              <a:rPr lang="en-US" noProof="0"/>
              <a:t>Click icon to add chart</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673356765"/>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437766" y="1349354"/>
            <a:ext cx="4003995" cy="3040875"/>
          </a:xfrm>
          <a:prstGeom prst="rect">
            <a:avLst/>
          </a:prstGeom>
        </p:spPr>
        <p:txBody>
          <a:bodyPr lIns="91420" tIns="45710" rIns="91420" bIns="45710" anchor="ctr" anchorCtr="0">
            <a:noAutofit/>
          </a:bodyPr>
          <a:lstStyle>
            <a:lvl1pPr marL="0" indent="0">
              <a:buNone/>
              <a:defRPr sz="24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1" name="Picture Placeholder 2"/>
          <p:cNvSpPr>
            <a:spLocks noGrp="1"/>
          </p:cNvSpPr>
          <p:nvPr>
            <p:ph type="pic" sz="quarter" idx="10"/>
          </p:nvPr>
        </p:nvSpPr>
        <p:spPr>
          <a:xfrm>
            <a:off x="4708110" y="1349375"/>
            <a:ext cx="4075144" cy="3041208"/>
          </a:xfrm>
          <a:prstGeom prst="rect">
            <a:avLst/>
          </a:prstGeom>
        </p:spPr>
        <p:txBody>
          <a:bodyPr vert="horz" lIns="91420" tIns="45710" rIns="91420" bIns="45710">
            <a:noAutofit/>
          </a:bodyPr>
          <a:lstStyle>
            <a:lvl1pPr marL="0" indent="0" algn="ctr">
              <a:buNone/>
              <a:defRPr sz="2000" b="0" i="0">
                <a:solidFill>
                  <a:schemeClr val="tx2"/>
                </a:solidFill>
                <a:latin typeface="+mn-lt"/>
                <a:cs typeface="CiscoSans ExtraLight"/>
              </a:defRPr>
            </a:lvl1pPr>
          </a:lstStyle>
          <a:p>
            <a:pPr lvl="0"/>
            <a:r>
              <a:rPr lang="en-US" noProof="0"/>
              <a:t>Drag picture to placeholder or click icon to add</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61423294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Oval 8"/>
          <p:cNvSpPr/>
          <p:nvPr/>
        </p:nvSpPr>
        <p:spPr>
          <a:xfrm>
            <a:off x="6084888" y="1622425"/>
            <a:ext cx="2319337" cy="231775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cs typeface="Arial"/>
            </a:endParaRPr>
          </a:p>
        </p:txBody>
      </p:sp>
      <p:sp>
        <p:nvSpPr>
          <p:cNvPr id="10" name="Oval 9"/>
          <p:cNvSpPr/>
          <p:nvPr/>
        </p:nvSpPr>
        <p:spPr>
          <a:xfrm>
            <a:off x="3422650" y="1622425"/>
            <a:ext cx="2319338" cy="23177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cs typeface="Arial"/>
            </a:endParaRPr>
          </a:p>
        </p:txBody>
      </p:sp>
      <p:sp>
        <p:nvSpPr>
          <p:cNvPr id="11" name="Oval 10"/>
          <p:cNvSpPr/>
          <p:nvPr/>
        </p:nvSpPr>
        <p:spPr>
          <a:xfrm>
            <a:off x="763588" y="1622425"/>
            <a:ext cx="2319337" cy="23177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cs typeface="Arial"/>
            </a:endParaRPr>
          </a:p>
        </p:txBody>
      </p:sp>
      <p:sp>
        <p:nvSpPr>
          <p:cNvPr id="2" name="Title 1"/>
          <p:cNvSpPr>
            <a:spLocks noGrp="1"/>
          </p:cNvSpPr>
          <p:nvPr>
            <p:ph type="title"/>
          </p:nvPr>
        </p:nvSpPr>
        <p:spPr/>
        <p:txBody>
          <a:bodyPr/>
          <a:lstStyle/>
          <a:p>
            <a:r>
              <a:rPr lang="en-US"/>
              <a:t>Click to edit Master title style</a:t>
            </a:r>
          </a:p>
        </p:txBody>
      </p:sp>
      <p:sp>
        <p:nvSpPr>
          <p:cNvPr id="17" name="Text Placeholder 17"/>
          <p:cNvSpPr>
            <a:spLocks noGrp="1"/>
          </p:cNvSpPr>
          <p:nvPr>
            <p:ph type="body" sz="quarter" idx="11"/>
          </p:nvPr>
        </p:nvSpPr>
        <p:spPr>
          <a:xfrm>
            <a:off x="777485" y="2800142"/>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8" name="Text Placeholder 17"/>
          <p:cNvSpPr>
            <a:spLocks noGrp="1"/>
          </p:cNvSpPr>
          <p:nvPr>
            <p:ph type="body" sz="quarter" idx="12"/>
          </p:nvPr>
        </p:nvSpPr>
        <p:spPr>
          <a:xfrm>
            <a:off x="3436444"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13"/>
          </p:nvPr>
        </p:nvSpPr>
        <p:spPr>
          <a:xfrm>
            <a:off x="6098330"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4" name="Picture Placeholder 5"/>
          <p:cNvSpPr>
            <a:spLocks noGrp="1"/>
          </p:cNvSpPr>
          <p:nvPr>
            <p:ph type="pic" sz="quarter" idx="14"/>
          </p:nvPr>
        </p:nvSpPr>
        <p:spPr>
          <a:xfrm>
            <a:off x="1520825" y="2143029"/>
            <a:ext cx="788988" cy="788988"/>
          </a:xfrm>
          <a:prstGeom prst="rect">
            <a:avLst/>
          </a:prstGeom>
        </p:spPr>
        <p:txBody>
          <a:bodyPr vert="horz"/>
          <a:lstStyle>
            <a:lvl1pPr marL="0" indent="0" algn="ctr">
              <a:buNone/>
              <a:defRPr sz="1200">
                <a:solidFill>
                  <a:schemeClr val="bg1"/>
                </a:solidFill>
              </a:defRPr>
            </a:lvl1pPr>
          </a:lstStyle>
          <a:p>
            <a:pPr lvl="0"/>
            <a:r>
              <a:rPr lang="en-US" noProof="0"/>
              <a:t>Drag picture to placeholder or click icon to add</a:t>
            </a:r>
            <a:endParaRPr lang="en-US" noProof="0" dirty="0"/>
          </a:p>
        </p:txBody>
      </p:sp>
      <p:sp>
        <p:nvSpPr>
          <p:cNvPr id="16" name="Picture Placeholder 5"/>
          <p:cNvSpPr>
            <a:spLocks noGrp="1"/>
          </p:cNvSpPr>
          <p:nvPr>
            <p:ph type="pic" sz="quarter" idx="15"/>
          </p:nvPr>
        </p:nvSpPr>
        <p:spPr>
          <a:xfrm>
            <a:off x="4202870" y="2152809"/>
            <a:ext cx="788988" cy="788988"/>
          </a:xfrm>
          <a:prstGeom prst="rect">
            <a:avLst/>
          </a:prstGeom>
        </p:spPr>
        <p:txBody>
          <a:bodyPr vert="horz"/>
          <a:lstStyle>
            <a:lvl1pPr marL="0" indent="0" algn="ctr">
              <a:buNone/>
              <a:defRPr sz="1200">
                <a:solidFill>
                  <a:schemeClr val="bg1"/>
                </a:solidFill>
              </a:defRPr>
            </a:lvl1pPr>
          </a:lstStyle>
          <a:p>
            <a:pPr lvl="0"/>
            <a:r>
              <a:rPr lang="en-US" noProof="0"/>
              <a:t>Drag picture to placeholder or click icon to add</a:t>
            </a:r>
            <a:endParaRPr lang="en-US" noProof="0" dirty="0"/>
          </a:p>
        </p:txBody>
      </p:sp>
      <p:sp>
        <p:nvSpPr>
          <p:cNvPr id="21" name="Picture Placeholder 5"/>
          <p:cNvSpPr>
            <a:spLocks noGrp="1"/>
          </p:cNvSpPr>
          <p:nvPr>
            <p:ph type="pic" sz="quarter" idx="16"/>
          </p:nvPr>
        </p:nvSpPr>
        <p:spPr>
          <a:xfrm>
            <a:off x="6841860" y="2143029"/>
            <a:ext cx="788988" cy="788988"/>
          </a:xfrm>
          <a:prstGeom prst="rect">
            <a:avLst/>
          </a:prstGeom>
        </p:spPr>
        <p:txBody>
          <a:bodyPr vert="horz"/>
          <a:lstStyle>
            <a:lvl1pPr marL="0" indent="0" algn="ctr">
              <a:buNone/>
              <a:defRPr sz="1200">
                <a:solidFill>
                  <a:schemeClr val="bg1"/>
                </a:solidFill>
              </a:defRPr>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2687555798"/>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2" name="Oval 5"/>
          <p:cNvSpPr>
            <a:spLocks noChangeArrowheads="1"/>
          </p:cNvSpPr>
          <p:nvPr/>
        </p:nvSpPr>
        <p:spPr bwMode="auto">
          <a:xfrm>
            <a:off x="774700" y="1622425"/>
            <a:ext cx="2306638" cy="2306638"/>
          </a:xfrm>
          <a:prstGeom prst="ellipse">
            <a:avLst/>
          </a:prstGeom>
          <a:solidFill>
            <a:srgbClr val="000000">
              <a:alpha val="30196"/>
            </a:srgbClr>
          </a:solidFill>
          <a:ln>
            <a:noFill/>
          </a:ln>
          <a:extLst>
            <a:ext uri="{91240B29-F687-4F45-9708-019B960494DF}">
              <a14:hiddenLine xmlns:a14="http://schemas.microsoft.com/office/drawing/2010/main"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a:solidFill>
                <a:srgbClr val="FFFFFF"/>
              </a:solidFill>
            </a:endParaRPr>
          </a:p>
        </p:txBody>
      </p:sp>
      <p:sp>
        <p:nvSpPr>
          <p:cNvPr id="13" name="Oval 7"/>
          <p:cNvSpPr>
            <a:spLocks noChangeArrowheads="1"/>
          </p:cNvSpPr>
          <p:nvPr/>
        </p:nvSpPr>
        <p:spPr bwMode="auto">
          <a:xfrm>
            <a:off x="3422650" y="1622425"/>
            <a:ext cx="2306638" cy="2306638"/>
          </a:xfrm>
          <a:prstGeom prst="ellipse">
            <a:avLst/>
          </a:prstGeom>
          <a:solidFill>
            <a:srgbClr val="000000">
              <a:alpha val="30196"/>
            </a:srgbClr>
          </a:solidFill>
          <a:ln>
            <a:noFill/>
          </a:ln>
          <a:extLst>
            <a:ext uri="{91240B29-F687-4F45-9708-019B960494DF}">
              <a14:hiddenLine xmlns:a14="http://schemas.microsoft.com/office/drawing/2010/main"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a:solidFill>
                <a:srgbClr val="FFFFFF"/>
              </a:solidFill>
            </a:endParaRPr>
          </a:p>
        </p:txBody>
      </p:sp>
      <p:sp>
        <p:nvSpPr>
          <p:cNvPr id="14" name="Oval 8"/>
          <p:cNvSpPr>
            <a:spLocks noChangeArrowheads="1"/>
          </p:cNvSpPr>
          <p:nvPr/>
        </p:nvSpPr>
        <p:spPr bwMode="auto">
          <a:xfrm>
            <a:off x="6088063" y="1622425"/>
            <a:ext cx="2305050" cy="2306638"/>
          </a:xfrm>
          <a:prstGeom prst="ellipse">
            <a:avLst/>
          </a:prstGeom>
          <a:solidFill>
            <a:srgbClr val="000000">
              <a:alpha val="30196"/>
            </a:srgbClr>
          </a:solidFill>
          <a:ln>
            <a:noFill/>
          </a:ln>
          <a:extLst>
            <a:ext uri="{91240B29-F687-4F45-9708-019B960494DF}">
              <a14:hiddenLine xmlns:a14="http://schemas.microsoft.com/office/drawing/2010/main"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a:solidFill>
                <a:srgbClr val="FFFFFF"/>
              </a:solidFill>
            </a:endParaRPr>
          </a:p>
        </p:txBody>
      </p:sp>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t>Click to edit Master title style</a:t>
            </a:r>
            <a:endParaRPr lang="en-GB" dirty="0"/>
          </a:p>
        </p:txBody>
      </p:sp>
      <p:sp>
        <p:nvSpPr>
          <p:cNvPr id="35" name="Picture Placeholder 25"/>
          <p:cNvSpPr>
            <a:spLocks noGrp="1"/>
          </p:cNvSpPr>
          <p:nvPr>
            <p:ph type="pic" sz="quarter" idx="10"/>
          </p:nvPr>
        </p:nvSpPr>
        <p:spPr>
          <a:xfrm>
            <a:off x="774965"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aseline="0">
                <a:solidFill>
                  <a:schemeClr val="tx1"/>
                </a:solidFill>
                <a:latin typeface="+mj-lt"/>
              </a:defRPr>
            </a:lvl1pPr>
          </a:lstStyle>
          <a:p>
            <a:pPr lvl="0"/>
            <a:r>
              <a:rPr lang="en-US" noProof="0"/>
              <a:t>Drag picture to placeholder or click icon to add</a:t>
            </a:r>
            <a:endParaRPr lang="en-US" noProof="0" dirty="0"/>
          </a:p>
        </p:txBody>
      </p:sp>
      <p:sp>
        <p:nvSpPr>
          <p:cNvPr id="37" name="Picture Placeholder 25"/>
          <p:cNvSpPr>
            <a:spLocks noGrp="1"/>
          </p:cNvSpPr>
          <p:nvPr>
            <p:ph type="pic" sz="quarter" idx="11"/>
          </p:nvPr>
        </p:nvSpPr>
        <p:spPr>
          <a:xfrm>
            <a:off x="3422986"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a:t>Drag picture to placeholder or click icon to add</a:t>
            </a:r>
            <a:endParaRPr lang="en-US" noProof="0" dirty="0"/>
          </a:p>
        </p:txBody>
      </p:sp>
      <p:sp>
        <p:nvSpPr>
          <p:cNvPr id="39" name="Picture Placeholder 25"/>
          <p:cNvSpPr>
            <a:spLocks noGrp="1"/>
          </p:cNvSpPr>
          <p:nvPr>
            <p:ph type="pic" sz="quarter" idx="12"/>
          </p:nvPr>
        </p:nvSpPr>
        <p:spPr>
          <a:xfrm>
            <a:off x="6087503"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a:t>Drag picture to placeholder or click icon to add</a:t>
            </a:r>
            <a:endParaRPr lang="en-US" noProof="0" dirty="0"/>
          </a:p>
        </p:txBody>
      </p:sp>
      <p:sp>
        <p:nvSpPr>
          <p:cNvPr id="9" name="Text Placeholder 17"/>
          <p:cNvSpPr>
            <a:spLocks noGrp="1"/>
          </p:cNvSpPr>
          <p:nvPr>
            <p:ph type="body" sz="quarter" idx="13"/>
          </p:nvPr>
        </p:nvSpPr>
        <p:spPr>
          <a:xfrm>
            <a:off x="788797" y="3873138"/>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 name="Text Placeholder 17"/>
          <p:cNvSpPr>
            <a:spLocks noGrp="1"/>
          </p:cNvSpPr>
          <p:nvPr>
            <p:ph type="body" sz="quarter" idx="14"/>
          </p:nvPr>
        </p:nvSpPr>
        <p:spPr>
          <a:xfrm>
            <a:off x="3436818"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1" name="Text Placeholder 17"/>
          <p:cNvSpPr>
            <a:spLocks noGrp="1"/>
          </p:cNvSpPr>
          <p:nvPr>
            <p:ph type="body" sz="quarter" idx="15"/>
          </p:nvPr>
        </p:nvSpPr>
        <p:spPr>
          <a:xfrm>
            <a:off x="6101335"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Tree>
    <p:extLst>
      <p:ext uri="{BB962C8B-B14F-4D97-AF65-F5344CB8AC3E}">
        <p14:creationId xmlns:p14="http://schemas.microsoft.com/office/powerpoint/2010/main" val="1875136810"/>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userDrawn="1"/>
        </p:nvSpPr>
        <p:spPr>
          <a:xfrm>
            <a:off x="575610" y="2552550"/>
            <a:ext cx="698624" cy="698624"/>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15" name="Oval 14"/>
          <p:cNvSpPr/>
          <p:nvPr userDrawn="1"/>
        </p:nvSpPr>
        <p:spPr>
          <a:xfrm>
            <a:off x="575610" y="1426607"/>
            <a:ext cx="698624" cy="698624"/>
          </a:xfrm>
          <a:prstGeom prst="ellipse">
            <a:avLst/>
          </a:prstGeom>
          <a:no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rgbClr val="049FD9"/>
              </a:solidFill>
              <a:cs typeface="Arial"/>
            </a:endParaRPr>
          </a:p>
        </p:txBody>
      </p:sp>
      <p:sp>
        <p:nvSpPr>
          <p:cNvPr id="22" name="Oval 21"/>
          <p:cNvSpPr/>
          <p:nvPr userDrawn="1"/>
        </p:nvSpPr>
        <p:spPr>
          <a:xfrm>
            <a:off x="575610" y="3653093"/>
            <a:ext cx="698624" cy="698624"/>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425201"/>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13" name="Text Placeholder 17"/>
          <p:cNvSpPr>
            <a:spLocks noGrp="1"/>
          </p:cNvSpPr>
          <p:nvPr>
            <p:ph type="body" sz="quarter" idx="17" hasCustomPrompt="1"/>
          </p:nvPr>
        </p:nvSpPr>
        <p:spPr>
          <a:xfrm>
            <a:off x="575610" y="2541687"/>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14" name="Text Placeholder 17"/>
          <p:cNvSpPr>
            <a:spLocks noGrp="1"/>
          </p:cNvSpPr>
          <p:nvPr>
            <p:ph type="body" sz="quarter" idx="18" hasCustomPrompt="1"/>
          </p:nvPr>
        </p:nvSpPr>
        <p:spPr>
          <a:xfrm>
            <a:off x="575611" y="3658336"/>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Tree>
    <p:extLst>
      <p:ext uri="{BB962C8B-B14F-4D97-AF65-F5344CB8AC3E}">
        <p14:creationId xmlns:p14="http://schemas.microsoft.com/office/powerpoint/2010/main" val="312698047"/>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0" y="2552550"/>
            <a:ext cx="698624" cy="698624"/>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userDrawn="1"/>
        </p:nvSpPr>
        <p:spPr>
          <a:xfrm>
            <a:off x="575610" y="1426607"/>
            <a:ext cx="698624" cy="698624"/>
          </a:xfrm>
          <a:prstGeom prst="ellipse">
            <a:avLst/>
          </a:prstGeom>
          <a:solidFill>
            <a:schemeClr val="bg2"/>
          </a:solid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userDrawn="1"/>
        </p:nvSpPr>
        <p:spPr>
          <a:xfrm>
            <a:off x="575610" y="3653093"/>
            <a:ext cx="698624" cy="698624"/>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userDrawn="1"/>
        </p:nvSpPr>
        <p:spPr>
          <a:xfrm>
            <a:off x="575611" y="1979318"/>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2"/>
              </a:solidFill>
              <a:cs typeface="Arial"/>
            </a:endParaRPr>
          </a:p>
        </p:txBody>
      </p:sp>
      <p:sp>
        <p:nvSpPr>
          <p:cNvPr id="15" name="Oval 14"/>
          <p:cNvSpPr/>
          <p:nvPr userDrawn="1"/>
        </p:nvSpPr>
        <p:spPr>
          <a:xfrm>
            <a:off x="575610" y="132892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2"/>
              </a:solidFill>
              <a:cs typeface="Arial"/>
            </a:endParaRPr>
          </a:p>
        </p:txBody>
      </p:sp>
      <p:sp>
        <p:nvSpPr>
          <p:cNvPr id="22" name="Oval 21"/>
          <p:cNvSpPr/>
          <p:nvPr userDrawn="1"/>
        </p:nvSpPr>
        <p:spPr>
          <a:xfrm>
            <a:off x="575611" y="262744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2"/>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2"/>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2"/>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073813029"/>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1" y="1979318"/>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2"/>
              </a:solidFill>
              <a:cs typeface="Arial"/>
            </a:endParaRPr>
          </a:p>
        </p:txBody>
      </p:sp>
      <p:sp>
        <p:nvSpPr>
          <p:cNvPr id="15" name="Oval 14"/>
          <p:cNvSpPr/>
          <p:nvPr userDrawn="1"/>
        </p:nvSpPr>
        <p:spPr>
          <a:xfrm>
            <a:off x="575610" y="1328927"/>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2"/>
              </a:solidFill>
              <a:cs typeface="Arial"/>
            </a:endParaRPr>
          </a:p>
        </p:txBody>
      </p:sp>
      <p:sp>
        <p:nvSpPr>
          <p:cNvPr id="22" name="Oval 21"/>
          <p:cNvSpPr/>
          <p:nvPr userDrawn="1"/>
        </p:nvSpPr>
        <p:spPr>
          <a:xfrm>
            <a:off x="575611" y="262744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2"/>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2"/>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2"/>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1" y="1979318"/>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15" name="Oval 14"/>
          <p:cNvSpPr/>
          <p:nvPr userDrawn="1"/>
        </p:nvSpPr>
        <p:spPr>
          <a:xfrm>
            <a:off x="575610" y="132892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22" name="Oval 21"/>
          <p:cNvSpPr/>
          <p:nvPr userDrawn="1"/>
        </p:nvSpPr>
        <p:spPr>
          <a:xfrm>
            <a:off x="575611" y="262744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24"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14"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18"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20" name="Oval 19"/>
          <p:cNvSpPr/>
          <p:nvPr userDrawn="1"/>
        </p:nvSpPr>
        <p:spPr>
          <a:xfrm>
            <a:off x="4414576" y="1983084"/>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21" name="Oval 20"/>
          <p:cNvSpPr/>
          <p:nvPr userDrawn="1"/>
        </p:nvSpPr>
        <p:spPr>
          <a:xfrm>
            <a:off x="4414575" y="1332693"/>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23" name="Oval 22"/>
          <p:cNvSpPr/>
          <p:nvPr userDrawn="1"/>
        </p:nvSpPr>
        <p:spPr>
          <a:xfrm>
            <a:off x="4414576" y="2631212"/>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3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3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3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3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3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3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36" name="Oval 35"/>
          <p:cNvSpPr/>
          <p:nvPr userDrawn="1"/>
        </p:nvSpPr>
        <p:spPr>
          <a:xfrm>
            <a:off x="4414577" y="327834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3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3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39" name="Oval 38"/>
          <p:cNvSpPr/>
          <p:nvPr userDrawn="1"/>
        </p:nvSpPr>
        <p:spPr>
          <a:xfrm>
            <a:off x="4414578" y="3925482"/>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4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256389754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rgbClr val="049FD9"/>
            </a:gs>
            <a:gs pos="100000">
              <a:srgbClr val="004BAF"/>
            </a:gs>
          </a:gsLst>
          <a:lin ang="5400000"/>
        </a:gradFill>
        <a:effectLst/>
      </p:bgPr>
    </p:bg>
    <p:spTree>
      <p:nvGrpSpPr>
        <p:cNvPr id="1" name=""/>
        <p:cNvGrpSpPr/>
        <p:nvPr/>
      </p:nvGrpSpPr>
      <p:grpSpPr>
        <a:xfrm>
          <a:off x="0" y="0"/>
          <a:ext cx="0" cy="0"/>
          <a:chOff x="0" y="0"/>
          <a:chExt cx="0" cy="0"/>
        </a:xfrm>
      </p:grpSpPr>
      <p:sp>
        <p:nvSpPr>
          <p:cNvPr id="3"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509F5890-BE05-4D5D-AADF-DD6FDB4C472B}" type="slidenum">
              <a:rPr lang="en-US" sz="600">
                <a:solidFill>
                  <a:schemeClr val="bg1">
                    <a:alpha val="60000"/>
                  </a:schemeClr>
                </a:solidFill>
                <a:latin typeface="+mn-lt"/>
                <a:ea typeface="+mn-ea"/>
                <a:cs typeface="CiscoSans Thin"/>
              </a:rPr>
              <a:pPr algn="r" defTabSz="610744" fontAlgn="auto">
                <a:spcBef>
                  <a:spcPts val="0"/>
                </a:spcBef>
                <a:spcAft>
                  <a:spcPts val="0"/>
                </a:spcAft>
                <a:defRPr/>
              </a:pPr>
              <a:t>‹#›</a:t>
            </a:fld>
            <a:endParaRPr lang="en-US" sz="600" dirty="0">
              <a:solidFill>
                <a:schemeClr val="bg1">
                  <a:alpha val="60000"/>
                </a:schemeClr>
              </a:solidFill>
              <a:latin typeface="+mn-lt"/>
              <a:ea typeface="+mn-ea"/>
              <a:cs typeface="CiscoSans Thin"/>
            </a:endParaRPr>
          </a:p>
        </p:txBody>
      </p:sp>
      <p:sp>
        <p:nvSpPr>
          <p:cNvPr id="4"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bg1">
                    <a:alpha val="60000"/>
                  </a:schemeClr>
                </a:solidFill>
                <a:latin typeface="+mn-lt"/>
                <a:ea typeface="+mn-ea"/>
                <a:cs typeface="CiscoSans Thin"/>
              </a:rPr>
              <a:t>© </a:t>
            </a:r>
            <a:r>
              <a:rPr lang="en-US" sz="600" dirty="0" smtClean="0">
                <a:solidFill>
                  <a:schemeClr val="bg1">
                    <a:alpha val="60000"/>
                  </a:schemeClr>
                </a:solidFill>
                <a:latin typeface="+mn-lt"/>
                <a:ea typeface="+mn-ea"/>
                <a:cs typeface="CiscoSans Thin"/>
              </a:rPr>
              <a:t>2020</a:t>
            </a:r>
            <a:r>
              <a:rPr lang="en-US" sz="600" baseline="0" dirty="0" smtClean="0">
                <a:solidFill>
                  <a:schemeClr val="bg1">
                    <a:alpha val="60000"/>
                  </a:schemeClr>
                </a:solidFill>
                <a:latin typeface="+mn-lt"/>
                <a:ea typeface="+mn-ea"/>
                <a:cs typeface="CiscoSans Thin"/>
              </a:rPr>
              <a:t> </a:t>
            </a:r>
            <a:r>
              <a:rPr lang="en-US" sz="600" dirty="0" smtClean="0">
                <a:solidFill>
                  <a:schemeClr val="bg1">
                    <a:alpha val="60000"/>
                  </a:schemeClr>
                </a:solidFill>
                <a:latin typeface="+mn-lt"/>
                <a:ea typeface="+mn-ea"/>
                <a:cs typeface="CiscoSans Thin"/>
              </a:rPr>
              <a:t> </a:t>
            </a:r>
            <a:r>
              <a:rPr lang="en-US" sz="600" dirty="0">
                <a:solidFill>
                  <a:schemeClr val="bg1">
                    <a:alpha val="60000"/>
                  </a:schemeClr>
                </a:solidFill>
                <a:latin typeface="+mn-lt"/>
                <a:ea typeface="+mn-ea"/>
                <a:cs typeface="CiscoSans Thin"/>
              </a:rPr>
              <a:t>Cisco and/or its affiliates. All rights reserved.   Cisco Confidential</a:t>
            </a:r>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cs typeface="CiscoSans Thin"/>
              </a:defRPr>
            </a:lvl1pPr>
          </a:lstStyle>
          <a:p>
            <a:r>
              <a:rPr lang="en-US"/>
              <a:t>Click to edit Master title style</a:t>
            </a:r>
            <a:endParaRPr lang="en-US" dirty="0"/>
          </a:p>
        </p:txBody>
      </p:sp>
      <p:pic>
        <p:nvPicPr>
          <p:cNvPr id="10" name="Picture 2"/>
          <p:cNvPicPr>
            <a:picLocks noChangeAspect="1" noChangeArrowheads="1"/>
          </p:cNvPicPr>
          <p:nvPr userDrawn="1"/>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2" name="Oval 41"/>
          <p:cNvSpPr/>
          <p:nvPr userDrawn="1"/>
        </p:nvSpPr>
        <p:spPr>
          <a:xfrm>
            <a:off x="575611" y="1979318"/>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43" name="Oval 42"/>
          <p:cNvSpPr/>
          <p:nvPr userDrawn="1"/>
        </p:nvSpPr>
        <p:spPr>
          <a:xfrm>
            <a:off x="575610" y="1328927"/>
            <a:ext cx="464815" cy="464815"/>
          </a:xfrm>
          <a:prstGeom prst="ellipse">
            <a:avLst/>
          </a:prstGeom>
          <a:solidFill>
            <a:schemeClr val="bg2"/>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rgbClr val="FFFFFF"/>
              </a:solidFill>
              <a:cs typeface="Arial"/>
            </a:endParaRPr>
          </a:p>
        </p:txBody>
      </p:sp>
      <p:sp>
        <p:nvSpPr>
          <p:cNvPr id="44" name="Oval 43"/>
          <p:cNvSpPr/>
          <p:nvPr userDrawn="1"/>
        </p:nvSpPr>
        <p:spPr>
          <a:xfrm>
            <a:off x="575611" y="262744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userDrawn="1"/>
        </p:nvSpPr>
        <p:spPr>
          <a:xfrm>
            <a:off x="575612" y="3274581"/>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userDrawn="1"/>
        </p:nvSpPr>
        <p:spPr>
          <a:xfrm>
            <a:off x="575613" y="392171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userDrawn="1"/>
        </p:nvSpPr>
        <p:spPr>
          <a:xfrm>
            <a:off x="4414576" y="1983084"/>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58" name="Oval 57"/>
          <p:cNvSpPr/>
          <p:nvPr userDrawn="1"/>
        </p:nvSpPr>
        <p:spPr>
          <a:xfrm>
            <a:off x="4414575" y="1332693"/>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59" name="Oval 58"/>
          <p:cNvSpPr/>
          <p:nvPr userDrawn="1"/>
        </p:nvSpPr>
        <p:spPr>
          <a:xfrm>
            <a:off x="4414576" y="2631212"/>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userDrawn="1"/>
        </p:nvSpPr>
        <p:spPr>
          <a:xfrm>
            <a:off x="4414577" y="3278347"/>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userDrawn="1"/>
        </p:nvSpPr>
        <p:spPr>
          <a:xfrm>
            <a:off x="4414578" y="3925482"/>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tx2"/>
                </a:solidFill>
                <a:latin typeface="+mn-lt"/>
                <a:cs typeface="CiscoSans ExtraLight"/>
              </a:defRPr>
            </a:lvl1pPr>
          </a:lstStyle>
          <a:p>
            <a:pPr lvl="0"/>
            <a:r>
              <a:rPr lang="en-US" noProof="0"/>
              <a:t>Drag picture to placeholder or click icon to add</a:t>
            </a:r>
            <a:endParaRPr lang="en-US" noProof="0" dirty="0"/>
          </a:p>
        </p:txBody>
      </p:sp>
      <p:sp>
        <p:nvSpPr>
          <p:cNvPr id="6" name="Text Placeholder 2"/>
          <p:cNvSpPr>
            <a:spLocks noGrp="1"/>
          </p:cNvSpPr>
          <p:nvPr>
            <p:ph type="body" sz="quarter" idx="11"/>
          </p:nvPr>
        </p:nvSpPr>
        <p:spPr bwMode="auto">
          <a:xfrm>
            <a:off x="500063" y="3476647"/>
            <a:ext cx="8139112" cy="520655"/>
          </a:xfrm>
          <a:prstGeom prst="rect">
            <a:avLst/>
          </a:prstGeom>
          <a:solidFill>
            <a:schemeClr val="bg1">
              <a:alpha val="70000"/>
            </a:schemeClr>
          </a:solidFill>
        </p:spPr>
        <p:txBody>
          <a:bodyPr wrap="square" lIns="108000" tIns="0" rIns="91440" bIns="45720" numCol="1" anchor="ctr" anchorCtr="0" compatLnSpc="1">
            <a:prstTxWarp prst="textNoShape">
              <a:avLst/>
            </a:prstTxWarp>
            <a:spAutoFit/>
          </a:bodyPr>
          <a:lstStyle>
            <a:lvl1pPr marL="172800" indent="0">
              <a:lnSpc>
                <a:spcPts val="3680"/>
              </a:lnSpc>
              <a:spcBef>
                <a:spcPts val="0"/>
              </a:spcBef>
              <a:buNone/>
              <a:defRPr sz="2400" i="1">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2216821945"/>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3" y="301037"/>
            <a:ext cx="8563172" cy="2542175"/>
          </a:xfrm>
          <a:prstGeom prst="rect">
            <a:avLst/>
          </a:prstGeom>
        </p:spPr>
        <p:txBody>
          <a:bodyPr vert="horz" lIns="91420" tIns="45710" rIns="91420" bIns="45710"/>
          <a:lstStyle>
            <a:lvl1pPr marL="0" indent="0" algn="ctr">
              <a:buNone/>
              <a:defRPr sz="2200" baseline="0">
                <a:solidFill>
                  <a:schemeClr val="tx2"/>
                </a:solidFill>
                <a:latin typeface="+mn-lt"/>
                <a:cs typeface="CiscoSans ExtraLight"/>
              </a:defRPr>
            </a:lvl1pPr>
          </a:lstStyle>
          <a:p>
            <a:pPr lvl="0"/>
            <a:r>
              <a:rPr lang="en-US" noProof="0"/>
              <a:t>Drag picture to placeholder or click icon to add</a:t>
            </a:r>
            <a:endParaRPr lang="en-US" noProof="0" dirty="0"/>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rgbClr val="58585B"/>
                </a:solidFill>
              </a:defRPr>
            </a:lvl1pPr>
          </a:lstStyle>
          <a:p>
            <a:pPr lvl="0"/>
            <a:r>
              <a:rPr lang="en-US"/>
              <a:t>Click to edit Master text styles</a:t>
            </a:r>
          </a:p>
        </p:txBody>
      </p:sp>
    </p:spTree>
    <p:extLst>
      <p:ext uri="{BB962C8B-B14F-4D97-AF65-F5344CB8AC3E}">
        <p14:creationId xmlns:p14="http://schemas.microsoft.com/office/powerpoint/2010/main" val="2157376809"/>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tx2"/>
                </a:solidFill>
                <a:latin typeface="+mn-lt"/>
                <a:cs typeface="CiscoSans ExtraLight"/>
              </a:defRPr>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1774762840"/>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0_Full bleed photo">
    <p:spTree>
      <p:nvGrpSpPr>
        <p:cNvPr id="1" name=""/>
        <p:cNvGrpSpPr/>
        <p:nvPr/>
      </p:nvGrpSpPr>
      <p:grpSpPr>
        <a:xfrm>
          <a:off x="0" y="0"/>
          <a:ext cx="0" cy="0"/>
          <a:chOff x="0" y="0"/>
          <a:chExt cx="0" cy="0"/>
        </a:xfrm>
      </p:grpSpPr>
      <p:pic>
        <p:nvPicPr>
          <p:cNvPr id="3" name="Picture Placeholder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71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E6ADCC75-5E05-4D7E-970D-6B4505B4F777}" type="slidenum">
              <a:rPr lang="en-US" sz="600">
                <a:solidFill>
                  <a:srgbClr val="FFFFFF">
                    <a:alpha val="60000"/>
                  </a:srgbClr>
                </a:solidFill>
                <a:latin typeface="+mn-lt"/>
                <a:ea typeface="+mn-ea"/>
                <a:cs typeface="CiscoSans Thin"/>
              </a:rPr>
              <a:pPr algn="r" defTabSz="610744" fontAlgn="auto">
                <a:spcBef>
                  <a:spcPts val="0"/>
                </a:spcBef>
                <a:spcAft>
                  <a:spcPts val="0"/>
                </a:spcAft>
                <a:defRPr/>
              </a:pPr>
              <a:t>‹#›</a:t>
            </a:fld>
            <a:endParaRPr lang="en-US" sz="600" dirty="0">
              <a:solidFill>
                <a:srgbClr val="FFFFFF">
                  <a:alpha val="60000"/>
                </a:srgbClr>
              </a:solidFill>
              <a:latin typeface="+mn-lt"/>
              <a:ea typeface="+mn-ea"/>
              <a:cs typeface="CiscoSans Thin"/>
            </a:endParaRPr>
          </a:p>
        </p:txBody>
      </p:sp>
      <p:sp>
        <p:nvSpPr>
          <p:cNvPr id="6"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rgbClr val="FFFFFF">
                    <a:alpha val="60000"/>
                  </a:srgbClr>
                </a:solidFill>
                <a:latin typeface="+mn-lt"/>
                <a:ea typeface="+mn-ea"/>
                <a:cs typeface="CiscoSans Thin"/>
              </a:rPr>
              <a:t>© </a:t>
            </a:r>
            <a:r>
              <a:rPr lang="en-US" sz="600" dirty="0" smtClean="0">
                <a:solidFill>
                  <a:srgbClr val="FFFFFF">
                    <a:alpha val="60000"/>
                  </a:srgbClr>
                </a:solidFill>
                <a:latin typeface="+mn-lt"/>
                <a:ea typeface="+mn-ea"/>
                <a:cs typeface="CiscoSans Thin"/>
              </a:rPr>
              <a:t>2020  </a:t>
            </a:r>
            <a:r>
              <a:rPr lang="en-US" sz="600" dirty="0">
                <a:solidFill>
                  <a:srgbClr val="FFFFFF">
                    <a:alpha val="60000"/>
                  </a:srgbClr>
                </a:solidFill>
                <a:latin typeface="+mn-lt"/>
                <a:ea typeface="+mn-ea"/>
                <a:cs typeface="CiscoSans Thin"/>
              </a:rPr>
              <a:t>Cisco and/or its affiliates. All rights reserved.   Cisco Confidential</a:t>
            </a:r>
          </a:p>
        </p:txBody>
      </p:sp>
      <p:sp>
        <p:nvSpPr>
          <p:cNvPr id="14" name="Text Placeholder 2"/>
          <p:cNvSpPr>
            <a:spLocks noGrp="1"/>
          </p:cNvSpPr>
          <p:nvPr>
            <p:ph type="body" sz="quarter" idx="12"/>
          </p:nvPr>
        </p:nvSpPr>
        <p:spPr bwMode="auto">
          <a:xfrm>
            <a:off x="500063" y="3466598"/>
            <a:ext cx="8139112" cy="521510"/>
          </a:xfrm>
          <a:prstGeom prst="rect">
            <a:avLst/>
          </a:prstGeom>
          <a:solidFill>
            <a:schemeClr val="bg1">
              <a:alpha val="70000"/>
            </a:schemeClr>
          </a:solidFill>
        </p:spPr>
        <p:txBody>
          <a:bodyPr wrap="square" lIns="108000" tIns="0" rIns="91440" bIns="45720" numCol="1" anchor="b" anchorCtr="0" compatLnSpc="1">
            <a:prstTxWarp prst="textNoShape">
              <a:avLst/>
            </a:prstTxWarp>
            <a:spAutoFit/>
          </a:bodyPr>
          <a:lstStyle>
            <a:lvl1pPr marL="172800" indent="-180000">
              <a:lnSpc>
                <a:spcPts val="3680"/>
              </a:lnSpc>
              <a:spcBef>
                <a:spcPts val="0"/>
              </a:spcBef>
              <a:buNone/>
              <a:defRPr sz="3200" i="1">
                <a:solidFill>
                  <a:schemeClr val="tx2"/>
                </a:solidFill>
              </a:defRPr>
            </a:lvl1pPr>
          </a:lstStyle>
          <a:p>
            <a:pPr lvl="0"/>
            <a:r>
              <a:rPr lang="en-US"/>
              <a:t>Click to edit Master text styles</a:t>
            </a:r>
          </a:p>
        </p:txBody>
      </p:sp>
      <p:pic>
        <p:nvPicPr>
          <p:cNvPr id="11" name="Picture 2"/>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859389"/>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2" y="240631"/>
            <a:ext cx="8480388" cy="4266646"/>
          </a:xfrm>
          <a:prstGeom prst="rect">
            <a:avLst/>
          </a:prstGeom>
        </p:spPr>
        <p:txBody>
          <a:bodyPr vert="horz" lIns="91424" tIns="45712" rIns="91424" bIns="45712"/>
          <a:lstStyle>
            <a:lvl1pPr marL="0" indent="0" algn="ctr">
              <a:buNone/>
              <a:defRPr sz="1500" baseline="0">
                <a:solidFill>
                  <a:schemeClr val="tx2"/>
                </a:solidFill>
                <a:latin typeface="+mn-lt"/>
                <a:cs typeface="CiscoSans ExtraLight"/>
              </a:defRPr>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2264037977"/>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892300" y="596900"/>
            <a:ext cx="5348288" cy="30035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5" name="Rectangle 4"/>
          <p:cNvSpPr/>
          <p:nvPr/>
        </p:nvSpPr>
        <p:spPr>
          <a:xfrm>
            <a:off x="1892300" y="3595688"/>
            <a:ext cx="5346700" cy="747712"/>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1900238" y="596646"/>
            <a:ext cx="5329238" cy="3003804"/>
          </a:xfrm>
          <a:prstGeom prst="rect">
            <a:avLst/>
          </a:prstGeom>
          <a:solidFill>
            <a:schemeClr val="bg1">
              <a:alpha val="30000"/>
            </a:schemeClr>
          </a:solidFill>
          <a:ln>
            <a:solidFill>
              <a:srgbClr val="676767"/>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a:t>Drag picture to placeholder or click icon to add</a:t>
            </a:r>
            <a:endParaRPr lang="en-US" noProof="0" dirty="0"/>
          </a:p>
        </p:txBody>
      </p:sp>
      <p:sp>
        <p:nvSpPr>
          <p:cNvPr id="11" name="Title 10"/>
          <p:cNvSpPr>
            <a:spLocks noGrp="1"/>
          </p:cNvSpPr>
          <p:nvPr>
            <p:ph type="title"/>
          </p:nvPr>
        </p:nvSpPr>
        <p:spPr>
          <a:xfrm>
            <a:off x="2065871" y="3655079"/>
            <a:ext cx="5074070" cy="628650"/>
          </a:xfrm>
        </p:spPr>
        <p:txBody>
          <a:bodyPr/>
          <a:lstStyle>
            <a:lvl1pPr>
              <a:defRPr sz="2000">
                <a:solidFill>
                  <a:schemeClr val="bg2"/>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29215333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49275" y="233363"/>
            <a:ext cx="3273425" cy="18446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549991" y="233172"/>
            <a:ext cx="3273552" cy="1844802"/>
          </a:xfrm>
          <a:prstGeom prst="rect">
            <a:avLst/>
          </a:prstGeom>
          <a:solidFill>
            <a:schemeClr val="bg1">
              <a:alpha val="30000"/>
            </a:schemeClr>
          </a:solidFill>
          <a:ln>
            <a:solidFill>
              <a:srgbClr val="676767"/>
            </a:solidFill>
          </a:ln>
          <a:effectLst/>
        </p:spPr>
        <p:txBody>
          <a:bodyPr vert="horz" lIns="68577" tIns="34289" rIns="68577" bIns="34289" rtlCol="0" anchor="ctr" anchorCtr="0">
            <a:normAutofit/>
          </a:bodyPr>
          <a:lstStyle>
            <a:lvl1pPr marL="0" indent="0" algn="ctr" defTabSz="685777" rtl="0" eaLnBrk="1" latinLnBrk="0" hangingPunct="1">
              <a:lnSpc>
                <a:spcPct val="95000"/>
              </a:lnSpc>
              <a:spcBef>
                <a:spcPts val="1080"/>
              </a:spcBef>
              <a:buClr>
                <a:srgbClr val="92D050"/>
              </a:buClr>
              <a:buSzPct val="90000"/>
              <a:buFont typeface="Arial" pitchFamily="34" charset="0"/>
              <a:buNone/>
              <a:tabLst/>
              <a:defRPr lang="en-US" sz="1500" kern="1200" dirty="0">
                <a:solidFill>
                  <a:schemeClr val="tx1"/>
                </a:solidFill>
                <a:latin typeface="+mj-lt"/>
                <a:ea typeface="+mn-ea"/>
                <a:cs typeface="+mn-cs"/>
              </a:defRPr>
            </a:lvl1pPr>
          </a:lstStyle>
          <a:p>
            <a:pPr lvl="0"/>
            <a:r>
              <a:rPr lang="en-US" noProof="0"/>
              <a:t>Drag picture to placeholder or click icon to add</a:t>
            </a:r>
            <a:endParaRPr lang="en-US" noProof="0" dirty="0"/>
          </a:p>
        </p:txBody>
      </p:sp>
      <p:sp>
        <p:nvSpPr>
          <p:cNvPr id="9" name="Title 8"/>
          <p:cNvSpPr>
            <a:spLocks noGrp="1"/>
          </p:cNvSpPr>
          <p:nvPr>
            <p:ph type="title"/>
          </p:nvPr>
        </p:nvSpPr>
        <p:spPr>
          <a:xfrm>
            <a:off x="430935" y="2480693"/>
            <a:ext cx="6729865" cy="1614419"/>
          </a:xfrm>
        </p:spPr>
        <p:txBody>
          <a:bodyPr>
            <a:noAutofit/>
          </a:bodyPr>
          <a:lstStyle>
            <a:lvl1pPr marL="0" marR="0" indent="0" algn="l" defTabSz="685777" rtl="0" eaLnBrk="1" fontAlgn="auto" latinLnBrk="0" hangingPunct="1">
              <a:lnSpc>
                <a:spcPct val="80000"/>
              </a:lnSpc>
              <a:spcBef>
                <a:spcPct val="0"/>
              </a:spcBef>
              <a:spcAft>
                <a:spcPts val="0"/>
              </a:spcAft>
              <a:buClrTx/>
              <a:buSzTx/>
              <a:buFontTx/>
              <a:buNone/>
              <a:tabLst/>
              <a:defRPr sz="4500">
                <a:solidFill>
                  <a:schemeClr val="bg2"/>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129976002"/>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992688" y="546100"/>
            <a:ext cx="3630612" cy="38703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4992624" y="546734"/>
            <a:ext cx="3630168" cy="3869818"/>
          </a:xfrm>
          <a:prstGeom prst="rect">
            <a:avLst/>
          </a:prstGeom>
          <a:solidFill>
            <a:schemeClr val="bg1">
              <a:alpha val="30000"/>
            </a:schemeClr>
          </a:solidFill>
          <a:ln>
            <a:solidFill>
              <a:srgbClr val="2968AF"/>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a:t>Drag picture to placeholder or click icon to add</a:t>
            </a:r>
            <a:endParaRPr lang="en-US" noProof="0" dirty="0"/>
          </a:p>
        </p:txBody>
      </p:sp>
      <p:sp>
        <p:nvSpPr>
          <p:cNvPr id="9" name="Title 8"/>
          <p:cNvSpPr>
            <a:spLocks noGrp="1"/>
          </p:cNvSpPr>
          <p:nvPr>
            <p:ph type="title"/>
          </p:nvPr>
        </p:nvSpPr>
        <p:spPr>
          <a:xfrm>
            <a:off x="437669" y="546734"/>
            <a:ext cx="4349918" cy="813985"/>
          </a:xfrm>
        </p:spPr>
        <p:txBody>
          <a:bodyPr wrap="none" anchor="t">
            <a:noAutofit/>
          </a:bodyPr>
          <a:lstStyle>
            <a:lvl1pPr>
              <a:lnSpc>
                <a:spcPct val="90000"/>
              </a:lnSpc>
              <a:defRPr sz="2500">
                <a:solidFill>
                  <a:srgbClr val="555558"/>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19370547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3668713" y="233363"/>
            <a:ext cx="326866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chemeClr val="tx1"/>
              </a:solidFill>
              <a:latin typeface="CiscoSans"/>
              <a:cs typeface="CiscoSans"/>
            </a:endParaRPr>
          </a:p>
        </p:txBody>
      </p:sp>
      <p:sp>
        <p:nvSpPr>
          <p:cNvPr id="10" name="Rectangle 9"/>
          <p:cNvSpPr/>
          <p:nvPr/>
        </p:nvSpPr>
        <p:spPr>
          <a:xfrm>
            <a:off x="334963" y="233363"/>
            <a:ext cx="328771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chemeClr val="tx1"/>
              </a:solidFill>
              <a:latin typeface="CiscoSans"/>
              <a:cs typeface="CiscoSans"/>
            </a:endParaRPr>
          </a:p>
        </p:txBody>
      </p:sp>
      <p:sp>
        <p:nvSpPr>
          <p:cNvPr id="11" name="Rectangle 10"/>
          <p:cNvSpPr/>
          <p:nvPr/>
        </p:nvSpPr>
        <p:spPr>
          <a:xfrm>
            <a:off x="6980238" y="233363"/>
            <a:ext cx="1838325" cy="9810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chemeClr val="tx1"/>
              </a:solidFill>
              <a:latin typeface="CiscoSans"/>
              <a:cs typeface="CiscoSans"/>
            </a:endParaRPr>
          </a:p>
        </p:txBody>
      </p:sp>
      <p:sp>
        <p:nvSpPr>
          <p:cNvPr id="12" name="Rectangle 11"/>
          <p:cNvSpPr/>
          <p:nvPr/>
        </p:nvSpPr>
        <p:spPr>
          <a:xfrm>
            <a:off x="334963" y="2271713"/>
            <a:ext cx="2522537"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chemeClr val="tx1"/>
              </a:solidFill>
              <a:latin typeface="CiscoSans"/>
              <a:cs typeface="CiscoSans"/>
            </a:endParaRPr>
          </a:p>
        </p:txBody>
      </p:sp>
      <p:sp>
        <p:nvSpPr>
          <p:cNvPr id="13" name="Rectangle 12"/>
          <p:cNvSpPr/>
          <p:nvPr/>
        </p:nvSpPr>
        <p:spPr>
          <a:xfrm>
            <a:off x="2911475" y="2271713"/>
            <a:ext cx="4025900"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chemeClr val="tx1"/>
              </a:solidFill>
              <a:latin typeface="CiscoSans"/>
              <a:cs typeface="CiscoSans"/>
            </a:endParaRPr>
          </a:p>
        </p:txBody>
      </p:sp>
      <p:sp>
        <p:nvSpPr>
          <p:cNvPr id="14" name="Rectangle 13"/>
          <p:cNvSpPr/>
          <p:nvPr/>
        </p:nvSpPr>
        <p:spPr>
          <a:xfrm>
            <a:off x="6980238" y="1262063"/>
            <a:ext cx="1838325" cy="25828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chemeClr val="tx1"/>
              </a:solidFill>
              <a:latin typeface="CiscoSans"/>
              <a:cs typeface="CiscoSans"/>
            </a:endParaRPr>
          </a:p>
        </p:txBody>
      </p:sp>
      <p:sp>
        <p:nvSpPr>
          <p:cNvPr id="15" name="Rectangle 14"/>
          <p:cNvSpPr/>
          <p:nvPr/>
        </p:nvSpPr>
        <p:spPr>
          <a:xfrm>
            <a:off x="6980238" y="3887788"/>
            <a:ext cx="1838325" cy="9779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chemeClr val="tx1"/>
              </a:solidFill>
              <a:latin typeface="CiscoSans"/>
              <a:cs typeface="CiscoSans"/>
            </a:endParaRPr>
          </a:p>
        </p:txBody>
      </p:sp>
      <p:sp>
        <p:nvSpPr>
          <p:cNvPr id="49" name="Picture Placeholder 25"/>
          <p:cNvSpPr>
            <a:spLocks noGrp="1"/>
          </p:cNvSpPr>
          <p:nvPr>
            <p:ph type="pic" sz="quarter" idx="11"/>
          </p:nvPr>
        </p:nvSpPr>
        <p:spPr>
          <a:xfrm>
            <a:off x="3668995" y="233363"/>
            <a:ext cx="326786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baseline="0" dirty="0">
                <a:solidFill>
                  <a:schemeClr val="tx1"/>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26" name="Picture Placeholder 25"/>
          <p:cNvSpPr>
            <a:spLocks noGrp="1"/>
          </p:cNvSpPr>
          <p:nvPr>
            <p:ph type="pic" sz="quarter" idx="10"/>
          </p:nvPr>
        </p:nvSpPr>
        <p:spPr>
          <a:xfrm>
            <a:off x="320828" y="233363"/>
            <a:ext cx="330200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51" name="Picture Placeholder 25"/>
          <p:cNvSpPr>
            <a:spLocks noGrp="1"/>
          </p:cNvSpPr>
          <p:nvPr>
            <p:ph type="pic" sz="quarter" idx="12"/>
          </p:nvPr>
        </p:nvSpPr>
        <p:spPr>
          <a:xfrm>
            <a:off x="6979833" y="233363"/>
            <a:ext cx="1838730" cy="981076"/>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53" name="Picture Placeholder 25"/>
          <p:cNvSpPr>
            <a:spLocks noGrp="1"/>
          </p:cNvSpPr>
          <p:nvPr>
            <p:ph type="pic" sz="quarter" idx="13"/>
          </p:nvPr>
        </p:nvSpPr>
        <p:spPr>
          <a:xfrm>
            <a:off x="320824" y="2271718"/>
            <a:ext cx="2537420"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55" name="Picture Placeholder 25"/>
          <p:cNvSpPr>
            <a:spLocks noGrp="1"/>
          </p:cNvSpPr>
          <p:nvPr>
            <p:ph type="pic" sz="quarter" idx="14"/>
          </p:nvPr>
        </p:nvSpPr>
        <p:spPr>
          <a:xfrm>
            <a:off x="2908334" y="2271718"/>
            <a:ext cx="4028516"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57" name="Picture Placeholder 25"/>
          <p:cNvSpPr>
            <a:spLocks noGrp="1"/>
          </p:cNvSpPr>
          <p:nvPr>
            <p:ph type="pic" sz="quarter" idx="15"/>
          </p:nvPr>
        </p:nvSpPr>
        <p:spPr>
          <a:xfrm>
            <a:off x="6979833" y="1257301"/>
            <a:ext cx="1838730" cy="2587058"/>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59" name="Picture Placeholder 25"/>
          <p:cNvSpPr>
            <a:spLocks noGrp="1"/>
          </p:cNvSpPr>
          <p:nvPr>
            <p:ph type="pic" sz="quarter" idx="16"/>
          </p:nvPr>
        </p:nvSpPr>
        <p:spPr>
          <a:xfrm>
            <a:off x="6979833" y="3887223"/>
            <a:ext cx="1838730" cy="978694"/>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56496054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Segue">
    <p:bg>
      <p:bgPr>
        <a:solidFill>
          <a:srgbClr val="39393B"/>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cs typeface="CiscoSans Thin"/>
              </a:defRPr>
            </a:lvl1pPr>
          </a:lstStyle>
          <a:p>
            <a:r>
              <a:rPr lang="en-GB" dirty="0"/>
              <a:t>Section Title Goes Here</a:t>
            </a:r>
            <a:endParaRPr lang="en-US" dirty="0"/>
          </a:p>
        </p:txBody>
      </p:sp>
      <p:sp>
        <p:nvSpPr>
          <p:cNvPr id="7"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chemeClr val="bg1">
                    <a:alpha val="60000"/>
                  </a:schemeClr>
                </a:solidFill>
                <a:latin typeface="+mn-lt"/>
                <a:ea typeface="+mn-ea"/>
                <a:cs typeface="CiscoSans Thin"/>
              </a:rPr>
              <a:pPr algn="r" defTabSz="610744" fontAlgn="auto">
                <a:spcBef>
                  <a:spcPts val="0"/>
                </a:spcBef>
                <a:spcAft>
                  <a:spcPts val="0"/>
                </a:spcAft>
                <a:defRPr/>
              </a:pPr>
              <a:t>‹#›</a:t>
            </a:fld>
            <a:endParaRPr lang="en-US" sz="600" dirty="0">
              <a:solidFill>
                <a:schemeClr val="bg1">
                  <a:alpha val="60000"/>
                </a:schemeClr>
              </a:solidFill>
              <a:latin typeface="+mn-lt"/>
              <a:ea typeface="+mn-ea"/>
              <a:cs typeface="CiscoSans Thin"/>
            </a:endParaRPr>
          </a:p>
        </p:txBody>
      </p:sp>
      <p:sp>
        <p:nvSpPr>
          <p:cNvPr id="8"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bg1">
                    <a:alpha val="60000"/>
                  </a:schemeClr>
                </a:solidFill>
                <a:latin typeface="+mn-lt"/>
                <a:ea typeface="+mn-ea"/>
                <a:cs typeface="CiscoSans Thin"/>
              </a:rPr>
              <a:t>© </a:t>
            </a:r>
            <a:r>
              <a:rPr lang="en-US" sz="600" dirty="0" smtClean="0">
                <a:solidFill>
                  <a:schemeClr val="bg1">
                    <a:alpha val="60000"/>
                  </a:schemeClr>
                </a:solidFill>
                <a:latin typeface="+mn-lt"/>
                <a:ea typeface="+mn-ea"/>
                <a:cs typeface="CiscoSans Thin"/>
              </a:rPr>
              <a:t>2020  </a:t>
            </a:r>
            <a:r>
              <a:rPr lang="en-US" sz="600" dirty="0">
                <a:solidFill>
                  <a:schemeClr val="bg1">
                    <a:alpha val="60000"/>
                  </a:schemeClr>
                </a:solidFill>
                <a:latin typeface="+mn-lt"/>
                <a:ea typeface="+mn-ea"/>
                <a:cs typeface="CiscoSans Thin"/>
              </a:rPr>
              <a:t>Cisco and/or its affiliates. All rights reserved.   Cisco Confidential</a:t>
            </a:r>
          </a:p>
        </p:txBody>
      </p:sp>
      <p:pic>
        <p:nvPicPr>
          <p:cNvPr id="9" name="Picture 2"/>
          <p:cNvPicPr>
            <a:picLocks noChangeAspect="1" noChangeArrowheads="1"/>
          </p:cNvPicPr>
          <p:nvPr userDrawn="1"/>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084599"/>
      </p:ext>
    </p:extLst>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p:nvPr>
        </p:nvSpPr>
        <p:spPr>
          <a:xfrm>
            <a:off x="528638" y="582930"/>
            <a:ext cx="8164931"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baseline="0" smtClean="0">
                <a:solidFill>
                  <a:schemeClr val="lt1"/>
                </a:solidFill>
                <a:latin typeface="+mn-lt"/>
                <a:ea typeface="+mn-ea"/>
                <a:cs typeface="CiscoSans"/>
              </a:defRPr>
            </a:lvl1pPr>
          </a:lstStyle>
          <a:p>
            <a:pPr lvl="0"/>
            <a:r>
              <a:rPr lang="en-US" noProof="0"/>
              <a:t>Click icon to add media</a:t>
            </a:r>
            <a:endParaRPr lang="en-US" noProof="0" dirty="0"/>
          </a:p>
        </p:txBody>
      </p:sp>
    </p:spTree>
    <p:extLst>
      <p:ext uri="{BB962C8B-B14F-4D97-AF65-F5344CB8AC3E}">
        <p14:creationId xmlns:p14="http://schemas.microsoft.com/office/powerpoint/2010/main" val="156379273"/>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p:nvPr>
        </p:nvSpPr>
        <p:spPr>
          <a:xfrm>
            <a:off x="2179339" y="584002"/>
            <a:ext cx="4424562"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a:solidFill>
                  <a:schemeClr val="lt1"/>
                </a:solidFill>
                <a:latin typeface="+mn-lt"/>
                <a:ea typeface="+mn-ea"/>
                <a:cs typeface="CiscoSans"/>
              </a:defRPr>
            </a:lvl1pPr>
          </a:lstStyle>
          <a:p>
            <a:pPr lvl="0"/>
            <a:r>
              <a:rPr lang="en-US" noProof="0"/>
              <a:t>Click icon to add media</a:t>
            </a:r>
            <a:endParaRPr lang="en-US" noProof="0" dirty="0"/>
          </a:p>
        </p:txBody>
      </p:sp>
    </p:spTree>
    <p:extLst>
      <p:ext uri="{BB962C8B-B14F-4D97-AF65-F5344CB8AC3E}">
        <p14:creationId xmlns:p14="http://schemas.microsoft.com/office/powerpoint/2010/main" val="332554793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rgbClr val="049FD9"/>
            </a:gs>
            <a:gs pos="100000">
              <a:srgbClr val="004BAF"/>
            </a:gs>
          </a:gsLst>
          <a:lin ang="5400000"/>
        </a:gra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6638" y="1646238"/>
            <a:ext cx="19907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3" name="Title 1"/>
          <p:cNvSpPr>
            <a:spLocks noGrp="1"/>
          </p:cNvSpPr>
          <p:nvPr>
            <p:ph type="title"/>
          </p:nvPr>
        </p:nvSpPr>
        <p:spPr>
          <a:xfrm>
            <a:off x="330200" y="205979"/>
            <a:ext cx="8375904" cy="547686"/>
          </a:xfrm>
        </p:spPr>
        <p:txBody>
          <a:bodyPr anchor="t"/>
          <a:lstStyle>
            <a:lvl1pPr>
              <a:lnSpc>
                <a:spcPct val="100000"/>
              </a:lnSpc>
              <a:defRPr/>
            </a:lvl1pPr>
          </a:lstStyle>
          <a:p>
            <a:r>
              <a:rPr lang="en-US"/>
              <a:t>Click to edit Master title style</a:t>
            </a:r>
            <a:endParaRPr lang="en-US" dirty="0"/>
          </a:p>
        </p:txBody>
      </p:sp>
    </p:spTree>
    <p:extLst>
      <p:ext uri="{BB962C8B-B14F-4D97-AF65-F5344CB8AC3E}">
        <p14:creationId xmlns:p14="http://schemas.microsoft.com/office/powerpoint/2010/main" val="37374451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9625523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30200" y="205979"/>
            <a:ext cx="8375904" cy="547686"/>
          </a:xfrm>
        </p:spPr>
        <p:txBody>
          <a:bodyPr anchor="t"/>
          <a:lstStyle>
            <a:lvl1pPr>
              <a:lnSpc>
                <a:spcPct val="100000"/>
              </a:lnSpc>
              <a:defRPr/>
            </a:lvl1pPr>
          </a:lstStyle>
          <a:p>
            <a:r>
              <a:rPr lang="en-US" dirty="0"/>
              <a:t>Click to edit Master title style</a:t>
            </a:r>
          </a:p>
        </p:txBody>
      </p:sp>
    </p:spTree>
    <p:extLst>
      <p:ext uri="{BB962C8B-B14F-4D97-AF65-F5344CB8AC3E}">
        <p14:creationId xmlns:p14="http://schemas.microsoft.com/office/powerpoint/2010/main" val="9110819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pic>
        <p:nvPicPr>
          <p:cNvPr id="7" name="Picture 6" descr="logo_black.ai"/>
          <p:cNvPicPr>
            <a:picLocks noChangeAspect="1"/>
          </p:cNvPicPr>
          <p:nvPr/>
        </p:nvPicPr>
        <p:blipFill>
          <a:blip r:embed="rId2">
            <a:alphaModFix/>
            <a:duotone>
              <a:schemeClr val="bg2">
                <a:shade val="45000"/>
                <a:satMod val="135000"/>
              </a:schemeClr>
              <a:prstClr val="white"/>
            </a:duotone>
            <a:lum bright="100000" contrast="100000"/>
            <a:extLst>
              <a:ext uri="{28A0092B-C50C-407E-A947-70E740481C1C}">
                <a14:useLocalDpi xmlns:a14="http://schemas.microsoft.com/office/drawing/2010/main"/>
              </a:ext>
            </a:extLst>
          </a:blip>
          <a:stretch>
            <a:fillRect/>
          </a:stretch>
        </p:blipFill>
        <p:spPr>
          <a:xfrm>
            <a:off x="421200" y="324000"/>
            <a:ext cx="949596" cy="585216"/>
          </a:xfrm>
          <a:prstGeom prst="rect">
            <a:avLst/>
          </a:prstGeom>
        </p:spPr>
      </p:pic>
      <p:sp>
        <p:nvSpPr>
          <p:cNvPr id="16"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FFFFFE"/>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mj-lt"/>
                <a:cs typeface="CiscoSans Thin"/>
              </a:defRPr>
            </a:lvl1pPr>
          </a:lstStyle>
          <a:p>
            <a:r>
              <a:rPr lang="en-GB" dirty="0"/>
              <a:t>Presentation Title Goes Here</a:t>
            </a:r>
            <a:endParaRPr lang="en-US" dirty="0"/>
          </a:p>
        </p:txBody>
      </p:sp>
    </p:spTree>
  </p:cSld>
  <p:clrMapOvr>
    <a:masterClrMapping/>
  </p:clrMapOvr>
  <p:transition spd="slow">
    <p:wip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5"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4" tIns="34288" rIns="68574" bIns="34288" anchor="ctr"/>
          <a:lstStyle/>
          <a:p>
            <a:endParaRPr lang="en-US">
              <a:solidFill>
                <a:srgbClr val="676767"/>
              </a:solidFill>
              <a:ea typeface="ＭＳ Ｐゴシック" charset="0"/>
              <a:cs typeface="ＭＳ Ｐゴシック" charset="0"/>
            </a:endParaRPr>
          </a:p>
        </p:txBody>
      </p:sp>
      <p:sp>
        <p:nvSpPr>
          <p:cNvPr id="6" name="Rectangle 3"/>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4" tIns="34288" rIns="68574" bIns="34288" anchor="ctr"/>
          <a:lstStyle/>
          <a:p>
            <a:endParaRPr lang="en-US">
              <a:solidFill>
                <a:srgbClr val="676767"/>
              </a:solidFill>
              <a:ea typeface="ＭＳ Ｐゴシック" charset="0"/>
              <a:cs typeface="ＭＳ Ｐゴシック" charset="0"/>
            </a:endParaRPr>
          </a:p>
        </p:txBody>
      </p:sp>
      <p:sp>
        <p:nvSpPr>
          <p:cNvPr id="3" name="Subtitle 2"/>
          <p:cNvSpPr>
            <a:spLocks noGrp="1"/>
          </p:cNvSpPr>
          <p:nvPr>
            <p:ph type="subTitle" idx="1" hasCustomPrompt="1"/>
          </p:nvPr>
        </p:nvSpPr>
        <p:spPr>
          <a:xfrm>
            <a:off x="499915" y="3209550"/>
            <a:ext cx="4684867" cy="288131"/>
          </a:xfrm>
          <a:prstGeom prst="rect">
            <a:avLst/>
          </a:prstGeom>
        </p:spPr>
        <p:txBody>
          <a:bodyPr vert="horz" lIns="68574" tIns="34288" rIns="68574" bIns="34288" rtlCol="0">
            <a:noAutofit/>
          </a:bodyPr>
          <a:lstStyle>
            <a:lvl1pPr marL="0" indent="0" algn="l" defTabSz="685748" rtl="0" eaLnBrk="1" latinLnBrk="0" hangingPunct="1">
              <a:lnSpc>
                <a:spcPct val="95000"/>
              </a:lnSpc>
              <a:spcBef>
                <a:spcPts val="1080"/>
              </a:spcBef>
              <a:buClr>
                <a:srgbClr val="92D050"/>
              </a:buClr>
              <a:buSzPct val="90000"/>
              <a:buFont typeface="Arial" pitchFamily="34" charset="0"/>
              <a:buNone/>
              <a:tabLst/>
              <a:defRPr lang="en-US" sz="1800" kern="1200" baseline="0" dirty="0">
                <a:solidFill>
                  <a:schemeClr val="accent3"/>
                </a:solidFill>
                <a:latin typeface="+mj-lt"/>
                <a:ea typeface="+mn-ea"/>
                <a:cs typeface="+mn-cs"/>
              </a:defRPr>
            </a:lvl1pPr>
            <a:lvl2pPr marL="342871" indent="0" algn="ctr">
              <a:buNone/>
              <a:defRPr>
                <a:solidFill>
                  <a:schemeClr val="tx1">
                    <a:tint val="75000"/>
                  </a:schemeClr>
                </a:solidFill>
              </a:defRPr>
            </a:lvl2pPr>
            <a:lvl3pPr marL="685748" indent="0" algn="ctr">
              <a:buNone/>
              <a:defRPr>
                <a:solidFill>
                  <a:schemeClr val="tx1">
                    <a:tint val="75000"/>
                  </a:schemeClr>
                </a:solidFill>
              </a:defRPr>
            </a:lvl3pPr>
            <a:lvl4pPr marL="1028622" indent="0" algn="ctr">
              <a:buNone/>
              <a:defRPr>
                <a:solidFill>
                  <a:schemeClr val="tx1">
                    <a:tint val="75000"/>
                  </a:schemeClr>
                </a:solidFill>
              </a:defRPr>
            </a:lvl4pPr>
            <a:lvl5pPr marL="1371498" indent="0" algn="ctr">
              <a:buNone/>
              <a:defRPr>
                <a:solidFill>
                  <a:schemeClr val="tx1">
                    <a:tint val="75000"/>
                  </a:schemeClr>
                </a:solidFill>
              </a:defRPr>
            </a:lvl5pPr>
            <a:lvl6pPr marL="1714369"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6" indent="0" algn="ctr">
              <a:buNone/>
              <a:defRPr>
                <a:solidFill>
                  <a:schemeClr val="tx1">
                    <a:tint val="75000"/>
                  </a:schemeClr>
                </a:solidFill>
              </a:defRPr>
            </a:lvl9pPr>
          </a:lstStyle>
          <a:p>
            <a:pPr lvl="0"/>
            <a:r>
              <a:rPr lang="en-GB" dirty="0"/>
              <a:t>Presenter Name and Title Go Here</a:t>
            </a:r>
            <a:endParaRPr lang="en-US" dirty="0"/>
          </a:p>
        </p:txBody>
      </p:sp>
      <p:sp>
        <p:nvSpPr>
          <p:cNvPr id="2" name="Title 1"/>
          <p:cNvSpPr>
            <a:spLocks noGrp="1"/>
          </p:cNvSpPr>
          <p:nvPr>
            <p:ph type="ctrTitle" hasCustomPrompt="1"/>
          </p:nvPr>
        </p:nvSpPr>
        <p:spPr>
          <a:xfrm>
            <a:off x="459525" y="2462027"/>
            <a:ext cx="4712557" cy="766763"/>
          </a:xfrm>
        </p:spPr>
        <p:txBody>
          <a:bodyPr lIns="61715" tIns="34288" rIns="61715" bIns="34288" rtlCol="0" anchor="b">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5200" b="0" kern="1200" spc="0" baseline="0" dirty="0">
                <a:solidFill>
                  <a:srgbClr val="3E6BB4"/>
                </a:solidFill>
                <a:latin typeface="+mj-lt"/>
                <a:ea typeface="+mj-ea"/>
                <a:cs typeface="+mj-cs"/>
              </a:defRPr>
            </a:lvl1pPr>
          </a:lstStyle>
          <a:p>
            <a:r>
              <a:rPr lang="en-GB" dirty="0"/>
              <a:t>Demo Title</a:t>
            </a:r>
            <a:endParaRPr lang="en-US" dirty="0"/>
          </a:p>
        </p:txBody>
      </p:sp>
      <p:sp>
        <p:nvSpPr>
          <p:cNvPr id="31" name="Picture Placeholder 30"/>
          <p:cNvSpPr>
            <a:spLocks noGrp="1"/>
          </p:cNvSpPr>
          <p:nvPr>
            <p:ph type="pic" sz="quarter" idx="10"/>
          </p:nvPr>
        </p:nvSpPr>
        <p:spPr>
          <a:xfrm>
            <a:off x="5540381" y="1438276"/>
            <a:ext cx="2676525" cy="2166938"/>
          </a:xfrm>
          <a:prstGeom prst="rect">
            <a:avLst/>
          </a:prstGeom>
        </p:spPr>
        <p:txBody>
          <a:bodyPr lIns="91420" tIns="45710" rIns="91420" bIns="45710" anchor="ctr" anchorCtr="1"/>
          <a:lstStyle>
            <a:lvl1pPr marL="0" indent="0" algn="ctr">
              <a:buNone/>
              <a:defRPr>
                <a:solidFill>
                  <a:schemeClr val="accent3"/>
                </a:solidFill>
                <a:latin typeface="+mj-lt"/>
              </a:defRPr>
            </a:lvl1pPr>
          </a:lstStyle>
          <a:p>
            <a:pPr lvl="0"/>
            <a:r>
              <a:rPr lang="en-US" noProof="0"/>
              <a:t>Drag picture to placeholder or click icon to add</a:t>
            </a:r>
            <a:endParaRPr lang="en-US" noProof="0" dirty="0"/>
          </a:p>
        </p:txBody>
      </p:sp>
    </p:spTree>
  </p:cSld>
  <p:clrMapOvr>
    <a:masterClrMapping/>
  </p:clrMapOvr>
  <p:transition spd="slow">
    <p:wip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cs typeface="CiscoSans Thin"/>
              </a:defRPr>
            </a:lvl1pPr>
          </a:lstStyle>
          <a:p>
            <a:r>
              <a:rPr lang="en-GB" dirty="0"/>
              <a:t>Section Title Goes Here</a:t>
            </a:r>
            <a:endParaRPr lang="en-US" dirty="0"/>
          </a:p>
        </p:txBody>
      </p:sp>
      <p:sp>
        <p:nvSpPr>
          <p:cNvPr id="7"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rgbClr val="FFFFFF">
                    <a:alpha val="60000"/>
                  </a:srgbClr>
                </a:solidFill>
                <a:latin typeface="Arial"/>
                <a:ea typeface=""/>
                <a:cs typeface="CiscoSans Thin"/>
              </a:rPr>
              <a:pPr algn="r" defTabSz="610744" fontAlgn="auto">
                <a:spcBef>
                  <a:spcPts val="0"/>
                </a:spcBef>
                <a:spcAft>
                  <a:spcPts val="0"/>
                </a:spcAft>
                <a:defRPr/>
              </a:pPr>
              <a:t>‹#›</a:t>
            </a:fld>
            <a:endParaRPr lang="en-US" sz="600" dirty="0">
              <a:solidFill>
                <a:srgbClr val="FFFFFF">
                  <a:alpha val="60000"/>
                </a:srgbClr>
              </a:solidFill>
              <a:latin typeface="Arial"/>
              <a:ea typeface=""/>
              <a:cs typeface="CiscoSans Thin"/>
            </a:endParaRPr>
          </a:p>
        </p:txBody>
      </p:sp>
      <p:sp>
        <p:nvSpPr>
          <p:cNvPr id="8"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rgbClr val="FFFFFF">
                    <a:alpha val="60000"/>
                  </a:srgbClr>
                </a:solidFill>
                <a:latin typeface="Arial"/>
                <a:ea typeface=""/>
                <a:cs typeface="CiscoSans Thin"/>
              </a:rPr>
              <a:t>© </a:t>
            </a:r>
            <a:r>
              <a:rPr lang="en-US" sz="600" dirty="0" smtClean="0">
                <a:solidFill>
                  <a:srgbClr val="FFFFFF">
                    <a:alpha val="60000"/>
                  </a:srgbClr>
                </a:solidFill>
                <a:latin typeface="Arial"/>
                <a:ea typeface=""/>
                <a:cs typeface="CiscoSans Thin"/>
              </a:rPr>
              <a:t>2020  </a:t>
            </a:r>
            <a:r>
              <a:rPr lang="en-US" sz="600" dirty="0">
                <a:solidFill>
                  <a:srgbClr val="FFFFFF">
                    <a:alpha val="60000"/>
                  </a:srgbClr>
                </a:solidFill>
                <a:latin typeface="Arial"/>
                <a:ea typeface=""/>
                <a:cs typeface="CiscoSans Thin"/>
              </a:rPr>
              <a:t>Cisco and/or its affiliates. All rights reserved.   Cisco Confidential</a:t>
            </a:r>
          </a:p>
        </p:txBody>
      </p:sp>
      <p:pic>
        <p:nvPicPr>
          <p:cNvPr id="10" name="Picture 2" descr="C:\Users\spius\Pictures\cisco logo blue gradient.png"/>
          <p:cNvPicPr>
            <a:picLocks noChangeAspect="1" noChangeArrowheads="1"/>
          </p:cNvPicPr>
          <p:nvPr userDrawn="1"/>
        </p:nvPicPr>
        <p:blipFill>
          <a:blip r:embed="rId2" cstate="print">
            <a:biLevel thresh="25000"/>
            <a:alphaModFix amt="60000"/>
            <a:extLst>
              <a:ext uri="{28A0092B-C50C-407E-A947-70E740481C1C}">
                <a14:useLocalDpi xmlns:a14="http://schemas.microsoft.com/office/drawing/2010/main"/>
              </a:ext>
            </a:extLst>
          </a:blip>
          <a:srcRect/>
          <a:stretch>
            <a:fillRect/>
          </a:stretch>
        </p:blipFill>
        <p:spPr bwMode="auto">
          <a:xfrm>
            <a:off x="474175" y="4625773"/>
            <a:ext cx="431312" cy="265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7"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778357957"/>
      </p:ext>
    </p:extLst>
  </p:cSld>
  <p:clrMapOvr>
    <a:masterClrMapping/>
  </p:clrMapOvr>
  <p:transition spd="slow">
    <p:wip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1" tIns="34286" rIns="68571" bIns="34286" anchor="ctr"/>
          <a:lstStyle/>
          <a:p>
            <a:endParaRPr lang="en-US">
              <a:solidFill>
                <a:srgbClr val="676767"/>
              </a:solidFill>
              <a:ea typeface="ＭＳ Ｐゴシック" charset="0"/>
              <a:cs typeface="ＭＳ Ｐゴシック" charset="0"/>
            </a:endParaRPr>
          </a:p>
        </p:txBody>
      </p:sp>
      <p:sp>
        <p:nvSpPr>
          <p:cNvPr id="4" name="Rectangle 6"/>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1" tIns="34286" rIns="68571" bIns="34286" anchor="ctr"/>
          <a:lstStyle/>
          <a:p>
            <a:endParaRPr lang="en-US">
              <a:solidFill>
                <a:srgbClr val="676767"/>
              </a:solidFill>
              <a:ea typeface="ＭＳ Ｐゴシック" charset="0"/>
              <a:cs typeface="ＭＳ Ｐゴシック" charset="0"/>
            </a:endParaRPr>
          </a:p>
        </p:txBody>
      </p:sp>
      <p:sp>
        <p:nvSpPr>
          <p:cNvPr id="7"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rgbClr val="3E6BB4"/>
                </a:solidFill>
                <a:latin typeface="+mj-lt"/>
                <a:cs typeface="CiscoSans Thin"/>
              </a:defRPr>
            </a:lvl1pPr>
          </a:lstStyle>
          <a:p>
            <a:r>
              <a:rPr lang="en-GB" dirty="0"/>
              <a:t>Section Title Goes Here</a:t>
            </a:r>
            <a:endParaRPr lang="en-US" dirty="0"/>
          </a:p>
        </p:txBody>
      </p:sp>
    </p:spTree>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GB" dirty="0"/>
              <a:t>Click to edit text</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37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rgbClr val="676767"/>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GB" dirty="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89660" y="895601"/>
            <a:ext cx="8398739"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rgbClr val="676767"/>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GB" dirty="0"/>
              <a:t>Click to edit Text</a:t>
            </a:r>
          </a:p>
        </p:txBody>
      </p:sp>
    </p:spTree>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8639" y="876359"/>
            <a:ext cx="8259762" cy="3168210"/>
          </a:xfrm>
          <a:prstGeom prst="rect">
            <a:avLst/>
          </a:prstGeom>
        </p:spPr>
        <p:txBody>
          <a:bodyPr lIns="91420" tIns="45710" rIns="91420" bIns="45710">
            <a:noAutofit/>
          </a:bodyPr>
          <a:lstStyle>
            <a:lvl1pPr marL="212400" indent="-392400">
              <a:lnSpc>
                <a:spcPts val="4440"/>
              </a:lnSpc>
              <a:spcBef>
                <a:spcPts val="0"/>
              </a:spcBef>
              <a:buClr>
                <a:schemeClr val="tx1"/>
              </a:buClr>
              <a:buSzPct val="80000"/>
              <a:buFont typeface="Arial"/>
              <a:buChar char="•"/>
              <a:defRPr sz="37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a:t>Click to edit text</a:t>
            </a:r>
          </a:p>
        </p:txBody>
      </p:sp>
    </p:spTree>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ext Placeholder 3"/>
          <p:cNvSpPr>
            <a:spLocks noGrp="1"/>
          </p:cNvSpPr>
          <p:nvPr>
            <p:ph type="body" sz="quarter" idx="11" hasCustomPrompt="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baseline="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4565970" y="609600"/>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67928" y="302505"/>
            <a:ext cx="3715995" cy="826447"/>
          </a:xfrm>
          <a:prstGeom prst="rect">
            <a:avLst/>
          </a:prstGeom>
        </p:spPr>
        <p:txBody>
          <a:bodyPr lIns="61712" tIns="34286" rIns="61712" bIns="34286" rtlCol="0">
            <a:noAutofit/>
          </a:bodyPr>
          <a:lstStyle>
            <a:lvl1pPr algn="l" defTabSz="685720" rtl="0" eaLnBrk="1" latinLnBrk="0" hangingPunct="1">
              <a:lnSpc>
                <a:spcPct val="80000"/>
              </a:lnSpc>
              <a:spcBef>
                <a:spcPct val="0"/>
              </a:spcBef>
              <a:buNone/>
              <a:defRPr lang="en-US" sz="3200" b="0" i="0" kern="1200" spc="-75" baseline="0" dirty="0" smtClean="0">
                <a:solidFill>
                  <a:srgbClr val="676767"/>
                </a:solidFill>
                <a:latin typeface="+mj-lt"/>
                <a:ea typeface="+mj-ea"/>
                <a:cs typeface="CiscoSans Thin"/>
              </a:defRPr>
            </a:lvl1pPr>
          </a:lstStyle>
          <a:p>
            <a:r>
              <a:rPr lang="en-GB" dirty="0"/>
              <a:t>Title Goes Here</a:t>
            </a:r>
            <a:endParaRPr lang="en-US" dirty="0"/>
          </a:p>
        </p:txBody>
      </p:sp>
      <p:sp>
        <p:nvSpPr>
          <p:cNvPr id="16" name="Text Placeholder 15"/>
          <p:cNvSpPr>
            <a:spLocks noGrp="1"/>
          </p:cNvSpPr>
          <p:nvPr>
            <p:ph type="body" sz="quarter" idx="13" hasCustomPrompt="1"/>
          </p:nvPr>
        </p:nvSpPr>
        <p:spPr>
          <a:xfrm>
            <a:off x="4905964" y="302506"/>
            <a:ext cx="3715995" cy="826446"/>
          </a:xfrm>
          <a:prstGeom prst="rect">
            <a:avLst/>
          </a:prstGeom>
        </p:spPr>
        <p:txBody>
          <a:bodyPr lIns="91420" tIns="45710" rIns="91420" bIns="45710" anchor="ctr"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lang="en-US" sz="3200" b="0" i="0" kern="1200" spc="-75" baseline="0" dirty="0">
                <a:solidFill>
                  <a:srgbClr val="676767"/>
                </a:solidFill>
                <a:latin typeface="+mj-lt"/>
                <a:ea typeface="+mj-ea"/>
                <a:cs typeface="CiscoSans Thin"/>
              </a:defRPr>
            </a:lvl1pPr>
          </a:lstStyle>
          <a:p>
            <a:pPr lvl="0"/>
            <a:r>
              <a:rPr lang="en-GB" dirty="0"/>
              <a:t>Title Goes Here</a:t>
            </a:r>
          </a:p>
        </p:txBody>
      </p:sp>
      <p:sp>
        <p:nvSpPr>
          <p:cNvPr id="8" name="Text Placeholder 3"/>
          <p:cNvSpPr>
            <a:spLocks noGrp="1"/>
          </p:cNvSpPr>
          <p:nvPr>
            <p:ph type="body" sz="quarter" idx="10" hasCustomPrompt="1"/>
          </p:nvPr>
        </p:nvSpPr>
        <p:spPr>
          <a:xfrm>
            <a:off x="467928"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2" name="Text Placeholder 3"/>
          <p:cNvSpPr>
            <a:spLocks noGrp="1"/>
          </p:cNvSpPr>
          <p:nvPr>
            <p:ph type="body" sz="quarter" idx="14" hasCustomPrompt="1"/>
          </p:nvPr>
        </p:nvSpPr>
        <p:spPr>
          <a:xfrm>
            <a:off x="4905964"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fade/>
  </p:transition>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3070225" y="609600"/>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37263" y="609600"/>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hasCustomPrompt="1"/>
          </p:nvPr>
        </p:nvSpPr>
        <p:spPr>
          <a:xfrm>
            <a:off x="461963" y="22831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a:t>Title Goes Here</a:t>
            </a:r>
          </a:p>
        </p:txBody>
      </p:sp>
      <p:sp>
        <p:nvSpPr>
          <p:cNvPr id="10" name="Text Placeholder 17"/>
          <p:cNvSpPr>
            <a:spLocks noGrp="1"/>
          </p:cNvSpPr>
          <p:nvPr>
            <p:ph type="body" sz="quarter" idx="22" hasCustomPrompt="1"/>
          </p:nvPr>
        </p:nvSpPr>
        <p:spPr>
          <a:xfrm>
            <a:off x="3377728" y="22783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a:t>Title Goes Here</a:t>
            </a:r>
          </a:p>
        </p:txBody>
      </p:sp>
      <p:sp>
        <p:nvSpPr>
          <p:cNvPr id="14" name="Text Placeholder 17"/>
          <p:cNvSpPr>
            <a:spLocks noGrp="1"/>
          </p:cNvSpPr>
          <p:nvPr>
            <p:ph type="body" sz="quarter" idx="24" hasCustomPrompt="1"/>
          </p:nvPr>
        </p:nvSpPr>
        <p:spPr>
          <a:xfrm>
            <a:off x="6354813" y="22047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a:t>Title Goes Here</a:t>
            </a:r>
          </a:p>
        </p:txBody>
      </p:sp>
      <p:sp>
        <p:nvSpPr>
          <p:cNvPr id="13" name="Text Placeholder 3"/>
          <p:cNvSpPr>
            <a:spLocks noGrp="1"/>
          </p:cNvSpPr>
          <p:nvPr>
            <p:ph type="body" sz="quarter" idx="11" hasCustomPrompt="1"/>
          </p:nvPr>
        </p:nvSpPr>
        <p:spPr>
          <a:xfrm>
            <a:off x="461963" y="1201094"/>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6" name="Text Placeholder 3"/>
          <p:cNvSpPr>
            <a:spLocks noGrp="1"/>
          </p:cNvSpPr>
          <p:nvPr>
            <p:ph type="body" sz="quarter" idx="26" hasCustomPrompt="1"/>
          </p:nvPr>
        </p:nvSpPr>
        <p:spPr>
          <a:xfrm>
            <a:off x="3377728"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Text Placeholder 3"/>
          <p:cNvSpPr>
            <a:spLocks noGrp="1"/>
          </p:cNvSpPr>
          <p:nvPr>
            <p:ph type="body" sz="quarter" idx="27" hasCustomPrompt="1"/>
          </p:nvPr>
        </p:nvSpPr>
        <p:spPr>
          <a:xfrm>
            <a:off x="6354812"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2"/>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6" name="Rounded Rectangle 5"/>
          <p:cNvSpPr/>
          <p:nvPr/>
        </p:nvSpPr>
        <p:spPr>
          <a:xfrm>
            <a:off x="5070475" y="1330326"/>
            <a:ext cx="3712779" cy="3101974"/>
          </a:xfrm>
          <a:prstGeom prst="roundRect">
            <a:avLst>
              <a:gd name="adj" fmla="val 0"/>
            </a:avLst>
          </a:prstGeom>
          <a:gradFill flip="none" rotWithShape="1">
            <a:gsLst>
              <a:gs pos="0">
                <a:schemeClr val="bg2">
                  <a:lumMod val="92000"/>
                </a:schemeClr>
              </a:gs>
              <a:gs pos="47000">
                <a:schemeClr val="bg1"/>
              </a:gs>
              <a:gs pos="100000">
                <a:schemeClr val="bg2">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fontAlgn="auto">
              <a:spcBef>
                <a:spcPts val="0"/>
              </a:spcBef>
              <a:spcAft>
                <a:spcPts val="0"/>
              </a:spcAft>
              <a:defRPr/>
            </a:pPr>
            <a:endParaRPr lang="en-US">
              <a:solidFill>
                <a:srgbClr val="FFFFFF"/>
              </a:solidFill>
            </a:endParaRPr>
          </a:p>
        </p:txBody>
      </p:sp>
      <p:sp>
        <p:nvSpPr>
          <p:cNvPr id="12" name="Text Placeholder 11"/>
          <p:cNvSpPr>
            <a:spLocks noGrp="1"/>
          </p:cNvSpPr>
          <p:nvPr>
            <p:ph type="body" sz="quarter" idx="11" hasCustomPrompt="1"/>
          </p:nvPr>
        </p:nvSpPr>
        <p:spPr>
          <a:xfrm>
            <a:off x="5148706" y="1481751"/>
            <a:ext cx="3375912" cy="1659018"/>
          </a:xfrm>
          <a:prstGeom prst="rect">
            <a:avLst/>
          </a:prstGeom>
        </p:spPr>
        <p:txBody>
          <a:bodyPr lIns="91420" tIns="45710" rIns="91420" bIns="45710">
            <a:noAutofit/>
          </a:bodyPr>
          <a:lstStyle>
            <a:lvl1pPr marL="85718" indent="-85718" algn="l" defTabSz="685720" rtl="0" eaLnBrk="1" latinLnBrk="0" hangingPunct="1">
              <a:lnSpc>
                <a:spcPct val="90000"/>
              </a:lnSpc>
              <a:spcBef>
                <a:spcPts val="0"/>
              </a:spcBef>
              <a:buNone/>
              <a:defRPr lang="en-US" sz="1500" kern="1200" baseline="0" dirty="0" smtClean="0">
                <a:solidFill>
                  <a:schemeClr val="tx2"/>
                </a:solidFill>
                <a:latin typeface="+mn-lt"/>
                <a:ea typeface="+mn-ea"/>
                <a:cs typeface="CiscoSans ExtraLight"/>
              </a:defRPr>
            </a:lvl1pPr>
            <a:lvl2pPr marL="85718" indent="-85718" algn="l" defTabSz="685720" rtl="0" eaLnBrk="1" latinLnBrk="0" hangingPunct="1">
              <a:defRPr lang="en-US" sz="1500" kern="1200" dirty="0" smtClean="0">
                <a:solidFill>
                  <a:schemeClr val="accent2"/>
                </a:solidFill>
                <a:latin typeface="Ciscolight" pitchFamily="2" charset="0"/>
                <a:ea typeface="+mn-ea"/>
                <a:cs typeface="+mn-cs"/>
              </a:defRPr>
            </a:lvl2pPr>
            <a:lvl3pPr marL="85718" indent="-85718" algn="l" defTabSz="685720" rtl="0" eaLnBrk="1" latinLnBrk="0" hangingPunct="1">
              <a:defRPr lang="en-US" sz="1500" kern="1200" dirty="0" smtClean="0">
                <a:solidFill>
                  <a:schemeClr val="accent2"/>
                </a:solidFill>
                <a:latin typeface="Ciscolight" pitchFamily="2" charset="0"/>
                <a:ea typeface="+mn-ea"/>
                <a:cs typeface="+mn-cs"/>
              </a:defRPr>
            </a:lvl3pPr>
            <a:lvl4pPr marL="85718" indent="-85718" algn="l" defTabSz="685720" rtl="0" eaLnBrk="1" latinLnBrk="0" hangingPunct="1">
              <a:defRPr lang="en-US" sz="1500" kern="1200" dirty="0" smtClean="0">
                <a:solidFill>
                  <a:schemeClr val="accent2"/>
                </a:solidFill>
                <a:latin typeface="Ciscolight" pitchFamily="2" charset="0"/>
                <a:ea typeface="+mn-ea"/>
                <a:cs typeface="+mn-cs"/>
              </a:defRPr>
            </a:lvl4pPr>
            <a:lvl5pPr marL="85718" indent="-85718" algn="l" defTabSz="685720" rtl="0" eaLnBrk="1" latinLnBrk="0" hangingPunct="1">
              <a:defRPr lang="en-US" sz="1500" kern="1200" dirty="0" smtClean="0">
                <a:solidFill>
                  <a:schemeClr val="accent2"/>
                </a:solidFill>
                <a:latin typeface="Ciscolight" pitchFamily="2" charset="0"/>
                <a:ea typeface="+mn-ea"/>
                <a:cs typeface="+mn-cs"/>
              </a:defRPr>
            </a:lvl5pPr>
          </a:lstStyle>
          <a:p>
            <a:pPr lvl="0"/>
            <a:r>
              <a:rPr lang="en-GB" dirty="0"/>
              <a:t>Click to edit text</a:t>
            </a:r>
          </a:p>
        </p:txBody>
      </p:sp>
      <p:sp>
        <p:nvSpPr>
          <p:cNvPr id="19" name="Text Placeholder 18"/>
          <p:cNvSpPr>
            <a:spLocks noGrp="1"/>
          </p:cNvSpPr>
          <p:nvPr>
            <p:ph type="body" sz="quarter" idx="14" hasCustomPrompt="1"/>
          </p:nvPr>
        </p:nvSpPr>
        <p:spPr>
          <a:xfrm>
            <a:off x="5148706" y="3552444"/>
            <a:ext cx="3506245" cy="253746"/>
          </a:xfrm>
          <a:prstGeom prst="rect">
            <a:avLst/>
          </a:prstGeom>
        </p:spPr>
        <p:txBody>
          <a:bodyPr lIns="91420" tIns="45710" rIns="91420" bIns="45710">
            <a:noAutofit/>
          </a:bodyPr>
          <a:lstStyle>
            <a:lvl1pPr marL="0" indent="0">
              <a:buClr>
                <a:schemeClr val="tx2"/>
              </a:buClr>
              <a:buFontTx/>
              <a:buNone/>
              <a:defRPr sz="1200">
                <a:solidFill>
                  <a:schemeClr val="tx2"/>
                </a:solidFill>
                <a:latin typeface="+mn-lt"/>
                <a:cs typeface="CiscoSans ExtraLight"/>
              </a:defRPr>
            </a:lvl1pPr>
          </a:lstStyle>
          <a:p>
            <a:pPr lvl="0"/>
            <a:r>
              <a:rPr lang="en-GB" dirty="0"/>
              <a:t>Click to edit text </a:t>
            </a:r>
          </a:p>
        </p:txBody>
      </p:sp>
      <p:sp>
        <p:nvSpPr>
          <p:cNvPr id="9" name="Text Placeholder 3"/>
          <p:cNvSpPr>
            <a:spLocks noGrp="1"/>
          </p:cNvSpPr>
          <p:nvPr>
            <p:ph type="body" sz="quarter" idx="10" hasCustomPrompt="1"/>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a:t>Click to edit text </a:t>
            </a:r>
          </a:p>
        </p:txBody>
      </p:sp>
      <p:sp>
        <p:nvSpPr>
          <p:cNvPr id="4" name="Title 1"/>
          <p:cNvSpPr>
            <a:spLocks noGrp="1"/>
          </p:cNvSpPr>
          <p:nvPr>
            <p:ph type="ctrTitle" hasCustomPrompt="1"/>
          </p:nvPr>
        </p:nvSpPr>
        <p:spPr>
          <a:xfrm>
            <a:off x="287923" y="1540551"/>
            <a:ext cx="7972248" cy="2278837"/>
          </a:xfrm>
          <a:prstGeom prst="rect">
            <a:avLst/>
          </a:prstGeom>
        </p:spPr>
        <p:txBody>
          <a:bodyPr anchor="ctr">
            <a:noAutofit/>
          </a:bodyPr>
          <a:lstStyle>
            <a:lvl1pPr marL="183600" indent="-399968" algn="l">
              <a:lnSpc>
                <a:spcPct val="90000"/>
              </a:lnSpc>
              <a:defRPr sz="4600" b="0" i="1" spc="0" baseline="0">
                <a:solidFill>
                  <a:srgbClr val="3E6BB4"/>
                </a:solidFill>
                <a:latin typeface="+mj-lt"/>
                <a:cs typeface="CiscoSans Thin"/>
              </a:defRPr>
            </a:lvl1pPr>
          </a:lstStyle>
          <a:p>
            <a:r>
              <a:rPr lang="en-GB" dirty="0"/>
              <a:t>“Quote Goes Here”</a:t>
            </a:r>
            <a:endParaRPr lang="en-US" dirty="0"/>
          </a:p>
        </p:txBody>
      </p:sp>
    </p:spTree>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4610196" y="609600"/>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463763" y="1439060"/>
            <a:ext cx="3820348" cy="2265389"/>
          </a:xfrm>
        </p:spPr>
        <p:txBody>
          <a:bodyPr lIns="61715" tIns="34288" rIns="61715" bIns="34288" rtlCol="0" anchor="ctr">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4500" b="0" kern="1200" spc="0" baseline="0" dirty="0">
                <a:solidFill>
                  <a:srgbClr val="2968AF"/>
                </a:solidFill>
                <a:latin typeface="+mj-lt"/>
                <a:ea typeface="+mj-ea"/>
                <a:cs typeface="+mj-cs"/>
              </a:defRPr>
            </a:lvl1pPr>
          </a:lstStyle>
          <a:p>
            <a:r>
              <a:rPr lang="en-GB" dirty="0"/>
              <a:t>Title Goes Here</a:t>
            </a:r>
            <a:endParaRPr lang="en-US" dirty="0"/>
          </a:p>
        </p:txBody>
      </p:sp>
      <p:sp>
        <p:nvSpPr>
          <p:cNvPr id="9" name="Text Placeholder 3"/>
          <p:cNvSpPr>
            <a:spLocks noGrp="1"/>
          </p:cNvSpPr>
          <p:nvPr>
            <p:ph type="body" sz="quarter" idx="11" hasCustomPrompt="1"/>
          </p:nvPr>
        </p:nvSpPr>
        <p:spPr>
          <a:xfrm>
            <a:off x="4922520" y="654518"/>
            <a:ext cx="3865880" cy="3840480"/>
          </a:xfrm>
          <a:prstGeom prst="rect">
            <a:avLst/>
          </a:prstGeom>
        </p:spPr>
        <p:txBody>
          <a:bodyPr lIns="91420" tIns="45710" rIns="91420" bIns="45710" anchor="ctr" anchorCtr="0">
            <a:noAutofit/>
          </a:bodyPr>
          <a:lstStyle>
            <a:lvl1pPr marL="0" indent="0">
              <a:buFontTx/>
              <a:buNone/>
              <a:defRPr sz="1600" baseline="0">
                <a:solidFill>
                  <a:schemeClr val="tx1"/>
                </a:solidFill>
                <a:latin typeface="+mn-lt"/>
              </a:defRPr>
            </a:lvl1pPr>
            <a:lvl2pPr>
              <a:defRPr sz="1500"/>
            </a:lvl2pPr>
            <a:lvl3pPr>
              <a:defRPr sz="1500"/>
            </a:lvl3pPr>
            <a:lvl4pPr>
              <a:defRPr sz="1500"/>
            </a:lvl4pPr>
            <a:lvl5pPr>
              <a:defRPr sz="1500"/>
            </a:lvl5pPr>
          </a:lstStyle>
          <a:p>
            <a:pPr lvl="0"/>
            <a:r>
              <a:rPr lang="en-GB" dirty="0"/>
              <a:t>Click to edit text</a:t>
            </a:r>
          </a:p>
        </p:txBody>
      </p:sp>
    </p:spTree>
  </p:cSld>
  <p:clrMapOvr>
    <a:masterClrMapping/>
  </p:clrMapOvr>
  <p:transition spd="slow">
    <p:wip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437766" y="1347788"/>
            <a:ext cx="8345488"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hasCustomPrompt="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a:t>Source</a:t>
            </a:r>
          </a:p>
        </p:txBody>
      </p:sp>
      <p:sp>
        <p:nvSpPr>
          <p:cNvPr id="5" name="Title Placeholder 5"/>
          <p:cNvSpPr>
            <a:spLocks noGrp="1"/>
          </p:cNvSpPr>
          <p:nvPr>
            <p:ph type="title" hasCustomPrompt="1"/>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Tree>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437766" y="1349375"/>
            <a:ext cx="8345488" cy="266065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hasCustomPrompt="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a:t>Source</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66" y="1349456"/>
            <a:ext cx="4007001" cy="3040773"/>
          </a:xfrm>
          <a:prstGeom prst="rect">
            <a:avLst/>
          </a:prstGeom>
        </p:spPr>
        <p:txBody>
          <a:bodyPr lIns="91420" tIns="45710" rIns="91420" bIns="45710"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a:t>Text Goes Here</a:t>
            </a:r>
          </a:p>
        </p:txBody>
      </p:sp>
      <p:sp>
        <p:nvSpPr>
          <p:cNvPr id="3" name="Chart Placeholder 2"/>
          <p:cNvSpPr>
            <a:spLocks noGrp="1"/>
          </p:cNvSpPr>
          <p:nvPr>
            <p:ph type="chart" sz="quarter" idx="12"/>
          </p:nvPr>
        </p:nvSpPr>
        <p:spPr>
          <a:xfrm>
            <a:off x="4709908" y="1349374"/>
            <a:ext cx="4073346" cy="3039397"/>
          </a:xfrm>
          <a:prstGeom prst="rect">
            <a:avLst/>
          </a:prstGeom>
        </p:spPr>
        <p:txBody>
          <a:bodyPr vert="horz" lIns="91420" tIns="45710" rIns="91420" bIns="45710">
            <a:noAutofit/>
          </a:bodyPr>
          <a:lstStyle>
            <a:lvl1pPr marL="0" indent="0" algn="ctr">
              <a:buNone/>
              <a:defRPr sz="2000">
                <a:solidFill>
                  <a:schemeClr val="tx1"/>
                </a:solidFill>
                <a:latin typeface="+mn-lt"/>
                <a:cs typeface="CiscoSans ExtraLight"/>
              </a:defRPr>
            </a:lvl1pPr>
          </a:lstStyle>
          <a:p>
            <a:pPr lvl="0"/>
            <a:r>
              <a:rPr lang="en-US" noProof="0"/>
              <a:t>Click icon to add chart</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66" y="1349354"/>
            <a:ext cx="4003995" cy="3040875"/>
          </a:xfrm>
          <a:prstGeom prst="rect">
            <a:avLst/>
          </a:prstGeom>
        </p:spPr>
        <p:txBody>
          <a:bodyPr lIns="91420" tIns="45710" rIns="91420" bIns="45710"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a:t>Text Goes Here</a:t>
            </a:r>
          </a:p>
        </p:txBody>
      </p:sp>
      <p:sp>
        <p:nvSpPr>
          <p:cNvPr id="11" name="Picture Placeholder 2"/>
          <p:cNvSpPr>
            <a:spLocks noGrp="1"/>
          </p:cNvSpPr>
          <p:nvPr>
            <p:ph type="pic" sz="quarter" idx="10"/>
          </p:nvPr>
        </p:nvSpPr>
        <p:spPr>
          <a:xfrm>
            <a:off x="4708110" y="1349375"/>
            <a:ext cx="4075144" cy="3041208"/>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Drag picture to placeholder or click icon to add</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Oval 2"/>
          <p:cNvSpPr/>
          <p:nvPr userDrawn="1"/>
        </p:nvSpPr>
        <p:spPr>
          <a:xfrm>
            <a:off x="6085116" y="1622395"/>
            <a:ext cx="2318564" cy="2318564"/>
          </a:xfrm>
          <a:prstGeom prst="ellipse">
            <a:avLst/>
          </a:prstGeom>
          <a:solidFill>
            <a:srgbClr val="32B2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cs typeface="Arial"/>
            </a:endParaRPr>
          </a:p>
        </p:txBody>
      </p:sp>
      <p:sp>
        <p:nvSpPr>
          <p:cNvPr id="4" name="Oval 3"/>
          <p:cNvSpPr/>
          <p:nvPr userDrawn="1"/>
        </p:nvSpPr>
        <p:spPr>
          <a:xfrm>
            <a:off x="3423230" y="1622395"/>
            <a:ext cx="2318564" cy="2318564"/>
          </a:xfrm>
          <a:prstGeom prst="ellipse">
            <a:avLst/>
          </a:prstGeom>
          <a:solidFill>
            <a:srgbClr val="2147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cs typeface="Arial"/>
            </a:endParaRPr>
          </a:p>
        </p:txBody>
      </p:sp>
      <p:sp>
        <p:nvSpPr>
          <p:cNvPr id="7" name="Oval 6"/>
          <p:cNvSpPr/>
          <p:nvPr userDrawn="1"/>
        </p:nvSpPr>
        <p:spPr>
          <a:xfrm>
            <a:off x="764271" y="1622395"/>
            <a:ext cx="2318564" cy="2318564"/>
          </a:xfrm>
          <a:prstGeom prst="ellipse">
            <a:avLst/>
          </a:prstGeom>
          <a:solidFill>
            <a:srgbClr val="57B74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cs typeface="Arial"/>
            </a:endParaRPr>
          </a:p>
        </p:txBody>
      </p:sp>
      <p:sp>
        <p:nvSpPr>
          <p:cNvPr id="17" name="Text Placeholder 17"/>
          <p:cNvSpPr>
            <a:spLocks noGrp="1"/>
          </p:cNvSpPr>
          <p:nvPr>
            <p:ph type="body" sz="quarter" idx="11" hasCustomPrompt="1"/>
          </p:nvPr>
        </p:nvSpPr>
        <p:spPr>
          <a:xfrm>
            <a:off x="777485" y="2800142"/>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a:t>Text Goes Here</a:t>
            </a:r>
          </a:p>
        </p:txBody>
      </p:sp>
      <p:sp>
        <p:nvSpPr>
          <p:cNvPr id="18" name="Text Placeholder 17"/>
          <p:cNvSpPr>
            <a:spLocks noGrp="1"/>
          </p:cNvSpPr>
          <p:nvPr>
            <p:ph type="body" sz="quarter" idx="12" hasCustomPrompt="1"/>
          </p:nvPr>
        </p:nvSpPr>
        <p:spPr>
          <a:xfrm>
            <a:off x="3436444"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a:t>Text Goes Here</a:t>
            </a:r>
          </a:p>
        </p:txBody>
      </p:sp>
      <p:sp>
        <p:nvSpPr>
          <p:cNvPr id="19" name="Text Placeholder 17"/>
          <p:cNvSpPr>
            <a:spLocks noGrp="1"/>
          </p:cNvSpPr>
          <p:nvPr>
            <p:ph type="body" sz="quarter" idx="13" hasCustomPrompt="1"/>
          </p:nvPr>
        </p:nvSpPr>
        <p:spPr>
          <a:xfrm>
            <a:off x="6098330"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a:t>Text Goes Here</a:t>
            </a:r>
          </a:p>
        </p:txBody>
      </p:sp>
      <p:sp>
        <p:nvSpPr>
          <p:cNvPr id="14" name="Picture Placeholder 5"/>
          <p:cNvSpPr>
            <a:spLocks noGrp="1"/>
          </p:cNvSpPr>
          <p:nvPr>
            <p:ph type="pic" sz="quarter" idx="14" hasCustomPrompt="1"/>
          </p:nvPr>
        </p:nvSpPr>
        <p:spPr>
          <a:xfrm>
            <a:off x="1520825" y="2143029"/>
            <a:ext cx="788988" cy="788988"/>
          </a:xfrm>
          <a:prstGeom prst="rect">
            <a:avLst/>
          </a:prstGeom>
        </p:spPr>
        <p:txBody>
          <a:bodyPr vert="horz"/>
          <a:lstStyle>
            <a:lvl1pPr marL="0" indent="0" algn="ctr">
              <a:buNone/>
              <a:defRPr sz="1200">
                <a:solidFill>
                  <a:schemeClr val="bg1"/>
                </a:solidFill>
              </a:defRPr>
            </a:lvl1pPr>
          </a:lstStyle>
          <a:p>
            <a:r>
              <a:rPr lang="en-US" dirty="0"/>
              <a:t>Icon</a:t>
            </a:r>
          </a:p>
        </p:txBody>
      </p:sp>
      <p:sp>
        <p:nvSpPr>
          <p:cNvPr id="16" name="Picture Placeholder 5"/>
          <p:cNvSpPr>
            <a:spLocks noGrp="1"/>
          </p:cNvSpPr>
          <p:nvPr>
            <p:ph type="pic" sz="quarter" idx="15" hasCustomPrompt="1"/>
          </p:nvPr>
        </p:nvSpPr>
        <p:spPr>
          <a:xfrm>
            <a:off x="4202870" y="2152809"/>
            <a:ext cx="788988" cy="788988"/>
          </a:xfrm>
          <a:prstGeom prst="rect">
            <a:avLst/>
          </a:prstGeom>
        </p:spPr>
        <p:txBody>
          <a:bodyPr vert="horz"/>
          <a:lstStyle>
            <a:lvl1pPr marL="0" indent="0" algn="ctr">
              <a:buNone/>
              <a:defRPr sz="1200">
                <a:solidFill>
                  <a:schemeClr val="bg1"/>
                </a:solidFill>
              </a:defRPr>
            </a:lvl1pPr>
          </a:lstStyle>
          <a:p>
            <a:r>
              <a:rPr lang="en-US" dirty="0"/>
              <a:t>Icon</a:t>
            </a:r>
          </a:p>
        </p:txBody>
      </p:sp>
      <p:sp>
        <p:nvSpPr>
          <p:cNvPr id="21" name="Picture Placeholder 5"/>
          <p:cNvSpPr>
            <a:spLocks noGrp="1"/>
          </p:cNvSpPr>
          <p:nvPr>
            <p:ph type="pic" sz="quarter" idx="16" hasCustomPrompt="1"/>
          </p:nvPr>
        </p:nvSpPr>
        <p:spPr>
          <a:xfrm>
            <a:off x="6841860" y="2143029"/>
            <a:ext cx="788988" cy="788988"/>
          </a:xfrm>
          <a:prstGeom prst="rect">
            <a:avLst/>
          </a:prstGeom>
        </p:spPr>
        <p:txBody>
          <a:bodyPr vert="horz"/>
          <a:lstStyle>
            <a:lvl1pPr marL="0" indent="0" algn="ctr">
              <a:buNone/>
              <a:defRPr sz="1200">
                <a:solidFill>
                  <a:schemeClr val="bg1"/>
                </a:solidFill>
              </a:defRPr>
            </a:lvl1pPr>
          </a:lstStyle>
          <a:p>
            <a:r>
              <a:rPr lang="en-US" dirty="0"/>
              <a:t>Icon</a:t>
            </a:r>
          </a:p>
        </p:txBody>
      </p:sp>
    </p:spTree>
  </p:cSld>
  <p:clrMapOvr>
    <a:masterClrMapping/>
  </p:clrMapOvr>
  <p:transition spd="slow">
    <p:wip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3" name="Oval 42"/>
          <p:cNvSpPr/>
          <p:nvPr userDrawn="1"/>
        </p:nvSpPr>
        <p:spPr>
          <a:xfrm>
            <a:off x="774821"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algn="ctr" defTabSz="914400" fontAlgn="auto">
              <a:spcBef>
                <a:spcPts val="0"/>
              </a:spcBef>
              <a:spcAft>
                <a:spcPts val="0"/>
              </a:spcAft>
              <a:defRPr/>
            </a:pPr>
            <a:endParaRPr lang="en-US" kern="0">
              <a:solidFill>
                <a:prstClr val="white"/>
              </a:solidFill>
              <a:latin typeface="Arial"/>
              <a:ea typeface=""/>
            </a:endParaRPr>
          </a:p>
        </p:txBody>
      </p:sp>
      <p:sp>
        <p:nvSpPr>
          <p:cNvPr id="44" name="Oval 43"/>
          <p:cNvSpPr/>
          <p:nvPr userDrawn="1"/>
        </p:nvSpPr>
        <p:spPr>
          <a:xfrm>
            <a:off x="3422842"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algn="ctr" defTabSz="914400" fontAlgn="auto">
              <a:spcBef>
                <a:spcPts val="0"/>
              </a:spcBef>
              <a:spcAft>
                <a:spcPts val="0"/>
              </a:spcAft>
              <a:defRPr/>
            </a:pPr>
            <a:endParaRPr lang="en-US" kern="0">
              <a:solidFill>
                <a:prstClr val="white"/>
              </a:solidFill>
              <a:latin typeface="Arial"/>
              <a:ea typeface=""/>
            </a:endParaRPr>
          </a:p>
        </p:txBody>
      </p:sp>
      <p:sp>
        <p:nvSpPr>
          <p:cNvPr id="45" name="Oval 44"/>
          <p:cNvSpPr/>
          <p:nvPr userDrawn="1"/>
        </p:nvSpPr>
        <p:spPr>
          <a:xfrm>
            <a:off x="6087359"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algn="ctr" defTabSz="914400" fontAlgn="auto">
              <a:spcBef>
                <a:spcPts val="0"/>
              </a:spcBef>
              <a:spcAft>
                <a:spcPts val="0"/>
              </a:spcAft>
              <a:defRPr/>
            </a:pPr>
            <a:endParaRPr lang="en-US" kern="0">
              <a:solidFill>
                <a:prstClr val="white"/>
              </a:solidFill>
              <a:latin typeface="Arial"/>
              <a:ea typeface=""/>
            </a:endParaRPr>
          </a:p>
        </p:txBody>
      </p:sp>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
        <p:nvSpPr>
          <p:cNvPr id="35" name="Picture Placeholder 25"/>
          <p:cNvSpPr>
            <a:spLocks noGrp="1"/>
          </p:cNvSpPr>
          <p:nvPr>
            <p:ph type="pic" sz="quarter" idx="10" hasCustomPrompt="1"/>
          </p:nvPr>
        </p:nvSpPr>
        <p:spPr>
          <a:xfrm>
            <a:off x="774965"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aseline="0">
                <a:solidFill>
                  <a:schemeClr val="tx1"/>
                </a:solidFill>
                <a:latin typeface="+mj-lt"/>
              </a:defRPr>
            </a:lvl1pPr>
          </a:lstStyle>
          <a:p>
            <a:pPr lvl="0"/>
            <a:r>
              <a:rPr lang="en-US" noProof="0" dirty="0"/>
              <a:t>	</a:t>
            </a:r>
          </a:p>
          <a:p>
            <a:pPr lvl="0"/>
            <a:endParaRPr lang="en-US" noProof="0" dirty="0"/>
          </a:p>
          <a:p>
            <a:pPr lvl="0"/>
            <a:endParaRPr lang="en-US" noProof="0" dirty="0"/>
          </a:p>
          <a:p>
            <a:pPr lvl="0"/>
            <a:r>
              <a:rPr lang="en-US" noProof="0" dirty="0"/>
              <a:t>	</a:t>
            </a:r>
          </a:p>
          <a:p>
            <a:pPr lvl="0"/>
            <a:r>
              <a:rPr lang="en-US" noProof="0" dirty="0"/>
              <a:t>	Drag picture to placeholder or click icon to add</a:t>
            </a:r>
          </a:p>
        </p:txBody>
      </p:sp>
      <p:sp>
        <p:nvSpPr>
          <p:cNvPr id="37" name="Picture Placeholder 25"/>
          <p:cNvSpPr>
            <a:spLocks noGrp="1"/>
          </p:cNvSpPr>
          <p:nvPr>
            <p:ph type="pic" sz="quarter" idx="11" hasCustomPrompt="1"/>
          </p:nvPr>
        </p:nvSpPr>
        <p:spPr>
          <a:xfrm>
            <a:off x="3422986"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a:t>	</a:t>
            </a:r>
          </a:p>
          <a:p>
            <a:pPr lvl="0"/>
            <a:endParaRPr lang="en-US" noProof="0" dirty="0"/>
          </a:p>
          <a:p>
            <a:pPr lvl="0"/>
            <a:endParaRPr lang="en-US" noProof="0" dirty="0"/>
          </a:p>
          <a:p>
            <a:pPr lvl="0"/>
            <a:endParaRPr lang="en-US" noProof="0" dirty="0"/>
          </a:p>
          <a:p>
            <a:pPr lvl="0"/>
            <a:r>
              <a:rPr lang="en-US" noProof="0" dirty="0"/>
              <a:t>	Drag picture to placeholder or click icon to add</a:t>
            </a:r>
          </a:p>
        </p:txBody>
      </p:sp>
      <p:sp>
        <p:nvSpPr>
          <p:cNvPr id="39" name="Picture Placeholder 25"/>
          <p:cNvSpPr>
            <a:spLocks noGrp="1"/>
          </p:cNvSpPr>
          <p:nvPr>
            <p:ph type="pic" sz="quarter" idx="12" hasCustomPrompt="1"/>
          </p:nvPr>
        </p:nvSpPr>
        <p:spPr>
          <a:xfrm>
            <a:off x="6087503"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a:t>	</a:t>
            </a:r>
          </a:p>
          <a:p>
            <a:pPr lvl="0"/>
            <a:endParaRPr lang="en-US" noProof="0" dirty="0"/>
          </a:p>
          <a:p>
            <a:pPr lvl="0"/>
            <a:endParaRPr lang="en-US" noProof="0" dirty="0"/>
          </a:p>
          <a:p>
            <a:pPr lvl="0"/>
            <a:endParaRPr lang="en-US" noProof="0" dirty="0"/>
          </a:p>
          <a:p>
            <a:pPr lvl="0"/>
            <a:r>
              <a:rPr lang="en-US" noProof="0" dirty="0"/>
              <a:t>	Drag picture to placeholder or click icon to add</a:t>
            </a:r>
          </a:p>
        </p:txBody>
      </p:sp>
      <p:sp>
        <p:nvSpPr>
          <p:cNvPr id="9" name="Text Placeholder 17"/>
          <p:cNvSpPr>
            <a:spLocks noGrp="1"/>
          </p:cNvSpPr>
          <p:nvPr>
            <p:ph type="body" sz="quarter" idx="13" hasCustomPrompt="1"/>
          </p:nvPr>
        </p:nvSpPr>
        <p:spPr>
          <a:xfrm>
            <a:off x="788797" y="3873138"/>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a:t>Text Goes Here</a:t>
            </a:r>
          </a:p>
        </p:txBody>
      </p:sp>
      <p:sp>
        <p:nvSpPr>
          <p:cNvPr id="10" name="Text Placeholder 17"/>
          <p:cNvSpPr>
            <a:spLocks noGrp="1"/>
          </p:cNvSpPr>
          <p:nvPr>
            <p:ph type="body" sz="quarter" idx="14" hasCustomPrompt="1"/>
          </p:nvPr>
        </p:nvSpPr>
        <p:spPr>
          <a:xfrm>
            <a:off x="3436818"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a:t>Text Goes Here</a:t>
            </a:r>
          </a:p>
        </p:txBody>
      </p:sp>
      <p:sp>
        <p:nvSpPr>
          <p:cNvPr id="11" name="Text Placeholder 17"/>
          <p:cNvSpPr>
            <a:spLocks noGrp="1"/>
          </p:cNvSpPr>
          <p:nvPr>
            <p:ph type="body" sz="quarter" idx="15" hasCustomPrompt="1"/>
          </p:nvPr>
        </p:nvSpPr>
        <p:spPr>
          <a:xfrm>
            <a:off x="6101335"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a:t>Text Goes Here</a:t>
            </a: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3700" b="0" i="0">
                <a:solidFill>
                  <a:schemeClr val="tx2"/>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a:t>Click to edit Master text styles</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245675471"/>
      </p:ext>
    </p:extLst>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latin typeface="+mn-lt"/>
                <a:cs typeface="CiscoSans ExtraLight"/>
              </a:defRPr>
            </a:lvl1pPr>
          </a:lstStyle>
          <a:p>
            <a:pPr lvl="0"/>
            <a:r>
              <a:rPr lang="en-US" noProof="0"/>
              <a:t>Drag picture to placeholder or click icon to add</a:t>
            </a:r>
            <a:endParaRPr lang="en-US" noProof="0" dirty="0"/>
          </a:p>
        </p:txBody>
      </p:sp>
      <p:sp>
        <p:nvSpPr>
          <p:cNvPr id="6" name="Text Placeholder 2"/>
          <p:cNvSpPr>
            <a:spLocks noGrp="1"/>
          </p:cNvSpPr>
          <p:nvPr>
            <p:ph type="body" sz="quarter" idx="11" hasCustomPrompt="1"/>
          </p:nvPr>
        </p:nvSpPr>
        <p:spPr bwMode="auto">
          <a:xfrm>
            <a:off x="500063" y="3486478"/>
            <a:ext cx="8139112" cy="500992"/>
          </a:xfrm>
          <a:prstGeom prst="rect">
            <a:avLst/>
          </a:prstGeom>
          <a:solidFill>
            <a:schemeClr val="bg1">
              <a:alpha val="70000"/>
            </a:schemeClr>
          </a:solidFill>
        </p:spPr>
        <p:txBody>
          <a:bodyPr wrap="square" lIns="108000" tIns="0" rIns="91440" bIns="45720" numCol="1" anchor="ctr" anchorCtr="0" compatLnSpc="1">
            <a:prstTxWarp prst="textNoShape">
              <a:avLst/>
            </a:prstTxWarp>
            <a:spAutoFit/>
          </a:bodyPr>
          <a:lstStyle>
            <a:lvl1pPr marL="172800" indent="0">
              <a:lnSpc>
                <a:spcPts val="3680"/>
              </a:lnSpc>
              <a:spcBef>
                <a:spcPts val="0"/>
              </a:spcBef>
              <a:buNone/>
              <a:defRPr sz="2400" i="1"/>
            </a:lvl1pPr>
          </a:lstStyle>
          <a:p>
            <a:pPr lvl="0"/>
            <a:r>
              <a:rPr lang="en-GB" dirty="0"/>
              <a:t>Text Goes Here</a:t>
            </a:r>
          </a:p>
        </p:txBody>
      </p:sp>
    </p:spTree>
  </p:cSld>
  <p:clrMapOvr>
    <a:masterClrMapping/>
  </p:clrMapOvr>
  <p:transition spd="slow">
    <p:wip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3" y="301037"/>
            <a:ext cx="8563172" cy="2542175"/>
          </a:xfrm>
          <a:prstGeom prst="rect">
            <a:avLst/>
          </a:prstGeom>
        </p:spPr>
        <p:txBody>
          <a:bodyPr vert="horz" lIns="91420" tIns="45710" rIns="91420" bIns="45710"/>
          <a:lstStyle>
            <a:lvl1pPr marL="0" indent="0" algn="ctr">
              <a:buNone/>
              <a:defRPr sz="2200" baseline="0">
                <a:solidFill>
                  <a:srgbClr val="676767"/>
                </a:solidFill>
                <a:latin typeface="+mn-lt"/>
                <a:cs typeface="CiscoSans ExtraLight"/>
              </a:defRPr>
            </a:lvl1pPr>
          </a:lstStyle>
          <a:p>
            <a:pPr lvl="0"/>
            <a:r>
              <a:rPr lang="en-US" noProof="0"/>
              <a:t>Drag picture to placeholder or click icon to add</a:t>
            </a:r>
            <a:endParaRPr lang="en-US" noProof="0" dirty="0"/>
          </a:p>
        </p:txBody>
      </p:sp>
      <p:sp>
        <p:nvSpPr>
          <p:cNvPr id="4" name="Text Placeholder 3"/>
          <p:cNvSpPr>
            <a:spLocks noGrp="1"/>
          </p:cNvSpPr>
          <p:nvPr>
            <p:ph type="body" sz="quarter" idx="11" hasCustomPrompt="1"/>
          </p:nvPr>
        </p:nvSpPr>
        <p:spPr>
          <a:xfrm>
            <a:off x="448785" y="3054518"/>
            <a:ext cx="8364236" cy="564257"/>
          </a:xfrm>
          <a:prstGeom prst="rect">
            <a:avLst/>
          </a:prstGeom>
        </p:spPr>
        <p:txBody>
          <a:bodyPr vert="horz" wrap="square">
            <a:spAutoFit/>
          </a:bodyPr>
          <a:lstStyle>
            <a:lvl1pPr marL="0" indent="0">
              <a:buNone/>
              <a:defRPr sz="3200" baseline="0">
                <a:solidFill>
                  <a:srgbClr val="676767"/>
                </a:solidFill>
              </a:defRPr>
            </a:lvl1pPr>
          </a:lstStyle>
          <a:p>
            <a:pPr lvl="0"/>
            <a:r>
              <a:rPr lang="en-GB" dirty="0"/>
              <a:t>Text Goes Here</a:t>
            </a:r>
          </a:p>
        </p:txBody>
      </p:sp>
    </p:spTree>
  </p:cSld>
  <p:clrMapOvr>
    <a:masterClrMapping/>
  </p:clrMapOvr>
  <p:transition spd="slow">
    <p:wip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latin typeface="+mn-lt"/>
                <a:cs typeface="CiscoSans ExtraLight"/>
              </a:defRPr>
            </a:lvl1pPr>
          </a:lstStyle>
          <a:p>
            <a:pPr lvl="0"/>
            <a:r>
              <a:rPr lang="en-US" noProof="0"/>
              <a:t>Drag picture to placeholder or click icon to add</a:t>
            </a:r>
            <a:endParaRPr lang="en-US" noProof="0" dirty="0"/>
          </a:p>
        </p:txBody>
      </p:sp>
    </p:spTree>
  </p:cSld>
  <p:clrMapOvr>
    <a:masterClrMapping/>
  </p:clrMapOvr>
  <p:transition spd="slow">
    <p:wip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2" y="240631"/>
            <a:ext cx="8480388" cy="4266646"/>
          </a:xfrm>
          <a:prstGeom prst="rect">
            <a:avLst/>
          </a:prstGeom>
        </p:spPr>
        <p:txBody>
          <a:bodyPr vert="horz" lIns="91424" tIns="45712" rIns="91424" bIns="45712"/>
          <a:lstStyle>
            <a:lvl1pPr marL="0" indent="0" algn="ctr">
              <a:buNone/>
              <a:defRPr sz="1500" baseline="0">
                <a:latin typeface="+mn-lt"/>
                <a:cs typeface="CiscoSans ExtraLight"/>
              </a:defRPr>
            </a:lvl1pPr>
          </a:lstStyle>
          <a:p>
            <a:pPr lvl="0"/>
            <a:r>
              <a:rPr lang="en-US" noProof="0"/>
              <a:t>Drag picture to placeholder or click icon to add</a:t>
            </a:r>
            <a:endParaRPr lang="en-US" noProof="0" dirty="0"/>
          </a:p>
        </p:txBody>
      </p:sp>
    </p:spTree>
  </p:cSld>
  <p:clrMapOvr>
    <a:masterClrMapping/>
  </p:clrMapOvr>
  <p:transition spd="slow">
    <p:wip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892300" y="596900"/>
            <a:ext cx="5348288" cy="30035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solidFill>
                <a:srgbClr val="FFFFFF"/>
              </a:solidFill>
            </a:endParaRPr>
          </a:p>
        </p:txBody>
      </p:sp>
      <p:sp>
        <p:nvSpPr>
          <p:cNvPr id="5" name="Rectangle 4"/>
          <p:cNvSpPr/>
          <p:nvPr/>
        </p:nvSpPr>
        <p:spPr>
          <a:xfrm>
            <a:off x="1892300" y="3595688"/>
            <a:ext cx="5346700" cy="747712"/>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solidFill>
                <a:srgbClr val="FFFFFF"/>
              </a:solidFill>
            </a:endParaRPr>
          </a:p>
        </p:txBody>
      </p:sp>
      <p:sp>
        <p:nvSpPr>
          <p:cNvPr id="26" name="Picture Placeholder 25"/>
          <p:cNvSpPr>
            <a:spLocks noGrp="1"/>
          </p:cNvSpPr>
          <p:nvPr>
            <p:ph type="pic" sz="quarter" idx="10"/>
          </p:nvPr>
        </p:nvSpPr>
        <p:spPr>
          <a:xfrm>
            <a:off x="1900238" y="596646"/>
            <a:ext cx="5329238" cy="3003804"/>
          </a:xfrm>
          <a:prstGeom prst="rect">
            <a:avLst/>
          </a:prstGeom>
          <a:solidFill>
            <a:schemeClr val="bg1">
              <a:alpha val="30000"/>
            </a:schemeClr>
          </a:solidFill>
          <a:ln>
            <a:solidFill>
              <a:srgbClr val="676767"/>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a:t>Drag picture to placeholder or click icon to add</a:t>
            </a:r>
            <a:endParaRPr lang="en-US" noProof="0" dirty="0"/>
          </a:p>
        </p:txBody>
      </p:sp>
      <p:sp>
        <p:nvSpPr>
          <p:cNvPr id="11" name="Title 10"/>
          <p:cNvSpPr>
            <a:spLocks noGrp="1"/>
          </p:cNvSpPr>
          <p:nvPr>
            <p:ph type="title" hasCustomPrompt="1"/>
          </p:nvPr>
        </p:nvSpPr>
        <p:spPr>
          <a:xfrm>
            <a:off x="2065871" y="3655079"/>
            <a:ext cx="5074070" cy="628650"/>
          </a:xfrm>
        </p:spPr>
        <p:txBody>
          <a:bodyPr anchor="ctr"/>
          <a:lstStyle>
            <a:lvl1pPr>
              <a:defRPr sz="2000">
                <a:solidFill>
                  <a:srgbClr val="676767"/>
                </a:solidFill>
                <a:latin typeface="+mj-lt"/>
              </a:defRPr>
            </a:lvl1pPr>
          </a:lstStyle>
          <a:p>
            <a:r>
              <a:rPr lang="en-GB" dirty="0"/>
              <a:t>Click to edit title</a:t>
            </a:r>
            <a:endParaRPr lang="en-US" dirty="0"/>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49800" y="233363"/>
            <a:ext cx="3273425" cy="18446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solidFill>
                <a:srgbClr val="FFFFFF"/>
              </a:solidFill>
            </a:endParaRPr>
          </a:p>
        </p:txBody>
      </p:sp>
      <p:sp>
        <p:nvSpPr>
          <p:cNvPr id="26" name="Picture Placeholder 25"/>
          <p:cNvSpPr>
            <a:spLocks noGrp="1"/>
          </p:cNvSpPr>
          <p:nvPr>
            <p:ph type="pic" sz="quarter" idx="10"/>
          </p:nvPr>
        </p:nvSpPr>
        <p:spPr>
          <a:xfrm>
            <a:off x="549991" y="233172"/>
            <a:ext cx="3273552" cy="1844802"/>
          </a:xfrm>
          <a:prstGeom prst="rect">
            <a:avLst/>
          </a:prstGeom>
          <a:solidFill>
            <a:schemeClr val="bg1">
              <a:alpha val="30000"/>
            </a:schemeClr>
          </a:solidFill>
          <a:ln>
            <a:solidFill>
              <a:srgbClr val="676767"/>
            </a:solidFill>
          </a:ln>
          <a:effectLst/>
        </p:spPr>
        <p:txBody>
          <a:bodyPr vert="horz" lIns="68577" tIns="34289" rIns="68577" bIns="34289" rtlCol="0" anchor="ctr" anchorCtr="0">
            <a:normAutofit/>
          </a:bodyPr>
          <a:lstStyle>
            <a:lvl1pPr marL="0" indent="0" algn="ctr" defTabSz="685777" rtl="0" eaLnBrk="1" latinLnBrk="0" hangingPunct="1">
              <a:lnSpc>
                <a:spcPct val="95000"/>
              </a:lnSpc>
              <a:spcBef>
                <a:spcPts val="1080"/>
              </a:spcBef>
              <a:buClr>
                <a:srgbClr val="92D050"/>
              </a:buClr>
              <a:buSzPct val="90000"/>
              <a:buFont typeface="Arial" pitchFamily="34" charset="0"/>
              <a:buNone/>
              <a:tabLst/>
              <a:defRPr lang="en-US" sz="1500" kern="1200" dirty="0">
                <a:solidFill>
                  <a:schemeClr val="tx1"/>
                </a:solidFill>
                <a:latin typeface="+mj-lt"/>
                <a:ea typeface="+mn-ea"/>
                <a:cs typeface="+mn-cs"/>
              </a:defRPr>
            </a:lvl1pPr>
          </a:lstStyle>
          <a:p>
            <a:pPr lvl="0"/>
            <a:r>
              <a:rPr lang="en-US" noProof="0"/>
              <a:t>Drag picture to placeholder or click icon to add</a:t>
            </a:r>
            <a:endParaRPr lang="en-US" noProof="0" dirty="0"/>
          </a:p>
        </p:txBody>
      </p:sp>
      <p:sp>
        <p:nvSpPr>
          <p:cNvPr id="9" name="Title 8"/>
          <p:cNvSpPr>
            <a:spLocks noGrp="1"/>
          </p:cNvSpPr>
          <p:nvPr>
            <p:ph type="title" hasCustomPrompt="1"/>
          </p:nvPr>
        </p:nvSpPr>
        <p:spPr>
          <a:xfrm>
            <a:off x="430935" y="2480693"/>
            <a:ext cx="6729865" cy="1614419"/>
          </a:xfrm>
        </p:spPr>
        <p:txBody>
          <a:bodyPr>
            <a:noAutofit/>
          </a:bodyPr>
          <a:lstStyle>
            <a:lvl1pPr marL="0" marR="0" indent="0" algn="l" defTabSz="685777" rtl="0" eaLnBrk="1" fontAlgn="auto" latinLnBrk="0" hangingPunct="1">
              <a:lnSpc>
                <a:spcPct val="80000"/>
              </a:lnSpc>
              <a:spcBef>
                <a:spcPct val="0"/>
              </a:spcBef>
              <a:spcAft>
                <a:spcPts val="0"/>
              </a:spcAft>
              <a:buClrTx/>
              <a:buSzTx/>
              <a:buFontTx/>
              <a:buNone/>
              <a:tabLst/>
              <a:defRPr sz="4500">
                <a:solidFill>
                  <a:srgbClr val="676767"/>
                </a:solidFill>
                <a:latin typeface="+mj-lt"/>
              </a:defRPr>
            </a:lvl1pPr>
          </a:lstStyle>
          <a:p>
            <a:r>
              <a:rPr lang="en-GB" dirty="0"/>
              <a:t>Click to edit title</a:t>
            </a:r>
            <a:endParaRPr lang="en-US" dirty="0"/>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992688" y="546607"/>
            <a:ext cx="3630612" cy="386981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solidFill>
                <a:srgbClr val="FFFFFF"/>
              </a:solidFill>
            </a:endParaRPr>
          </a:p>
        </p:txBody>
      </p:sp>
      <p:sp>
        <p:nvSpPr>
          <p:cNvPr id="26" name="Picture Placeholder 25"/>
          <p:cNvSpPr>
            <a:spLocks noGrp="1"/>
          </p:cNvSpPr>
          <p:nvPr>
            <p:ph type="pic" sz="quarter" idx="10"/>
          </p:nvPr>
        </p:nvSpPr>
        <p:spPr>
          <a:xfrm>
            <a:off x="4992624" y="546734"/>
            <a:ext cx="3630168" cy="3869818"/>
          </a:xfrm>
          <a:prstGeom prst="rect">
            <a:avLst/>
          </a:prstGeom>
          <a:solidFill>
            <a:schemeClr val="bg1">
              <a:alpha val="30000"/>
            </a:schemeClr>
          </a:solidFill>
          <a:ln>
            <a:solidFill>
              <a:srgbClr val="2968AF"/>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a:t>Drag picture to placeholder or click icon to add</a:t>
            </a:r>
            <a:endParaRPr lang="en-US" noProof="0" dirty="0"/>
          </a:p>
        </p:txBody>
      </p:sp>
      <p:sp>
        <p:nvSpPr>
          <p:cNvPr id="9" name="Title 8"/>
          <p:cNvSpPr>
            <a:spLocks noGrp="1"/>
          </p:cNvSpPr>
          <p:nvPr>
            <p:ph type="title" hasCustomPrompt="1"/>
          </p:nvPr>
        </p:nvSpPr>
        <p:spPr>
          <a:xfrm>
            <a:off x="437669" y="546734"/>
            <a:ext cx="4349918" cy="813985"/>
          </a:xfrm>
        </p:spPr>
        <p:txBody>
          <a:bodyPr wrap="none" anchor="t" anchorCtr="0">
            <a:noAutofit/>
          </a:bodyPr>
          <a:lstStyle>
            <a:lvl1pPr>
              <a:lnSpc>
                <a:spcPct val="90000"/>
              </a:lnSpc>
              <a:defRPr sz="2500">
                <a:solidFill>
                  <a:schemeClr val="bg1"/>
                </a:solidFill>
                <a:latin typeface="+mj-lt"/>
              </a:defRPr>
            </a:lvl1pPr>
          </a:lstStyle>
          <a:p>
            <a:r>
              <a:rPr lang="en-GB" dirty="0"/>
              <a:t>Click to edit title</a:t>
            </a:r>
            <a:endParaRPr lang="en-US" dirty="0"/>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3668713" y="233363"/>
            <a:ext cx="326866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0" name="Rectangle 9"/>
          <p:cNvSpPr/>
          <p:nvPr/>
        </p:nvSpPr>
        <p:spPr>
          <a:xfrm>
            <a:off x="334963" y="233363"/>
            <a:ext cx="328771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1" name="Rectangle 10"/>
          <p:cNvSpPr/>
          <p:nvPr/>
        </p:nvSpPr>
        <p:spPr>
          <a:xfrm>
            <a:off x="6980238" y="233363"/>
            <a:ext cx="1838325" cy="9810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2" name="Rectangle 11"/>
          <p:cNvSpPr/>
          <p:nvPr/>
        </p:nvSpPr>
        <p:spPr>
          <a:xfrm>
            <a:off x="334963" y="2271713"/>
            <a:ext cx="2522537"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3" name="Rectangle 12"/>
          <p:cNvSpPr/>
          <p:nvPr/>
        </p:nvSpPr>
        <p:spPr>
          <a:xfrm>
            <a:off x="2911475" y="2271713"/>
            <a:ext cx="4025900"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4" name="Rectangle 13"/>
          <p:cNvSpPr/>
          <p:nvPr/>
        </p:nvSpPr>
        <p:spPr>
          <a:xfrm>
            <a:off x="6980238" y="1262063"/>
            <a:ext cx="1838325" cy="25828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5" name="Rectangle 14"/>
          <p:cNvSpPr/>
          <p:nvPr/>
        </p:nvSpPr>
        <p:spPr>
          <a:xfrm>
            <a:off x="6980238" y="3887788"/>
            <a:ext cx="1838325" cy="9779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49" name="Picture Placeholder 25"/>
          <p:cNvSpPr>
            <a:spLocks noGrp="1"/>
          </p:cNvSpPr>
          <p:nvPr>
            <p:ph type="pic" sz="quarter" idx="11"/>
          </p:nvPr>
        </p:nvSpPr>
        <p:spPr>
          <a:xfrm>
            <a:off x="3668995" y="233363"/>
            <a:ext cx="326786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baseline="0" dirty="0">
                <a:solidFill>
                  <a:schemeClr val="tx2"/>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26" name="Picture Placeholder 25"/>
          <p:cNvSpPr>
            <a:spLocks noGrp="1"/>
          </p:cNvSpPr>
          <p:nvPr>
            <p:ph type="pic" sz="quarter" idx="10"/>
          </p:nvPr>
        </p:nvSpPr>
        <p:spPr>
          <a:xfrm>
            <a:off x="320828" y="233363"/>
            <a:ext cx="330200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51" name="Picture Placeholder 25"/>
          <p:cNvSpPr>
            <a:spLocks noGrp="1"/>
          </p:cNvSpPr>
          <p:nvPr>
            <p:ph type="pic" sz="quarter" idx="12"/>
          </p:nvPr>
        </p:nvSpPr>
        <p:spPr>
          <a:xfrm>
            <a:off x="6979833" y="233363"/>
            <a:ext cx="1838730" cy="981076"/>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53" name="Picture Placeholder 25"/>
          <p:cNvSpPr>
            <a:spLocks noGrp="1"/>
          </p:cNvSpPr>
          <p:nvPr>
            <p:ph type="pic" sz="quarter" idx="13"/>
          </p:nvPr>
        </p:nvSpPr>
        <p:spPr>
          <a:xfrm>
            <a:off x="320824" y="2271718"/>
            <a:ext cx="2537420"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55" name="Picture Placeholder 25"/>
          <p:cNvSpPr>
            <a:spLocks noGrp="1"/>
          </p:cNvSpPr>
          <p:nvPr>
            <p:ph type="pic" sz="quarter" idx="14"/>
          </p:nvPr>
        </p:nvSpPr>
        <p:spPr>
          <a:xfrm>
            <a:off x="2908334" y="2271718"/>
            <a:ext cx="4028516"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57" name="Picture Placeholder 25"/>
          <p:cNvSpPr>
            <a:spLocks noGrp="1"/>
          </p:cNvSpPr>
          <p:nvPr>
            <p:ph type="pic" sz="quarter" idx="15"/>
          </p:nvPr>
        </p:nvSpPr>
        <p:spPr>
          <a:xfrm>
            <a:off x="6979833" y="1257301"/>
            <a:ext cx="1838730" cy="2587058"/>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
        <p:nvSpPr>
          <p:cNvPr id="59" name="Picture Placeholder 25"/>
          <p:cNvSpPr>
            <a:spLocks noGrp="1"/>
          </p:cNvSpPr>
          <p:nvPr>
            <p:ph type="pic" sz="quarter" idx="16"/>
          </p:nvPr>
        </p:nvSpPr>
        <p:spPr>
          <a:xfrm>
            <a:off x="6979833" y="3887223"/>
            <a:ext cx="1838730" cy="978694"/>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a:t>Drag picture to placeholder or click icon to add</a:t>
            </a:r>
            <a:endParaRPr lang="en-US" noProof="0"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nk Slide">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p:nvPr>
        </p:nvSpPr>
        <p:spPr>
          <a:xfrm>
            <a:off x="528638" y="582930"/>
            <a:ext cx="8164931"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baseline="0" smtClean="0">
                <a:solidFill>
                  <a:schemeClr val="lt1"/>
                </a:solidFill>
                <a:latin typeface="+mn-lt"/>
                <a:ea typeface="+mn-ea"/>
                <a:cs typeface="CiscoSans"/>
              </a:defRPr>
            </a:lvl1pPr>
          </a:lstStyle>
          <a:p>
            <a:pPr lvl="0"/>
            <a:r>
              <a:rPr lang="en-US" noProof="0"/>
              <a:t>Click icon to add media</a:t>
            </a:r>
            <a:endParaRPr lang="en-US" noProof="0"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7766" y="1347788"/>
            <a:ext cx="8345488"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chemeClr val="tx2"/>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US"/>
              <a:t>Click to edit Master text styles</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528969905"/>
      </p:ext>
    </p:extLst>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p:nvPr>
        </p:nvSpPr>
        <p:spPr>
          <a:xfrm>
            <a:off x="2179339" y="584002"/>
            <a:ext cx="4424562"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a:solidFill>
                  <a:schemeClr val="lt1"/>
                </a:solidFill>
                <a:latin typeface="+mn-lt"/>
                <a:ea typeface="+mn-ea"/>
                <a:cs typeface="CiscoSans"/>
              </a:defRPr>
            </a:lvl1pPr>
          </a:lstStyle>
          <a:p>
            <a:pPr lvl="0"/>
            <a:r>
              <a:rPr lang="en-US" noProof="0"/>
              <a:t>Click icon to add media</a:t>
            </a:r>
            <a:endParaRPr lang="en-US" noProof="0"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rgbClr val="35A2D6"/>
            </a:gs>
            <a:gs pos="999">
              <a:srgbClr val="35A2D6"/>
            </a:gs>
            <a:gs pos="100000">
              <a:srgbClr val="2968AF"/>
            </a:gs>
          </a:gsLst>
          <a:lin ang="5400000"/>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9144000" cy="514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9"/>
          <p:cNvSpPr>
            <a:spLocks noEditPoints="1"/>
          </p:cNvSpPr>
          <p:nvPr userDrawn="1"/>
        </p:nvSpPr>
        <p:spPr bwMode="auto">
          <a:xfrm>
            <a:off x="3752543" y="2127213"/>
            <a:ext cx="1638915" cy="869987"/>
          </a:xfrm>
          <a:custGeom>
            <a:avLst/>
            <a:gdLst>
              <a:gd name="T0" fmla="*/ 939 w 960"/>
              <a:gd name="T1" fmla="*/ 136 h 506"/>
              <a:gd name="T2" fmla="*/ 939 w 960"/>
              <a:gd name="T3" fmla="*/ 221 h 506"/>
              <a:gd name="T4" fmla="*/ 845 w 960"/>
              <a:gd name="T5" fmla="*/ 99 h 506"/>
              <a:gd name="T6" fmla="*/ 803 w 960"/>
              <a:gd name="T7" fmla="*/ 99 h 506"/>
              <a:gd name="T8" fmla="*/ 845 w 960"/>
              <a:gd name="T9" fmla="*/ 201 h 506"/>
              <a:gd name="T10" fmla="*/ 730 w 960"/>
              <a:gd name="T11" fmla="*/ 21 h 506"/>
              <a:gd name="T12" fmla="*/ 689 w 960"/>
              <a:gd name="T13" fmla="*/ 242 h 506"/>
              <a:gd name="T14" fmla="*/ 730 w 960"/>
              <a:gd name="T15" fmla="*/ 21 h 506"/>
              <a:gd name="T16" fmla="*/ 595 w 960"/>
              <a:gd name="T17" fmla="*/ 78 h 506"/>
              <a:gd name="T18" fmla="*/ 595 w 960"/>
              <a:gd name="T19" fmla="*/ 221 h 506"/>
              <a:gd name="T20" fmla="*/ 501 w 960"/>
              <a:gd name="T21" fmla="*/ 157 h 506"/>
              <a:gd name="T22" fmla="*/ 459 w 960"/>
              <a:gd name="T23" fmla="*/ 157 h 506"/>
              <a:gd name="T24" fmla="*/ 501 w 960"/>
              <a:gd name="T25" fmla="*/ 201 h 506"/>
              <a:gd name="T26" fmla="*/ 386 w 960"/>
              <a:gd name="T27" fmla="*/ 99 h 506"/>
              <a:gd name="T28" fmla="*/ 344 w 960"/>
              <a:gd name="T29" fmla="*/ 201 h 506"/>
              <a:gd name="T30" fmla="*/ 386 w 960"/>
              <a:gd name="T31" fmla="*/ 99 h 506"/>
              <a:gd name="T32" fmla="*/ 250 w 960"/>
              <a:gd name="T33" fmla="*/ 0 h 506"/>
              <a:gd name="T34" fmla="*/ 250 w 960"/>
              <a:gd name="T35" fmla="*/ 263 h 506"/>
              <a:gd name="T36" fmla="*/ 157 w 960"/>
              <a:gd name="T37" fmla="*/ 99 h 506"/>
              <a:gd name="T38" fmla="*/ 115 w 960"/>
              <a:gd name="T39" fmla="*/ 99 h 506"/>
              <a:gd name="T40" fmla="*/ 157 w 960"/>
              <a:gd name="T41" fmla="*/ 201 h 506"/>
              <a:gd name="T42" fmla="*/ 42 w 960"/>
              <a:gd name="T43" fmla="*/ 157 h 506"/>
              <a:gd name="T44" fmla="*/ 0 w 960"/>
              <a:gd name="T45" fmla="*/ 201 h 506"/>
              <a:gd name="T46" fmla="*/ 42 w 960"/>
              <a:gd name="T47" fmla="*/ 157 h 506"/>
              <a:gd name="T48" fmla="*/ 432 w 960"/>
              <a:gd name="T49" fmla="*/ 333 h 506"/>
              <a:gd name="T50" fmla="*/ 422 w 960"/>
              <a:gd name="T51" fmla="*/ 437 h 506"/>
              <a:gd name="T52" fmla="*/ 370 w 960"/>
              <a:gd name="T53" fmla="*/ 463 h 506"/>
              <a:gd name="T54" fmla="*/ 485 w 960"/>
              <a:gd name="T55" fmla="*/ 450 h 506"/>
              <a:gd name="T56" fmla="*/ 414 w 960"/>
              <a:gd name="T57" fmla="*/ 382 h 506"/>
              <a:gd name="T58" fmla="*/ 473 w 960"/>
              <a:gd name="T59" fmla="*/ 338 h 506"/>
              <a:gd name="T60" fmla="*/ 785 w 960"/>
              <a:gd name="T61" fmla="*/ 333 h 506"/>
              <a:gd name="T62" fmla="*/ 874 w 960"/>
              <a:gd name="T63" fmla="*/ 419 h 506"/>
              <a:gd name="T64" fmla="*/ 829 w 960"/>
              <a:gd name="T65" fmla="*/ 419 h 506"/>
              <a:gd name="T66" fmla="*/ 785 w 960"/>
              <a:gd name="T67" fmla="*/ 376 h 506"/>
              <a:gd name="T68" fmla="*/ 175 w 960"/>
              <a:gd name="T69" fmla="*/ 333 h 506"/>
              <a:gd name="T70" fmla="*/ 214 w 960"/>
              <a:gd name="T71" fmla="*/ 500 h 506"/>
              <a:gd name="T72" fmla="*/ 132 w 960"/>
              <a:gd name="T73" fmla="*/ 419 h 506"/>
              <a:gd name="T74" fmla="*/ 214 w 960"/>
              <a:gd name="T75" fmla="*/ 339 h 506"/>
              <a:gd name="T76" fmla="*/ 615 w 960"/>
              <a:gd name="T77" fmla="*/ 333 h 506"/>
              <a:gd name="T78" fmla="*/ 653 w 960"/>
              <a:gd name="T79" fmla="*/ 500 h 506"/>
              <a:gd name="T80" fmla="*/ 571 w 960"/>
              <a:gd name="T81" fmla="*/ 419 h 506"/>
              <a:gd name="T82" fmla="*/ 653 w 960"/>
              <a:gd name="T83" fmla="*/ 339 h 506"/>
              <a:gd name="T84" fmla="*/ 271 w 960"/>
              <a:gd name="T85" fmla="*/ 503 h 506"/>
              <a:gd name="T86" fmla="*/ 314 w 960"/>
              <a:gd name="T87" fmla="*/ 50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0" h="506">
                <a:moveTo>
                  <a:pt x="960" y="157"/>
                </a:moveTo>
                <a:lnTo>
                  <a:pt x="960" y="157"/>
                </a:lnTo>
                <a:cubicBezTo>
                  <a:pt x="960" y="145"/>
                  <a:pt x="951" y="136"/>
                  <a:pt x="939" y="136"/>
                </a:cubicBezTo>
                <a:cubicBezTo>
                  <a:pt x="928" y="136"/>
                  <a:pt x="918" y="145"/>
                  <a:pt x="918" y="157"/>
                </a:cubicBezTo>
                <a:lnTo>
                  <a:pt x="918" y="201"/>
                </a:lnTo>
                <a:cubicBezTo>
                  <a:pt x="918" y="212"/>
                  <a:pt x="928" y="221"/>
                  <a:pt x="939" y="221"/>
                </a:cubicBezTo>
                <a:cubicBezTo>
                  <a:pt x="951" y="221"/>
                  <a:pt x="960" y="212"/>
                  <a:pt x="960" y="201"/>
                </a:cubicBezTo>
                <a:lnTo>
                  <a:pt x="960" y="157"/>
                </a:lnTo>
                <a:close/>
                <a:moveTo>
                  <a:pt x="845" y="99"/>
                </a:moveTo>
                <a:lnTo>
                  <a:pt x="845" y="99"/>
                </a:lnTo>
                <a:cubicBezTo>
                  <a:pt x="845" y="88"/>
                  <a:pt x="836" y="78"/>
                  <a:pt x="824" y="78"/>
                </a:cubicBezTo>
                <a:cubicBezTo>
                  <a:pt x="813" y="78"/>
                  <a:pt x="803" y="88"/>
                  <a:pt x="803" y="99"/>
                </a:cubicBezTo>
                <a:lnTo>
                  <a:pt x="803" y="201"/>
                </a:lnTo>
                <a:cubicBezTo>
                  <a:pt x="803" y="212"/>
                  <a:pt x="813" y="221"/>
                  <a:pt x="824" y="221"/>
                </a:cubicBezTo>
                <a:cubicBezTo>
                  <a:pt x="836" y="221"/>
                  <a:pt x="845" y="212"/>
                  <a:pt x="845" y="201"/>
                </a:cubicBezTo>
                <a:lnTo>
                  <a:pt x="845" y="99"/>
                </a:lnTo>
                <a:close/>
                <a:moveTo>
                  <a:pt x="730" y="21"/>
                </a:moveTo>
                <a:lnTo>
                  <a:pt x="730" y="21"/>
                </a:lnTo>
                <a:cubicBezTo>
                  <a:pt x="730" y="9"/>
                  <a:pt x="721" y="0"/>
                  <a:pt x="710" y="0"/>
                </a:cubicBezTo>
                <a:cubicBezTo>
                  <a:pt x="698" y="0"/>
                  <a:pt x="689" y="9"/>
                  <a:pt x="689" y="21"/>
                </a:cubicBezTo>
                <a:lnTo>
                  <a:pt x="689" y="242"/>
                </a:lnTo>
                <a:cubicBezTo>
                  <a:pt x="689" y="254"/>
                  <a:pt x="698" y="263"/>
                  <a:pt x="710" y="263"/>
                </a:cubicBezTo>
                <a:cubicBezTo>
                  <a:pt x="721" y="263"/>
                  <a:pt x="730" y="254"/>
                  <a:pt x="730" y="242"/>
                </a:cubicBezTo>
                <a:lnTo>
                  <a:pt x="730" y="21"/>
                </a:lnTo>
                <a:close/>
                <a:moveTo>
                  <a:pt x="616" y="99"/>
                </a:moveTo>
                <a:lnTo>
                  <a:pt x="616" y="99"/>
                </a:lnTo>
                <a:cubicBezTo>
                  <a:pt x="616" y="88"/>
                  <a:pt x="606" y="78"/>
                  <a:pt x="595" y="78"/>
                </a:cubicBezTo>
                <a:cubicBezTo>
                  <a:pt x="583" y="78"/>
                  <a:pt x="574" y="88"/>
                  <a:pt x="574" y="99"/>
                </a:cubicBezTo>
                <a:lnTo>
                  <a:pt x="574" y="201"/>
                </a:lnTo>
                <a:cubicBezTo>
                  <a:pt x="574" y="212"/>
                  <a:pt x="583" y="221"/>
                  <a:pt x="595" y="221"/>
                </a:cubicBezTo>
                <a:cubicBezTo>
                  <a:pt x="606" y="221"/>
                  <a:pt x="616" y="212"/>
                  <a:pt x="616" y="201"/>
                </a:cubicBezTo>
                <a:lnTo>
                  <a:pt x="616" y="99"/>
                </a:lnTo>
                <a:close/>
                <a:moveTo>
                  <a:pt x="501" y="157"/>
                </a:moveTo>
                <a:lnTo>
                  <a:pt x="501" y="157"/>
                </a:lnTo>
                <a:cubicBezTo>
                  <a:pt x="501" y="145"/>
                  <a:pt x="491" y="136"/>
                  <a:pt x="480" y="136"/>
                </a:cubicBezTo>
                <a:cubicBezTo>
                  <a:pt x="469" y="136"/>
                  <a:pt x="459" y="145"/>
                  <a:pt x="459" y="157"/>
                </a:cubicBezTo>
                <a:lnTo>
                  <a:pt x="459" y="201"/>
                </a:lnTo>
                <a:cubicBezTo>
                  <a:pt x="459" y="212"/>
                  <a:pt x="469" y="221"/>
                  <a:pt x="480" y="221"/>
                </a:cubicBezTo>
                <a:cubicBezTo>
                  <a:pt x="491" y="221"/>
                  <a:pt x="501" y="212"/>
                  <a:pt x="501" y="201"/>
                </a:cubicBezTo>
                <a:lnTo>
                  <a:pt x="501" y="157"/>
                </a:lnTo>
                <a:close/>
                <a:moveTo>
                  <a:pt x="386" y="99"/>
                </a:moveTo>
                <a:lnTo>
                  <a:pt x="386" y="99"/>
                </a:lnTo>
                <a:cubicBezTo>
                  <a:pt x="386" y="88"/>
                  <a:pt x="377" y="78"/>
                  <a:pt x="365" y="78"/>
                </a:cubicBezTo>
                <a:cubicBezTo>
                  <a:pt x="354" y="78"/>
                  <a:pt x="344" y="88"/>
                  <a:pt x="344" y="99"/>
                </a:cubicBezTo>
                <a:lnTo>
                  <a:pt x="344" y="201"/>
                </a:lnTo>
                <a:cubicBezTo>
                  <a:pt x="344" y="212"/>
                  <a:pt x="354" y="221"/>
                  <a:pt x="365" y="221"/>
                </a:cubicBezTo>
                <a:cubicBezTo>
                  <a:pt x="377" y="221"/>
                  <a:pt x="386" y="212"/>
                  <a:pt x="386" y="201"/>
                </a:cubicBezTo>
                <a:lnTo>
                  <a:pt x="386" y="99"/>
                </a:lnTo>
                <a:close/>
                <a:moveTo>
                  <a:pt x="271" y="21"/>
                </a:moveTo>
                <a:lnTo>
                  <a:pt x="271" y="21"/>
                </a:lnTo>
                <a:cubicBezTo>
                  <a:pt x="271" y="9"/>
                  <a:pt x="262" y="0"/>
                  <a:pt x="250" y="0"/>
                </a:cubicBezTo>
                <a:cubicBezTo>
                  <a:pt x="239" y="0"/>
                  <a:pt x="230" y="9"/>
                  <a:pt x="230" y="21"/>
                </a:cubicBezTo>
                <a:lnTo>
                  <a:pt x="230" y="242"/>
                </a:lnTo>
                <a:cubicBezTo>
                  <a:pt x="230" y="254"/>
                  <a:pt x="239" y="263"/>
                  <a:pt x="250" y="263"/>
                </a:cubicBezTo>
                <a:cubicBezTo>
                  <a:pt x="262" y="263"/>
                  <a:pt x="271" y="254"/>
                  <a:pt x="271" y="242"/>
                </a:cubicBezTo>
                <a:lnTo>
                  <a:pt x="271" y="21"/>
                </a:lnTo>
                <a:close/>
                <a:moveTo>
                  <a:pt x="157" y="99"/>
                </a:moveTo>
                <a:lnTo>
                  <a:pt x="157" y="99"/>
                </a:lnTo>
                <a:cubicBezTo>
                  <a:pt x="157" y="88"/>
                  <a:pt x="147" y="78"/>
                  <a:pt x="136" y="78"/>
                </a:cubicBezTo>
                <a:cubicBezTo>
                  <a:pt x="124" y="78"/>
                  <a:pt x="115" y="88"/>
                  <a:pt x="115" y="99"/>
                </a:cubicBezTo>
                <a:lnTo>
                  <a:pt x="115" y="201"/>
                </a:lnTo>
                <a:cubicBezTo>
                  <a:pt x="115" y="212"/>
                  <a:pt x="124" y="221"/>
                  <a:pt x="136" y="221"/>
                </a:cubicBezTo>
                <a:cubicBezTo>
                  <a:pt x="147" y="221"/>
                  <a:pt x="157" y="212"/>
                  <a:pt x="157" y="201"/>
                </a:cubicBezTo>
                <a:lnTo>
                  <a:pt x="157" y="99"/>
                </a:lnTo>
                <a:close/>
                <a:moveTo>
                  <a:pt x="42" y="157"/>
                </a:moveTo>
                <a:lnTo>
                  <a:pt x="42" y="157"/>
                </a:lnTo>
                <a:cubicBezTo>
                  <a:pt x="42" y="145"/>
                  <a:pt x="32" y="136"/>
                  <a:pt x="21" y="136"/>
                </a:cubicBezTo>
                <a:cubicBezTo>
                  <a:pt x="9" y="136"/>
                  <a:pt x="0" y="145"/>
                  <a:pt x="0" y="157"/>
                </a:cubicBezTo>
                <a:lnTo>
                  <a:pt x="0" y="201"/>
                </a:lnTo>
                <a:cubicBezTo>
                  <a:pt x="0" y="212"/>
                  <a:pt x="9" y="221"/>
                  <a:pt x="21" y="221"/>
                </a:cubicBezTo>
                <a:cubicBezTo>
                  <a:pt x="32" y="221"/>
                  <a:pt x="42" y="212"/>
                  <a:pt x="42" y="201"/>
                </a:cubicBezTo>
                <a:lnTo>
                  <a:pt x="42" y="157"/>
                </a:lnTo>
                <a:close/>
                <a:moveTo>
                  <a:pt x="473" y="338"/>
                </a:moveTo>
                <a:lnTo>
                  <a:pt x="473" y="338"/>
                </a:lnTo>
                <a:cubicBezTo>
                  <a:pt x="472" y="338"/>
                  <a:pt x="453" y="333"/>
                  <a:pt x="432" y="333"/>
                </a:cubicBezTo>
                <a:cubicBezTo>
                  <a:pt x="393" y="333"/>
                  <a:pt x="370" y="354"/>
                  <a:pt x="370" y="385"/>
                </a:cubicBezTo>
                <a:cubicBezTo>
                  <a:pt x="370" y="413"/>
                  <a:pt x="390" y="426"/>
                  <a:pt x="413" y="434"/>
                </a:cubicBezTo>
                <a:cubicBezTo>
                  <a:pt x="416" y="435"/>
                  <a:pt x="419" y="436"/>
                  <a:pt x="422" y="437"/>
                </a:cubicBezTo>
                <a:cubicBezTo>
                  <a:pt x="432" y="440"/>
                  <a:pt x="441" y="445"/>
                  <a:pt x="441" y="453"/>
                </a:cubicBezTo>
                <a:cubicBezTo>
                  <a:pt x="441" y="463"/>
                  <a:pt x="431" y="469"/>
                  <a:pt x="410" y="469"/>
                </a:cubicBezTo>
                <a:cubicBezTo>
                  <a:pt x="392" y="469"/>
                  <a:pt x="374" y="464"/>
                  <a:pt x="370" y="463"/>
                </a:cubicBezTo>
                <a:lnTo>
                  <a:pt x="370" y="501"/>
                </a:lnTo>
                <a:cubicBezTo>
                  <a:pt x="373" y="502"/>
                  <a:pt x="393" y="506"/>
                  <a:pt x="416" y="506"/>
                </a:cubicBezTo>
                <a:cubicBezTo>
                  <a:pt x="448" y="506"/>
                  <a:pt x="485" y="492"/>
                  <a:pt x="485" y="450"/>
                </a:cubicBezTo>
                <a:cubicBezTo>
                  <a:pt x="485" y="429"/>
                  <a:pt x="472" y="411"/>
                  <a:pt x="445" y="402"/>
                </a:cubicBezTo>
                <a:lnTo>
                  <a:pt x="434" y="398"/>
                </a:lnTo>
                <a:cubicBezTo>
                  <a:pt x="427" y="396"/>
                  <a:pt x="414" y="393"/>
                  <a:pt x="414" y="382"/>
                </a:cubicBezTo>
                <a:cubicBezTo>
                  <a:pt x="414" y="374"/>
                  <a:pt x="423" y="369"/>
                  <a:pt x="440" y="369"/>
                </a:cubicBezTo>
                <a:cubicBezTo>
                  <a:pt x="455" y="369"/>
                  <a:pt x="473" y="374"/>
                  <a:pt x="473" y="374"/>
                </a:cubicBezTo>
                <a:lnTo>
                  <a:pt x="473" y="338"/>
                </a:lnTo>
                <a:close/>
                <a:moveTo>
                  <a:pt x="874" y="419"/>
                </a:moveTo>
                <a:lnTo>
                  <a:pt x="874" y="419"/>
                </a:lnTo>
                <a:cubicBezTo>
                  <a:pt x="874" y="372"/>
                  <a:pt x="837" y="333"/>
                  <a:pt x="785" y="333"/>
                </a:cubicBezTo>
                <a:cubicBezTo>
                  <a:pt x="734" y="333"/>
                  <a:pt x="697" y="372"/>
                  <a:pt x="697" y="419"/>
                </a:cubicBezTo>
                <a:cubicBezTo>
                  <a:pt x="697" y="467"/>
                  <a:pt x="734" y="506"/>
                  <a:pt x="785" y="506"/>
                </a:cubicBezTo>
                <a:cubicBezTo>
                  <a:pt x="837" y="506"/>
                  <a:pt x="874" y="467"/>
                  <a:pt x="874" y="419"/>
                </a:cubicBezTo>
                <a:close/>
                <a:moveTo>
                  <a:pt x="785" y="376"/>
                </a:moveTo>
                <a:lnTo>
                  <a:pt x="785" y="376"/>
                </a:lnTo>
                <a:cubicBezTo>
                  <a:pt x="810" y="376"/>
                  <a:pt x="829" y="395"/>
                  <a:pt x="829" y="419"/>
                </a:cubicBezTo>
                <a:cubicBezTo>
                  <a:pt x="829" y="444"/>
                  <a:pt x="810" y="463"/>
                  <a:pt x="785" y="463"/>
                </a:cubicBezTo>
                <a:cubicBezTo>
                  <a:pt x="760" y="463"/>
                  <a:pt x="742" y="444"/>
                  <a:pt x="742" y="419"/>
                </a:cubicBezTo>
                <a:cubicBezTo>
                  <a:pt x="742" y="395"/>
                  <a:pt x="760" y="376"/>
                  <a:pt x="785" y="376"/>
                </a:cubicBezTo>
                <a:close/>
                <a:moveTo>
                  <a:pt x="214" y="339"/>
                </a:moveTo>
                <a:lnTo>
                  <a:pt x="214" y="339"/>
                </a:lnTo>
                <a:cubicBezTo>
                  <a:pt x="210" y="338"/>
                  <a:pt x="195" y="333"/>
                  <a:pt x="175" y="333"/>
                </a:cubicBezTo>
                <a:cubicBezTo>
                  <a:pt x="124" y="333"/>
                  <a:pt x="86" y="370"/>
                  <a:pt x="86" y="419"/>
                </a:cubicBezTo>
                <a:cubicBezTo>
                  <a:pt x="86" y="473"/>
                  <a:pt x="128" y="506"/>
                  <a:pt x="175" y="506"/>
                </a:cubicBezTo>
                <a:cubicBezTo>
                  <a:pt x="194" y="506"/>
                  <a:pt x="208" y="501"/>
                  <a:pt x="214" y="500"/>
                </a:cubicBezTo>
                <a:lnTo>
                  <a:pt x="214" y="455"/>
                </a:lnTo>
                <a:cubicBezTo>
                  <a:pt x="212" y="456"/>
                  <a:pt x="198" y="464"/>
                  <a:pt x="178" y="464"/>
                </a:cubicBezTo>
                <a:cubicBezTo>
                  <a:pt x="150" y="464"/>
                  <a:pt x="132" y="444"/>
                  <a:pt x="132" y="419"/>
                </a:cubicBezTo>
                <a:cubicBezTo>
                  <a:pt x="132" y="394"/>
                  <a:pt x="151" y="375"/>
                  <a:pt x="178" y="375"/>
                </a:cubicBezTo>
                <a:cubicBezTo>
                  <a:pt x="198" y="375"/>
                  <a:pt x="212" y="383"/>
                  <a:pt x="214" y="384"/>
                </a:cubicBezTo>
                <a:lnTo>
                  <a:pt x="214" y="339"/>
                </a:lnTo>
                <a:close/>
                <a:moveTo>
                  <a:pt x="653" y="339"/>
                </a:moveTo>
                <a:lnTo>
                  <a:pt x="653" y="339"/>
                </a:lnTo>
                <a:cubicBezTo>
                  <a:pt x="649" y="338"/>
                  <a:pt x="634" y="333"/>
                  <a:pt x="615" y="333"/>
                </a:cubicBezTo>
                <a:cubicBezTo>
                  <a:pt x="563" y="333"/>
                  <a:pt x="526" y="370"/>
                  <a:pt x="526" y="419"/>
                </a:cubicBezTo>
                <a:cubicBezTo>
                  <a:pt x="526" y="473"/>
                  <a:pt x="567" y="506"/>
                  <a:pt x="615" y="506"/>
                </a:cubicBezTo>
                <a:cubicBezTo>
                  <a:pt x="633" y="506"/>
                  <a:pt x="648" y="501"/>
                  <a:pt x="653" y="500"/>
                </a:cubicBezTo>
                <a:lnTo>
                  <a:pt x="653" y="455"/>
                </a:lnTo>
                <a:cubicBezTo>
                  <a:pt x="651" y="456"/>
                  <a:pt x="637" y="464"/>
                  <a:pt x="618" y="464"/>
                </a:cubicBezTo>
                <a:cubicBezTo>
                  <a:pt x="590" y="464"/>
                  <a:pt x="571" y="444"/>
                  <a:pt x="571" y="419"/>
                </a:cubicBezTo>
                <a:cubicBezTo>
                  <a:pt x="571" y="394"/>
                  <a:pt x="590" y="375"/>
                  <a:pt x="618" y="375"/>
                </a:cubicBezTo>
                <a:cubicBezTo>
                  <a:pt x="638" y="375"/>
                  <a:pt x="651" y="383"/>
                  <a:pt x="653" y="384"/>
                </a:cubicBezTo>
                <a:lnTo>
                  <a:pt x="653" y="339"/>
                </a:lnTo>
                <a:close/>
                <a:moveTo>
                  <a:pt x="314" y="503"/>
                </a:moveTo>
                <a:lnTo>
                  <a:pt x="314" y="503"/>
                </a:lnTo>
                <a:lnTo>
                  <a:pt x="271" y="503"/>
                </a:lnTo>
                <a:lnTo>
                  <a:pt x="271" y="336"/>
                </a:lnTo>
                <a:lnTo>
                  <a:pt x="314" y="336"/>
                </a:lnTo>
                <a:lnTo>
                  <a:pt x="314" y="503"/>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676767"/>
              </a:solidFill>
              <a:ea typeface="ＭＳ Ｐゴシック" charset="0"/>
              <a:cs typeface="ＭＳ Ｐゴシック" charset="0"/>
            </a:endParaRPr>
          </a:p>
        </p:txBody>
      </p:sp>
    </p:spTree>
  </p:cSld>
  <p:clrMapOvr>
    <a:masterClrMapping/>
  </p:clrMapOvr>
  <p:transition spd="slow">
    <p:wip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Title_Photo">
    <p:spTree>
      <p:nvGrpSpPr>
        <p:cNvPr id="1" name=""/>
        <p:cNvGrpSpPr/>
        <p:nvPr/>
      </p:nvGrpSpPr>
      <p:grpSpPr>
        <a:xfrm>
          <a:off x="0" y="0"/>
          <a:ext cx="0" cy="0"/>
          <a:chOff x="0" y="0"/>
          <a:chExt cx="0" cy="0"/>
        </a:xfrm>
      </p:grpSpPr>
      <p:pic>
        <p:nvPicPr>
          <p:cNvPr id="9" name="Picture Placeholder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216" y="-2571"/>
            <a:ext cx="9150431" cy="5148643"/>
          </a:xfrm>
          <a:prstGeom prst="rect">
            <a:avLst/>
          </a:prstGeom>
        </p:spPr>
      </p:pic>
      <p:pic>
        <p:nvPicPr>
          <p:cNvPr id="15" name="Picture 8" descr="logo_black.ai"/>
          <p:cNvPicPr>
            <a:picLocks noChangeAspect="1"/>
          </p:cNvPicPr>
          <p:nvPr userDrawn="1"/>
        </p:nvPicPr>
        <p:blipFill>
          <a:blip r:embed="rId3">
            <a:alphaModFix amt="82000"/>
            <a:extLst>
              <a:ext uri="{28A0092B-C50C-407E-A947-70E740481C1C}">
                <a14:useLocalDpi xmlns:a14="http://schemas.microsoft.com/office/drawing/2010/main"/>
              </a:ext>
            </a:extLst>
          </a:blip>
          <a:srcRect/>
          <a:stretch>
            <a:fillRect/>
          </a:stretch>
        </p:blipFill>
        <p:spPr bwMode="auto">
          <a:xfrm>
            <a:off x="425450" y="320675"/>
            <a:ext cx="949325" cy="585788"/>
          </a:xfrm>
          <a:prstGeom prst="rect">
            <a:avLst/>
          </a:prstGeom>
          <a:noFill/>
          <a:ln>
            <a:noFill/>
          </a:ln>
          <a:extLst>
            <a:ext uri="{909E8E84-426E-40DD-AFC4-6F175D3DCCD1}">
              <a14:hiddenFill xmlns:a14="http://schemas.microsoft.com/office/drawing/2010/main">
                <a:solidFill>
                  <a:srgbClr val="FFFFFF">
                    <a:alpha val="8196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4D4D4D"/>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mj-lt"/>
                <a:cs typeface="CiscoSans Thin"/>
              </a:defRPr>
            </a:lvl1pPr>
          </a:lstStyle>
          <a:p>
            <a:r>
              <a:rPr lang="en-GB" dirty="0"/>
              <a:t>Presentation Title Goes Here</a:t>
            </a:r>
            <a:endParaRPr lang="en-US" dirty="0"/>
          </a:p>
        </p:txBody>
      </p:sp>
      <p:sp>
        <p:nvSpPr>
          <p:cNvPr id="2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676767"/>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22"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23"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Tree>
  </p:cSld>
  <p:clrMapOvr>
    <a:masterClrMapping/>
  </p:clrMapOvr>
  <p:transition spd="slow">
    <p:wip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1_Closing_Photo">
    <p:spTree>
      <p:nvGrpSpPr>
        <p:cNvPr id="1" name=""/>
        <p:cNvGrpSpPr/>
        <p:nvPr/>
      </p:nvGrpSpPr>
      <p:grpSpPr>
        <a:xfrm>
          <a:off x="0" y="0"/>
          <a:ext cx="0" cy="0"/>
          <a:chOff x="0" y="0"/>
          <a:chExt cx="0" cy="0"/>
        </a:xfrm>
      </p:grpSpPr>
      <p:pic>
        <p:nvPicPr>
          <p:cNvPr id="16" name="Picture Placeholder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216" y="-2571"/>
            <a:ext cx="9150431" cy="5148643"/>
          </a:xfrm>
          <a:prstGeom prst="rect">
            <a:avLst/>
          </a:prstGeom>
        </p:spPr>
      </p:pic>
      <p:pic>
        <p:nvPicPr>
          <p:cNvPr id="17" name="Picture 16" descr="pref_1-line_logo+tagline-rt-white-CMYK.ai"/>
          <p:cNvPicPr>
            <a:picLocks noChangeAspect="1"/>
          </p:cNvPicPr>
          <p:nvPr userDrawn="1"/>
        </p:nvPicPr>
        <p:blipFill>
          <a:blip r:embed="rId3">
            <a:duotone>
              <a:prstClr val="black"/>
              <a:schemeClr val="accent3">
                <a:tint val="45000"/>
                <a:satMod val="400000"/>
              </a:schemeClr>
            </a:duotone>
            <a:lum bright="-100000" contrast="-100000"/>
            <a:alphaModFix amt="60000"/>
            <a:extLst>
              <a:ext uri="{28A0092B-C50C-407E-A947-70E740481C1C}">
                <a14:useLocalDpi xmlns:a14="http://schemas.microsoft.com/office/drawing/2010/main"/>
              </a:ext>
            </a:extLst>
          </a:blip>
          <a:stretch>
            <a:fillRect/>
          </a:stretch>
        </p:blipFill>
        <p:spPr>
          <a:xfrm>
            <a:off x="191745" y="1643634"/>
            <a:ext cx="8760510" cy="1856232"/>
          </a:xfrm>
          <a:prstGeom prst="rect">
            <a:avLst/>
          </a:prstGeom>
        </p:spPr>
      </p:pic>
    </p:spTree>
  </p:cSld>
  <p:clrMapOvr>
    <a:masterClrMapping/>
  </p:clrMapOvr>
  <p:transition spd="slow">
    <p:wip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784" y="1097279"/>
            <a:ext cx="7820156" cy="3429000"/>
          </a:xfrm>
          <a:prstGeom prst="rect">
            <a:avLst/>
          </a:prstGeom>
        </p:spPr>
        <p:txBody>
          <a:bodyPr lIns="68580" tIns="34290" rIns="68580" bIns="3429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p:txBody>
          <a:bodyPr/>
          <a:lstStyle/>
          <a:p>
            <a:r>
              <a:rPr lang="en-US"/>
              <a:t>Click to edit Master title style</a:t>
            </a:r>
          </a:p>
        </p:txBody>
      </p:sp>
      <p:sp>
        <p:nvSpPr>
          <p:cNvPr id="8" name="Footer Placeholder 22"/>
          <p:cNvSpPr txBox="1">
            <a:spLocks/>
          </p:cNvSpPr>
          <p:nvPr userDrawn="1"/>
        </p:nvSpPr>
        <p:spPr>
          <a:xfrm>
            <a:off x="-3478" y="4896612"/>
            <a:ext cx="9150955" cy="246888"/>
          </a:xfrm>
          <a:prstGeom prst="rect">
            <a:avLst/>
          </a:prstGeom>
          <a:solidFill>
            <a:schemeClr val="bg1"/>
          </a:solidFill>
        </p:spPr>
        <p:txBody>
          <a:bodyPr vert="horz" wrap="square" lIns="377144"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90000"/>
              </a:lnSpc>
              <a:spcBef>
                <a:spcPts val="0"/>
              </a:spcBef>
              <a:spcAft>
                <a:spcPts val="0"/>
              </a:spcAft>
              <a:buClr>
                <a:srgbClr val="FFFFFF">
                  <a:lumMod val="65000"/>
                </a:srgbClr>
              </a:buClr>
              <a:buFont typeface="Arial" pitchFamily="34" charset="0"/>
              <a:buNone/>
            </a:pPr>
            <a:r>
              <a:rPr sz="800">
                <a:solidFill>
                  <a:srgbClr val="4D4F53"/>
                </a:solidFill>
              </a:rPr>
              <a:t>© F5 Networks, Inc</a:t>
            </a:r>
          </a:p>
        </p:txBody>
      </p:sp>
      <p:sp>
        <p:nvSpPr>
          <p:cNvPr id="9" name="Slide Number Placeholder 23"/>
          <p:cNvSpPr txBox="1">
            <a:spLocks/>
          </p:cNvSpPr>
          <p:nvPr userDrawn="1"/>
        </p:nvSpPr>
        <p:spPr>
          <a:xfrm>
            <a:off x="7408570" y="4896612"/>
            <a:ext cx="1371957" cy="24003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lnSpc>
                <a:spcPct val="90000"/>
              </a:lnSpc>
              <a:spcBef>
                <a:spcPts val="0"/>
              </a:spcBef>
              <a:spcAft>
                <a:spcPts val="0"/>
              </a:spcAft>
              <a:buClr>
                <a:srgbClr val="FFFFFF">
                  <a:lumMod val="65000"/>
                </a:srgbClr>
              </a:buClr>
              <a:buFont typeface="Arial" pitchFamily="34" charset="0"/>
              <a:buNone/>
            </a:pPr>
            <a:fld id="{E3478E0D-5E5A-48FD-88C4-CB656095AEC5}" type="slidenum">
              <a:rPr sz="800">
                <a:solidFill>
                  <a:srgbClr val="4D4F53"/>
                </a:solidFill>
              </a:rPr>
              <a:pPr algn="r" fontAlgn="auto">
                <a:lnSpc>
                  <a:spcPct val="90000"/>
                </a:lnSpc>
                <a:spcBef>
                  <a:spcPts val="0"/>
                </a:spcBef>
                <a:spcAft>
                  <a:spcPts val="0"/>
                </a:spcAft>
                <a:buClr>
                  <a:srgbClr val="FFFFFF">
                    <a:lumMod val="65000"/>
                  </a:srgbClr>
                </a:buClr>
                <a:buFont typeface="Arial" pitchFamily="34" charset="0"/>
                <a:buNone/>
              </a:pPr>
              <a:t>‹#›</a:t>
            </a:fld>
            <a:endParaRPr sz="800" dirty="0">
              <a:solidFill>
                <a:srgbClr val="4D4F53"/>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Initiative">
    <p:spTree>
      <p:nvGrpSpPr>
        <p:cNvPr id="1" name=""/>
        <p:cNvGrpSpPr/>
        <p:nvPr/>
      </p:nvGrpSpPr>
      <p:grpSpPr>
        <a:xfrm>
          <a:off x="0" y="0"/>
          <a:ext cx="0" cy="0"/>
          <a:chOff x="0" y="0"/>
          <a:chExt cx="0" cy="0"/>
        </a:xfrm>
      </p:grpSpPr>
      <p:sp>
        <p:nvSpPr>
          <p:cNvPr id="9" name="Content Placeholder 3"/>
          <p:cNvSpPr txBox="1">
            <a:spLocks/>
          </p:cNvSpPr>
          <p:nvPr userDrawn="1"/>
        </p:nvSpPr>
        <p:spPr>
          <a:xfrm>
            <a:off x="0" y="0"/>
            <a:ext cx="9144000" cy="5143500"/>
          </a:xfrm>
          <a:prstGeom prst="rect">
            <a:avLst/>
          </a:prstGeom>
          <a:solidFill>
            <a:schemeClr val="bg1"/>
          </a:solidFill>
          <a:ln>
            <a:noFill/>
          </a:ln>
        </p:spPr>
        <p:txBody>
          <a:bodyPr lIns="68580" tIns="34290" rIns="68580" bIns="34290"/>
          <a:lstStyle>
            <a:lvl1pPr marL="342900" indent="-342900" algn="l" defTabSz="457200" rtl="0" eaLnBrk="1" latinLnBrk="0" hangingPunct="1">
              <a:spcBef>
                <a:spcPct val="20000"/>
              </a:spcBef>
              <a:buFont typeface="Arial"/>
              <a:buChar char="•"/>
              <a:defRPr sz="2600" kern="1200">
                <a:solidFill>
                  <a:srgbClr val="5F6D7D"/>
                </a:solidFill>
                <a:latin typeface="+mn-lt"/>
                <a:ea typeface="+mn-ea"/>
                <a:cs typeface="Segoe UI Semilight"/>
              </a:defRPr>
            </a:lvl1pPr>
            <a:lvl2pPr marL="742950" indent="-285750" algn="l" defTabSz="457200" rtl="0" eaLnBrk="1" latinLnBrk="0" hangingPunct="1">
              <a:spcBef>
                <a:spcPct val="20000"/>
              </a:spcBef>
              <a:buFont typeface="Arial"/>
              <a:buChar char="–"/>
              <a:defRPr sz="2400" kern="1200">
                <a:solidFill>
                  <a:srgbClr val="5F6D7D"/>
                </a:solidFill>
                <a:latin typeface="+mn-lt"/>
                <a:ea typeface="+mn-ea"/>
                <a:cs typeface="Segoe UI Semilight"/>
              </a:defRPr>
            </a:lvl2pPr>
            <a:lvl3pPr marL="1143000" indent="-228600" algn="l" defTabSz="457200" rtl="0" eaLnBrk="1" latinLnBrk="0" hangingPunct="1">
              <a:spcBef>
                <a:spcPct val="20000"/>
              </a:spcBef>
              <a:buFont typeface="Arial"/>
              <a:buChar char="•"/>
              <a:defRPr sz="2000" kern="1200">
                <a:solidFill>
                  <a:srgbClr val="5F6D7D"/>
                </a:solidFill>
                <a:latin typeface="+mn-lt"/>
                <a:ea typeface="+mn-ea"/>
                <a:cs typeface="Segoe UI Semilight"/>
              </a:defRPr>
            </a:lvl3pPr>
            <a:lvl4pPr marL="1600200" indent="-228600" algn="l" defTabSz="457200" rtl="0" eaLnBrk="1" latinLnBrk="0" hangingPunct="1">
              <a:spcBef>
                <a:spcPct val="20000"/>
              </a:spcBef>
              <a:buFont typeface="Arial"/>
              <a:buChar char="–"/>
              <a:defRPr sz="1800" kern="1200">
                <a:solidFill>
                  <a:srgbClr val="5F6D7D"/>
                </a:solidFill>
                <a:latin typeface="+mn-lt"/>
                <a:ea typeface="+mn-ea"/>
                <a:cs typeface="Segoe UI Semilight"/>
              </a:defRPr>
            </a:lvl4pPr>
            <a:lvl5pPr marL="2057400" indent="-228600" algn="l" defTabSz="457200" rtl="0" eaLnBrk="1" latinLnBrk="0" hangingPunct="1">
              <a:spcBef>
                <a:spcPct val="20000"/>
              </a:spcBef>
              <a:buFont typeface="Arial"/>
              <a:buChar char="»"/>
              <a:defRPr sz="1800" kern="1200">
                <a:solidFill>
                  <a:srgbClr val="5F6D7D"/>
                </a:solidFill>
                <a:latin typeface="+mn-lt"/>
                <a:ea typeface="+mn-ea"/>
                <a:cs typeface="Segoe UI Semi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8" name="Content Placeholder 3"/>
          <p:cNvSpPr txBox="1">
            <a:spLocks/>
          </p:cNvSpPr>
          <p:nvPr userDrawn="1"/>
        </p:nvSpPr>
        <p:spPr>
          <a:xfrm>
            <a:off x="4754880" y="0"/>
            <a:ext cx="4389120" cy="5143500"/>
          </a:xfrm>
          <a:prstGeom prst="rect">
            <a:avLst/>
          </a:prstGeom>
          <a:solidFill>
            <a:srgbClr val="0A529C"/>
          </a:solidFill>
          <a:ln>
            <a:noFill/>
          </a:ln>
        </p:spPr>
        <p:txBody>
          <a:bodyPr lIns="68580" tIns="34290" rIns="68580" bIns="34290"/>
          <a:lstStyle>
            <a:lvl1pPr marL="342900" indent="-342900" algn="l" defTabSz="457200" rtl="0" eaLnBrk="1" latinLnBrk="0" hangingPunct="1">
              <a:spcBef>
                <a:spcPct val="20000"/>
              </a:spcBef>
              <a:buFont typeface="Arial"/>
              <a:buChar char="•"/>
              <a:defRPr sz="2600" kern="1200">
                <a:solidFill>
                  <a:srgbClr val="5F6D7D"/>
                </a:solidFill>
                <a:latin typeface="+mn-lt"/>
                <a:ea typeface="+mn-ea"/>
                <a:cs typeface="Segoe UI Semilight"/>
              </a:defRPr>
            </a:lvl1pPr>
            <a:lvl2pPr marL="742950" indent="-285750" algn="l" defTabSz="457200" rtl="0" eaLnBrk="1" latinLnBrk="0" hangingPunct="1">
              <a:spcBef>
                <a:spcPct val="20000"/>
              </a:spcBef>
              <a:buFont typeface="Arial"/>
              <a:buChar char="–"/>
              <a:defRPr sz="2400" kern="1200">
                <a:solidFill>
                  <a:srgbClr val="5F6D7D"/>
                </a:solidFill>
                <a:latin typeface="+mn-lt"/>
                <a:ea typeface="+mn-ea"/>
                <a:cs typeface="Segoe UI Semilight"/>
              </a:defRPr>
            </a:lvl2pPr>
            <a:lvl3pPr marL="1143000" indent="-228600" algn="l" defTabSz="457200" rtl="0" eaLnBrk="1" latinLnBrk="0" hangingPunct="1">
              <a:spcBef>
                <a:spcPct val="20000"/>
              </a:spcBef>
              <a:buFont typeface="Arial"/>
              <a:buChar char="•"/>
              <a:defRPr sz="2000" kern="1200">
                <a:solidFill>
                  <a:srgbClr val="5F6D7D"/>
                </a:solidFill>
                <a:latin typeface="+mn-lt"/>
                <a:ea typeface="+mn-ea"/>
                <a:cs typeface="Segoe UI Semilight"/>
              </a:defRPr>
            </a:lvl3pPr>
            <a:lvl4pPr marL="1600200" indent="-228600" algn="l" defTabSz="457200" rtl="0" eaLnBrk="1" latinLnBrk="0" hangingPunct="1">
              <a:spcBef>
                <a:spcPct val="20000"/>
              </a:spcBef>
              <a:buFont typeface="Arial"/>
              <a:buChar char="–"/>
              <a:defRPr sz="1800" kern="1200">
                <a:solidFill>
                  <a:srgbClr val="5F6D7D"/>
                </a:solidFill>
                <a:latin typeface="+mn-lt"/>
                <a:ea typeface="+mn-ea"/>
                <a:cs typeface="Segoe UI Semilight"/>
              </a:defRPr>
            </a:lvl4pPr>
            <a:lvl5pPr marL="2057400" indent="-228600" algn="l" defTabSz="457200" rtl="0" eaLnBrk="1" latinLnBrk="0" hangingPunct="1">
              <a:spcBef>
                <a:spcPct val="20000"/>
              </a:spcBef>
              <a:buFont typeface="Arial"/>
              <a:buChar char="»"/>
              <a:defRPr sz="1800" kern="1200">
                <a:solidFill>
                  <a:srgbClr val="5F6D7D"/>
                </a:solidFill>
                <a:latin typeface="+mn-lt"/>
                <a:ea typeface="+mn-ea"/>
                <a:cs typeface="Segoe UI Semi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10" name="Text Placeholder 9"/>
          <p:cNvSpPr>
            <a:spLocks noGrp="1"/>
          </p:cNvSpPr>
          <p:nvPr userDrawn="1">
            <p:ph type="body" sz="quarter" idx="10" hasCustomPrompt="1"/>
          </p:nvPr>
        </p:nvSpPr>
        <p:spPr>
          <a:xfrm>
            <a:off x="457203" y="204788"/>
            <a:ext cx="4145274" cy="565150"/>
          </a:xfrm>
          <a:prstGeom prst="rect">
            <a:avLst/>
          </a:prstGeom>
        </p:spPr>
        <p:txBody>
          <a:bodyPr lIns="0" tIns="34290" rIns="68580" bIns="34290" anchor="b">
            <a:normAutofit/>
          </a:bodyPr>
          <a:lstStyle>
            <a:lvl1pPr marL="0" indent="0">
              <a:buNone/>
              <a:defRPr sz="3000">
                <a:solidFill>
                  <a:srgbClr val="094B7E"/>
                </a:solidFill>
                <a:latin typeface="Calibri light"/>
                <a:cs typeface="Calibri light"/>
              </a:defRPr>
            </a:lvl1pPr>
            <a:lvl2pPr marL="457189" indent="0">
              <a:buNone/>
              <a:defRPr/>
            </a:lvl2pPr>
            <a:lvl3pPr marL="914378" indent="0">
              <a:buNone/>
              <a:defRPr/>
            </a:lvl3pPr>
            <a:lvl4pPr marL="1371566" indent="0">
              <a:buNone/>
              <a:defRPr/>
            </a:lvl4pPr>
            <a:lvl5pPr marL="1828754" indent="0">
              <a:buNone/>
              <a:defRPr/>
            </a:lvl5pPr>
          </a:lstStyle>
          <a:p>
            <a:pPr lvl="0"/>
            <a:r>
              <a:rPr lang="en-US" dirty="0"/>
              <a:t>Initiative</a:t>
            </a:r>
          </a:p>
        </p:txBody>
      </p:sp>
      <p:sp>
        <p:nvSpPr>
          <p:cNvPr id="13" name="Text Placeholder 12"/>
          <p:cNvSpPr>
            <a:spLocks noGrp="1"/>
          </p:cNvSpPr>
          <p:nvPr userDrawn="1">
            <p:ph type="body" sz="quarter" idx="11" hasCustomPrompt="1"/>
          </p:nvPr>
        </p:nvSpPr>
        <p:spPr>
          <a:xfrm>
            <a:off x="457203" y="769848"/>
            <a:ext cx="4145274" cy="460375"/>
          </a:xfrm>
          <a:prstGeom prst="rect">
            <a:avLst/>
          </a:prstGeom>
        </p:spPr>
        <p:txBody>
          <a:bodyPr lIns="0" tIns="34290" rIns="137160" bIns="34290" anchor="t">
            <a:normAutofit/>
          </a:bodyPr>
          <a:lstStyle>
            <a:lvl1pPr marL="0" indent="0">
              <a:buNone/>
              <a:defRPr sz="1100">
                <a:solidFill>
                  <a:srgbClr val="094B7E"/>
                </a:solidFill>
                <a:latin typeface="Calibri light"/>
                <a:cs typeface="Calibri light"/>
              </a:defRPr>
            </a:lvl1pPr>
            <a:lvl2pPr marL="457189" indent="0">
              <a:buNone/>
              <a:defRPr/>
            </a:lvl2pPr>
            <a:lvl3pPr marL="914378" indent="0">
              <a:buNone/>
              <a:defRPr/>
            </a:lvl3pPr>
            <a:lvl4pPr marL="1371566" indent="0">
              <a:buNone/>
              <a:defRPr/>
            </a:lvl4pPr>
            <a:lvl5pPr marL="1828754" indent="0">
              <a:buNone/>
              <a:defRPr/>
            </a:lvl5pPr>
          </a:lstStyle>
          <a:p>
            <a:pPr lvl="0"/>
            <a:r>
              <a:rPr lang="en-US" dirty="0"/>
              <a:t>Tagline</a:t>
            </a:r>
          </a:p>
        </p:txBody>
      </p:sp>
      <p:sp>
        <p:nvSpPr>
          <p:cNvPr id="15" name="Text Placeholder 14"/>
          <p:cNvSpPr>
            <a:spLocks noGrp="1"/>
          </p:cNvSpPr>
          <p:nvPr userDrawn="1">
            <p:ph type="body" sz="quarter" idx="12" hasCustomPrompt="1"/>
          </p:nvPr>
        </p:nvSpPr>
        <p:spPr>
          <a:xfrm>
            <a:off x="457203" y="1230623"/>
            <a:ext cx="4145274" cy="1102931"/>
          </a:xfrm>
          <a:prstGeom prst="rect">
            <a:avLst/>
          </a:prstGeom>
        </p:spPr>
        <p:txBody>
          <a:bodyPr lIns="0" tIns="34290" rIns="137160" bIns="34290" anchor="ctr">
            <a:normAutofit/>
          </a:bodyPr>
          <a:lstStyle>
            <a:lvl1pPr marL="0" indent="0">
              <a:buNone/>
              <a:defRPr sz="1400" baseline="0">
                <a:solidFill>
                  <a:srgbClr val="228AD0"/>
                </a:solidFill>
                <a:latin typeface="Cambria"/>
                <a:cs typeface="Cambria"/>
              </a:defRPr>
            </a:lvl1pPr>
          </a:lstStyle>
          <a:p>
            <a:pPr lvl="0"/>
            <a:r>
              <a:rPr lang="en-US" dirty="0"/>
              <a:t>Definition of what initiative means for </a:t>
            </a:r>
            <a:r>
              <a:rPr lang="en-US" dirty="0" err="1"/>
              <a:t>PaaS</a:t>
            </a:r>
            <a:endParaRPr lang="en-US" dirty="0"/>
          </a:p>
        </p:txBody>
      </p:sp>
      <p:sp>
        <p:nvSpPr>
          <p:cNvPr id="22" name="Text Placeholder 21"/>
          <p:cNvSpPr>
            <a:spLocks noGrp="1"/>
          </p:cNvSpPr>
          <p:nvPr>
            <p:ph type="body" sz="quarter" idx="14" hasCustomPrompt="1"/>
          </p:nvPr>
        </p:nvSpPr>
        <p:spPr>
          <a:xfrm>
            <a:off x="457203" y="2745238"/>
            <a:ext cx="4145274" cy="1831975"/>
          </a:xfrm>
          <a:prstGeom prst="rect">
            <a:avLst/>
          </a:prstGeom>
        </p:spPr>
        <p:txBody>
          <a:bodyPr lIns="0" tIns="34290" rIns="137160" bIns="34290">
            <a:normAutofit/>
          </a:bodyPr>
          <a:lstStyle>
            <a:lvl1pPr marL="256025" indent="-256025">
              <a:spcBef>
                <a:spcPts val="0"/>
              </a:spcBef>
              <a:spcAft>
                <a:spcPts val="600"/>
              </a:spcAft>
              <a:buFont typeface="Arial"/>
              <a:buChar char="•"/>
              <a:defRPr sz="1400">
                <a:solidFill>
                  <a:schemeClr val="tx1"/>
                </a:solidFill>
                <a:latin typeface="Calibri light"/>
                <a:cs typeface="Calibri light"/>
              </a:defRPr>
            </a:lvl1pPr>
          </a:lstStyle>
          <a:p>
            <a:pPr lvl="0"/>
            <a:r>
              <a:rPr lang="en-US" dirty="0"/>
              <a:t>First benefit Apprenda brings to initiative</a:t>
            </a:r>
          </a:p>
          <a:p>
            <a:pPr lvl="0"/>
            <a:r>
              <a:rPr lang="en-US" dirty="0"/>
              <a:t>Second benefit Apprenda brings to initiative</a:t>
            </a:r>
          </a:p>
          <a:p>
            <a:pPr lvl="0"/>
            <a:r>
              <a:rPr lang="en-US" dirty="0"/>
              <a:t>Third benefit Apprenda brings to initiative</a:t>
            </a:r>
          </a:p>
        </p:txBody>
      </p:sp>
      <p:sp>
        <p:nvSpPr>
          <p:cNvPr id="30" name="Text Placeholder 29"/>
          <p:cNvSpPr>
            <a:spLocks noGrp="1"/>
          </p:cNvSpPr>
          <p:nvPr>
            <p:ph type="body" sz="quarter" idx="15" hasCustomPrompt="1"/>
          </p:nvPr>
        </p:nvSpPr>
        <p:spPr>
          <a:xfrm>
            <a:off x="457203" y="2470098"/>
            <a:ext cx="4145274" cy="274638"/>
          </a:xfrm>
          <a:prstGeom prst="rect">
            <a:avLst/>
          </a:prstGeom>
        </p:spPr>
        <p:txBody>
          <a:bodyPr lIns="0" tIns="34290" rIns="137160" bIns="34290" anchor="ctr">
            <a:normAutofit/>
          </a:bodyPr>
          <a:lstStyle>
            <a:lvl1pPr marL="0" indent="0">
              <a:buNone/>
              <a:defRPr sz="1100" b="1" kern="900" spc="50">
                <a:solidFill>
                  <a:srgbClr val="094B7E"/>
                </a:solidFill>
                <a:latin typeface="+mn-lt"/>
              </a:defRPr>
            </a:lvl1pPr>
            <a:lvl2pPr marL="457189" indent="0">
              <a:buNone/>
              <a:defRPr/>
            </a:lvl2pPr>
            <a:lvl3pPr marL="914378" indent="0">
              <a:buNone/>
              <a:defRPr/>
            </a:lvl3pPr>
            <a:lvl4pPr marL="1371566" indent="0">
              <a:buNone/>
              <a:defRPr/>
            </a:lvl4pPr>
            <a:lvl5pPr marL="1828754" indent="0">
              <a:buNone/>
              <a:defRPr/>
            </a:lvl5pPr>
          </a:lstStyle>
          <a:p>
            <a:pPr lvl="0"/>
            <a:r>
              <a:rPr lang="en-US" dirty="0"/>
              <a:t>APPRENDA BELIEVES ENTERPRISE PAAS:</a:t>
            </a:r>
          </a:p>
        </p:txBody>
      </p:sp>
      <p:sp>
        <p:nvSpPr>
          <p:cNvPr id="2" name="Slide Number Placeholder 1"/>
          <p:cNvSpPr>
            <a:spLocks noGrp="1"/>
          </p:cNvSpPr>
          <p:nvPr>
            <p:ph type="sldNum" sz="quarter" idx="16"/>
          </p:nvPr>
        </p:nvSpPr>
        <p:spPr>
          <a:xfrm>
            <a:off x="6873240" y="4737069"/>
            <a:ext cx="2133600" cy="273844"/>
          </a:xfrm>
          <a:prstGeom prst="rect">
            <a:avLst/>
          </a:prstGeom>
        </p:spPr>
        <p:txBody>
          <a:bodyPr lIns="68580" tIns="34290" rIns="68580" bIns="34290"/>
          <a:lstStyle/>
          <a:p>
            <a:fld id="{2066355A-084C-D24E-9AD2-7E4FC41EA627}" type="slidenum">
              <a:rPr lang="en-US" smtClean="0">
                <a:solidFill>
                  <a:srgbClr val="5F6C7B">
                    <a:lumMod val="60000"/>
                    <a:lumOff val="40000"/>
                  </a:srgbClr>
                </a:solidFill>
                <a:ea typeface="ＭＳ Ｐゴシック" charset="0"/>
                <a:cs typeface="ＭＳ Ｐゴシック" charset="0"/>
              </a:rPr>
              <a:pPr/>
              <a:t>‹#›</a:t>
            </a:fld>
            <a:endParaRPr lang="en-US" dirty="0">
              <a:solidFill>
                <a:srgbClr val="5F6C7B">
                  <a:lumMod val="60000"/>
                  <a:lumOff val="40000"/>
                </a:srgbClr>
              </a:solidFill>
              <a:ea typeface="ＭＳ Ｐゴシック" charset="0"/>
              <a:cs typeface="ＭＳ Ｐゴシック"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Standar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985" y="709274"/>
            <a:ext cx="8406819" cy="3962684"/>
          </a:xfrm>
          <a:prstGeom prst="rect">
            <a:avLst/>
          </a:prstGeom>
        </p:spPr>
        <p:txBody>
          <a:bodyPr lIns="91438" tIns="45719" rIns="91438" bIns="45719"/>
          <a:lstStyle>
            <a:lvl1pPr marL="457189" indent="-457189">
              <a:buClr>
                <a:schemeClr val="accent1"/>
              </a:buClr>
              <a:buFont typeface="Arial"/>
              <a:buChar char="•"/>
              <a:defRPr/>
            </a:lvl1pPr>
            <a:lvl2pPr>
              <a:buClr>
                <a:srgbClr val="53B948"/>
              </a:buClr>
              <a:defRPr baseline="0"/>
            </a:lvl2pPr>
            <a:lvl3pPr marL="1200120" indent="-285743">
              <a:buClr>
                <a:schemeClr val="accent4"/>
              </a:buClr>
              <a:buFont typeface="Arial"/>
              <a:buChar char="•"/>
              <a:defRPr baseline="0"/>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79986" y="5971"/>
            <a:ext cx="7986539" cy="548882"/>
          </a:xfrm>
        </p:spPr>
        <p:txBody>
          <a:bodyPr>
            <a:normAutofit/>
          </a:bodyPr>
          <a:lstStyle>
            <a:lvl1pPr>
              <a:defRPr sz="2500"/>
            </a:lvl1pPr>
          </a:lstStyle>
          <a:p>
            <a:r>
              <a:rPr lang="en-US" dirty="0"/>
              <a:t>Click to edit Master title style</a:t>
            </a:r>
          </a:p>
        </p:txBody>
      </p:sp>
      <p:sp>
        <p:nvSpPr>
          <p:cNvPr id="17" name="Rectangle 16"/>
          <p:cNvSpPr/>
          <p:nvPr/>
        </p:nvSpPr>
        <p:spPr>
          <a:xfrm>
            <a:off x="-1" y="531618"/>
            <a:ext cx="9156961" cy="3428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a:lstStyle/>
          <a:p>
            <a:endParaRPr lang="en-US">
              <a:solidFill>
                <a:srgbClr val="214794"/>
              </a:solidFill>
            </a:endParaRPr>
          </a:p>
        </p:txBody>
      </p:sp>
      <p:sp>
        <p:nvSpPr>
          <p:cNvPr id="8" name="Rectangle 7"/>
          <p:cNvSpPr/>
          <p:nvPr/>
        </p:nvSpPr>
        <p:spPr>
          <a:xfrm>
            <a:off x="4" y="4831409"/>
            <a:ext cx="9156961" cy="321810"/>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a:solidFill>
                <a:srgbClr val="FFFFFF"/>
              </a:solidFill>
            </a:endParaRPr>
          </a:p>
        </p:txBody>
      </p:sp>
      <p:sp>
        <p:nvSpPr>
          <p:cNvPr id="11" name="Slide Number Placeholder 5"/>
          <p:cNvSpPr>
            <a:spLocks noGrp="1"/>
          </p:cNvSpPr>
          <p:nvPr>
            <p:ph type="sldNum" sz="quarter" idx="10"/>
          </p:nvPr>
        </p:nvSpPr>
        <p:spPr>
          <a:xfrm>
            <a:off x="6553200" y="4892760"/>
            <a:ext cx="2133600" cy="202774"/>
          </a:xfrm>
          <a:prstGeom prst="rect">
            <a:avLst/>
          </a:prstGeom>
        </p:spPr>
        <p:txBody>
          <a:bodyPr vert="horz" lIns="91438" tIns="45719" rIns="91438" bIns="45719" rtlCol="0" anchor="ctr"/>
          <a:lstStyle>
            <a:lvl1pPr algn="r">
              <a:defRPr sz="900" b="0" i="0">
                <a:solidFill>
                  <a:schemeClr val="bg1">
                    <a:lumMod val="75000"/>
                  </a:schemeClr>
                </a:solidFill>
                <a:latin typeface="Arial"/>
                <a:cs typeface="Arial"/>
              </a:defRPr>
            </a:lvl1pPr>
          </a:lstStyle>
          <a:p>
            <a:fld id="{59FBCBD5-A728-384D-A41B-B8C6FE40EEBE}" type="slidenum">
              <a:rPr lang="en-US" smtClean="0">
                <a:solidFill>
                  <a:srgbClr val="FFFFFF">
                    <a:lumMod val="75000"/>
                  </a:srgbClr>
                </a:solidFill>
                <a:ea typeface="ＭＳ Ｐゴシック" charset="0"/>
              </a:rPr>
              <a:pPr/>
              <a:t>‹#›</a:t>
            </a:fld>
            <a:endParaRPr lang="en-US" dirty="0">
              <a:solidFill>
                <a:srgbClr val="FFFFFF">
                  <a:lumMod val="75000"/>
                </a:srgbClr>
              </a:solidFill>
              <a:ea typeface="ＭＳ Ｐゴシック" charset="0"/>
            </a:endParaRPr>
          </a:p>
        </p:txBody>
      </p:sp>
      <p:sp>
        <p:nvSpPr>
          <p:cNvPr id="12" name="Rectangle 11"/>
          <p:cNvSpPr/>
          <p:nvPr/>
        </p:nvSpPr>
        <p:spPr>
          <a:xfrm>
            <a:off x="336930" y="4871594"/>
            <a:ext cx="2691427" cy="219288"/>
          </a:xfrm>
          <a:prstGeom prst="rect">
            <a:avLst/>
          </a:prstGeom>
        </p:spPr>
        <p:txBody>
          <a:bodyPr wrap="square" lIns="91438" tIns="45719" rIns="91438" bIns="45719">
            <a:spAutoFit/>
          </a:bodyPr>
          <a:lstStyle/>
          <a:p>
            <a:r>
              <a:rPr lang="en-US" sz="800" dirty="0">
                <a:solidFill>
                  <a:srgbClr val="FFFFFF">
                    <a:lumMod val="65000"/>
                  </a:srgbClr>
                </a:solidFill>
                <a:latin typeface="Arial"/>
                <a:ea typeface="ＭＳ Ｐゴシック" charset="0"/>
                <a:cs typeface="Arial"/>
              </a:rPr>
              <a:t>© 2015 ScienceLogic Inc. All rights reserved.</a:t>
            </a:r>
          </a:p>
        </p:txBody>
      </p:sp>
      <p:pic>
        <p:nvPicPr>
          <p:cNvPr id="16" name="Picture 15" descr="dots.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492540" y="69334"/>
            <a:ext cx="457170" cy="402309"/>
          </a:xfrm>
          <a:prstGeom prst="rect">
            <a:avLst/>
          </a:prstGeom>
        </p:spPr>
      </p:pic>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lang="en-US" sz="3000" kern="1200" dirty="0">
                <a:gradFill flip="none" rotWithShape="1">
                  <a:gsLst>
                    <a:gs pos="0">
                      <a:schemeClr val="tx1">
                        <a:lumMod val="55000"/>
                      </a:schemeClr>
                    </a:gs>
                    <a:gs pos="100000">
                      <a:schemeClr val="tx1">
                        <a:shade val="100000"/>
                        <a:satMod val="115000"/>
                        <a:lumMod val="95000"/>
                      </a:schemeClr>
                    </a:gs>
                  </a:gsLst>
                  <a:lin ang="16200000" scaled="1"/>
                  <a:tileRect/>
                </a:gradFill>
                <a:effectLst>
                  <a:outerShdw blurRad="88900" dist="38100" dir="5400000" algn="ctr" rotWithShape="0">
                    <a:srgbClr val="000000">
                      <a:alpha val="65000"/>
                    </a:srgbClr>
                  </a:outerShdw>
                </a:effectLst>
                <a:latin typeface="+mj-lt"/>
                <a:ea typeface="+mj-ea"/>
                <a:cs typeface="Arial" pitchFamily="34" charset="0"/>
              </a:defRPr>
            </a:lvl1pPr>
          </a:lstStyle>
          <a:p>
            <a:pPr lvl="0" algn="ctr" defTabSz="816218" rtl="0" eaLnBrk="1" fontAlgn="base" latinLnBrk="0" hangingPunct="1">
              <a:lnSpc>
                <a:spcPct val="85000"/>
              </a:lnSpc>
              <a:spcBef>
                <a:spcPct val="0"/>
              </a:spcBef>
              <a:spcAft>
                <a:spcPct val="0"/>
              </a:spcAft>
              <a:buNone/>
            </a:pPr>
            <a:r>
              <a:rPr lang="en-US"/>
              <a:t>Click to edit Master title style</a:t>
            </a:r>
            <a:endParaRPr lang="en-US" dirty="0"/>
          </a:p>
        </p:txBody>
      </p:sp>
      <p:sp>
        <p:nvSpPr>
          <p:cNvPr id="7" name="Text Placeholder 4"/>
          <p:cNvSpPr>
            <a:spLocks noGrp="1"/>
          </p:cNvSpPr>
          <p:nvPr>
            <p:ph type="body" sz="quarter" idx="11"/>
          </p:nvPr>
        </p:nvSpPr>
        <p:spPr>
          <a:xfrm>
            <a:off x="571649" y="1440657"/>
            <a:ext cx="7998320" cy="314086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130" y="59121"/>
            <a:ext cx="8484547" cy="739380"/>
          </a:xfrm>
        </p:spPr>
        <p:txBody>
          <a:bodyPr/>
          <a:lstStyle/>
          <a:p>
            <a:r>
              <a:rPr lang="en-US" dirty="0"/>
              <a:t>Click to Edit Title</a:t>
            </a:r>
          </a:p>
        </p:txBody>
      </p:sp>
      <p:sp>
        <p:nvSpPr>
          <p:cNvPr id="7" name="Content Placeholder 2"/>
          <p:cNvSpPr>
            <a:spLocks noGrp="1"/>
          </p:cNvSpPr>
          <p:nvPr>
            <p:ph sz="quarter" idx="20" hasCustomPrompt="1"/>
          </p:nvPr>
        </p:nvSpPr>
        <p:spPr>
          <a:xfrm>
            <a:off x="336130" y="1200150"/>
            <a:ext cx="8484547" cy="3394710"/>
          </a:xfrm>
          <a:prstGeom prst="rect">
            <a:avLst/>
          </a:prstGeom>
        </p:spPr>
        <p:txBody>
          <a:bodyPr/>
          <a:lstStyle>
            <a:lvl2pPr marL="346472" indent="-173831">
              <a:buFont typeface="Lucida Grande"/>
              <a:buChar char="–"/>
              <a:defRPr sz="1500"/>
            </a:lvl2pPr>
            <a:lvl3pPr>
              <a:defRPr sz="1350"/>
            </a:lvl3pPr>
            <a:lvl4pPr marL="683419" indent="-173831">
              <a:buFont typeface="Lucida Grande"/>
              <a:buChar cha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4"/>
          </p:nvPr>
        </p:nvSpPr>
        <p:spPr>
          <a:xfrm>
            <a:off x="118789" y="4928402"/>
            <a:ext cx="307956" cy="184666"/>
          </a:xfrm>
          <a:prstGeom prst="rect">
            <a:avLst/>
          </a:prstGeom>
          <a:noFill/>
        </p:spPr>
        <p:txBody>
          <a:bodyPr wrap="square" rtlCol="0">
            <a:spAutoFit/>
          </a:bodyPr>
          <a:lstStyle>
            <a:lvl1pPr>
              <a:defRPr lang="en-US" sz="600" smtClean="0">
                <a:solidFill>
                  <a:schemeClr val="bg2"/>
                </a:solidFill>
              </a:defRPr>
            </a:lvl1pPr>
          </a:lstStyle>
          <a:p>
            <a:fld id="{113BA7D1-EE9A-0241-B0CB-67F65CFD4A8F}" type="slidenum">
              <a:rPr>
                <a:solidFill>
                  <a:srgbClr val="FFFFFF"/>
                </a:solidFill>
                <a:ea typeface="ＭＳ Ｐゴシック" charset="0"/>
                <a:cs typeface="ＭＳ Ｐゴシック" charset="0"/>
              </a:rPr>
              <a:pPr/>
              <a:t>‹#›</a:t>
            </a:fld>
            <a:endParaRPr dirty="0">
              <a:solidFill>
                <a:srgbClr val="FFFFFF"/>
              </a:solidFill>
              <a:ea typeface="ＭＳ Ｐゴシック" charset="0"/>
              <a:cs typeface="ＭＳ Ｐゴシック" charset="0"/>
            </a:endParaRPr>
          </a:p>
        </p:txBody>
      </p:sp>
    </p:spTree>
  </p:cSld>
  <p:clrMapOvr>
    <a:masterClrMapping/>
  </p:clrMapOvr>
  <p:transition spd="med">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Title-SubTitle-Text-Confidential">
    <p:spTree>
      <p:nvGrpSpPr>
        <p:cNvPr id="1" name=""/>
        <p:cNvGrpSpPr/>
        <p:nvPr/>
      </p:nvGrpSpPr>
      <p:grpSpPr>
        <a:xfrm>
          <a:off x="0" y="0"/>
          <a:ext cx="0" cy="0"/>
          <a:chOff x="0" y="0"/>
          <a:chExt cx="0" cy="0"/>
        </a:xfrm>
      </p:grpSpPr>
      <p:sp>
        <p:nvSpPr>
          <p:cNvPr id="3" name="Content Placeholder 2"/>
          <p:cNvSpPr>
            <a:spLocks noGrp="1"/>
          </p:cNvSpPr>
          <p:nvPr>
            <p:ph idx="1"/>
          </p:nvPr>
        </p:nvSpPr>
        <p:spPr bwMode="black">
          <a:xfrm>
            <a:off x="491469" y="1195823"/>
            <a:ext cx="7729006" cy="2938413"/>
          </a:xfrm>
          <a:prstGeom prst="rect">
            <a:avLst/>
          </a:prstGeom>
        </p:spPr>
        <p:txBody>
          <a:bodyPr/>
          <a:lstStyle/>
          <a:p>
            <a:pPr lvl="0"/>
            <a:r>
              <a:rPr lang="en-US" dirty="0"/>
              <a:t>Click to edit Master text styles</a:t>
            </a:r>
          </a:p>
          <a:p>
            <a:pPr lvl="1"/>
            <a:r>
              <a:rPr lang="en-US" dirty="0"/>
              <a:t>Second level</a:t>
            </a:r>
          </a:p>
          <a:p>
            <a:pPr lvl="2"/>
            <a:r>
              <a:rPr lang="en-US" dirty="0"/>
              <a:t>Third level</a:t>
            </a:r>
          </a:p>
        </p:txBody>
      </p:sp>
      <p:sp>
        <p:nvSpPr>
          <p:cNvPr id="5" name="Content Placeholder 4"/>
          <p:cNvSpPr>
            <a:spLocks noGrp="1"/>
          </p:cNvSpPr>
          <p:nvPr>
            <p:ph sz="quarter" idx="14"/>
          </p:nvPr>
        </p:nvSpPr>
        <p:spPr bwMode="black">
          <a:xfrm>
            <a:off x="491469" y="827026"/>
            <a:ext cx="7753009" cy="263931"/>
          </a:xfrm>
          <a:prstGeom prst="rect">
            <a:avLst/>
          </a:prstGeom>
        </p:spPr>
        <p:txBody>
          <a:bodyPr/>
          <a:lstStyle>
            <a:lvl1pPr marL="69453" indent="-69453">
              <a:defRPr b="1">
                <a:solidFill>
                  <a:schemeClr val="bg2"/>
                </a:solidFill>
              </a:defRPr>
            </a:lvl1pPr>
          </a:lstStyle>
          <a:p>
            <a:pPr lvl="0"/>
            <a:r>
              <a:rPr lang="en-US" dirty="0"/>
              <a:t>Click to edit Master text styles</a:t>
            </a:r>
          </a:p>
        </p:txBody>
      </p:sp>
      <p:sp>
        <p:nvSpPr>
          <p:cNvPr id="4" name="Title 3"/>
          <p:cNvSpPr>
            <a:spLocks noGrp="1"/>
          </p:cNvSpPr>
          <p:nvPr>
            <p:ph type="title"/>
          </p:nvPr>
        </p:nvSpPr>
        <p:spPr bwMode="black"/>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9660" y="895601"/>
            <a:ext cx="8398739"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chemeClr val="tx2"/>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US"/>
              <a:t>Click to edit Master text styles</a:t>
            </a:r>
          </a:p>
        </p:txBody>
      </p:sp>
    </p:spTree>
    <p:extLst>
      <p:ext uri="{BB962C8B-B14F-4D97-AF65-F5344CB8AC3E}">
        <p14:creationId xmlns:p14="http://schemas.microsoft.com/office/powerpoint/2010/main" val="2280407899"/>
      </p:ext>
    </p:extLst>
  </p:cSld>
  <p:clrMapOvr>
    <a:masterClrMapping/>
  </p:clrMapOvr>
  <p:transition spd="med">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Empty Content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00112" y="324532"/>
            <a:ext cx="5829300" cy="437470"/>
          </a:xfrm>
          <a:prstGeom prst="rect">
            <a:avLst/>
          </a:prstGeom>
        </p:spPr>
        <p:txBody>
          <a:bodyPr/>
          <a:lstStyle>
            <a:lvl1pPr marL="0" algn="l" defTabSz="685800" rtl="0" eaLnBrk="1" latinLnBrk="0" hangingPunct="1">
              <a:defRPr lang="en-US" sz="24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Add a Title</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Bullet Slide">
    <p:spTree>
      <p:nvGrpSpPr>
        <p:cNvPr id="1" name=""/>
        <p:cNvGrpSpPr/>
        <p:nvPr/>
      </p:nvGrpSpPr>
      <p:grpSpPr>
        <a:xfrm>
          <a:off x="0" y="0"/>
          <a:ext cx="0" cy="0"/>
          <a:chOff x="0" y="0"/>
          <a:chExt cx="0" cy="0"/>
        </a:xfrm>
      </p:grpSpPr>
      <p:sp>
        <p:nvSpPr>
          <p:cNvPr id="11" name="Title 1"/>
          <p:cNvSpPr>
            <a:spLocks noGrp="1"/>
          </p:cNvSpPr>
          <p:nvPr>
            <p:ph type="title"/>
          </p:nvPr>
        </p:nvSpPr>
        <p:spPr>
          <a:xfrm>
            <a:off x="219514" y="202571"/>
            <a:ext cx="8711929" cy="628650"/>
          </a:xfrm>
        </p:spPr>
        <p:txBody>
          <a:bodyPr/>
          <a:lstStyle>
            <a:lvl1pPr algn="l" defTabSz="685862" rtl="0" eaLnBrk="1" latinLnBrk="0" hangingPunct="1">
              <a:lnSpc>
                <a:spcPct val="80000"/>
              </a:lnSpc>
              <a:spcBef>
                <a:spcPct val="0"/>
              </a:spcBef>
              <a:buNone/>
              <a:defRPr lang="en-US" sz="2700" b="0" kern="1200" spc="0" baseline="0" dirty="0">
                <a:solidFill>
                  <a:srgbClr val="D81F28"/>
                </a:solidFill>
                <a:latin typeface="+mj-lt"/>
                <a:ea typeface="+mj-ea"/>
                <a:cs typeface="+mj-cs"/>
              </a:defRPr>
            </a:lvl1pPr>
          </a:lstStyle>
          <a:p>
            <a:r>
              <a:rPr lang="en-US"/>
              <a:t>Click to edit Master title style</a:t>
            </a:r>
            <a:endParaRPr lang="en-US" dirty="0"/>
          </a:p>
        </p:txBody>
      </p:sp>
      <p:sp>
        <p:nvSpPr>
          <p:cNvPr id="12" name="Text Placeholder 7"/>
          <p:cNvSpPr>
            <a:spLocks noGrp="1"/>
          </p:cNvSpPr>
          <p:nvPr>
            <p:ph type="body" sz="quarter" idx="11" hasCustomPrompt="1"/>
          </p:nvPr>
        </p:nvSpPr>
        <p:spPr>
          <a:xfrm>
            <a:off x="219514" y="806666"/>
            <a:ext cx="8711929" cy="342900"/>
          </a:xfrm>
          <a:prstGeom prst="rect">
            <a:avLst/>
          </a:prstGeom>
        </p:spPr>
        <p:txBody>
          <a:bodyPr>
            <a:noAutofit/>
          </a:bodyPr>
          <a:lstStyle>
            <a:lvl1pPr marL="0" indent="0">
              <a:buNone/>
              <a:defRPr lang="en-US" sz="2100" kern="1200" spc="-38" baseline="0" dirty="0">
                <a:solidFill>
                  <a:srgbClr val="686A79"/>
                </a:solidFill>
                <a:latin typeface="+mj-lt"/>
                <a:ea typeface="+mn-ea"/>
                <a:cs typeface="+mn-cs"/>
              </a:defRPr>
            </a:lvl1pPr>
          </a:lstStyle>
          <a:p>
            <a:pPr marL="0" lvl="0" indent="0" algn="l" defTabSz="685862" rtl="0" eaLnBrk="1" latinLnBrk="0" hangingPunct="1">
              <a:lnSpc>
                <a:spcPct val="95000"/>
              </a:lnSpc>
              <a:spcBef>
                <a:spcPts val="1080"/>
              </a:spcBef>
              <a:buClr>
                <a:schemeClr val="accent1">
                  <a:lumMod val="40000"/>
                  <a:lumOff val="60000"/>
                </a:schemeClr>
              </a:buClr>
              <a:buSzPct val="90000"/>
              <a:buFont typeface="Arial" pitchFamily="34" charset="0"/>
              <a:buNone/>
              <a:tabLst/>
            </a:pPr>
            <a:r>
              <a:rPr lang="en-US" dirty="0"/>
              <a:t>Slide Subtitle</a:t>
            </a:r>
          </a:p>
        </p:txBody>
      </p:sp>
      <p:sp>
        <p:nvSpPr>
          <p:cNvPr id="3" name="Text Placeholder 2"/>
          <p:cNvSpPr>
            <a:spLocks noGrp="1"/>
          </p:cNvSpPr>
          <p:nvPr>
            <p:ph type="body" sz="quarter" idx="14"/>
          </p:nvPr>
        </p:nvSpPr>
        <p:spPr>
          <a:xfrm>
            <a:off x="219513" y="1257300"/>
            <a:ext cx="8697018" cy="35433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1" y="205980"/>
            <a:ext cx="8502904" cy="531034"/>
          </a:xfrm>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330200" y="895754"/>
            <a:ext cx="4169664" cy="3904132"/>
          </a:xfrm>
          <a:prstGeom prst="rect">
            <a:avLst/>
          </a:prstGeom>
        </p:spPr>
        <p:txBody>
          <a:bodyPr vert="horz" lIns="0" tIns="0" rIns="0" bIns="0" rtlCol="0">
            <a:noAutofit/>
          </a:bodyPr>
          <a:lstStyle>
            <a:lvl1pPr>
              <a:buClr>
                <a:schemeClr val="tx1"/>
              </a:buClr>
              <a:defRPr lang="en-US" sz="2000" dirty="0" smtClean="0"/>
            </a:lvl1pPr>
            <a:lvl2pPr>
              <a:buClr>
                <a:schemeClr val="tx1"/>
              </a:buClr>
              <a:defRPr lang="en-US" sz="1800" dirty="0" smtClean="0"/>
            </a:lvl2pPr>
            <a:lvl3pPr>
              <a:buClr>
                <a:schemeClr val="tx1"/>
              </a:buClr>
              <a:defRPr lang="en-US" sz="1600" dirty="0" smtClean="0"/>
            </a:lvl3pPr>
          </a:lstStyle>
          <a:p>
            <a:pPr lvl="0">
              <a:buClr>
                <a:srgbClr val="000000"/>
              </a:buClr>
            </a:pPr>
            <a:r>
              <a:rPr lang="en-US" dirty="0"/>
              <a:t>Click to edit text styles</a:t>
            </a:r>
          </a:p>
          <a:p>
            <a:pPr lvl="1">
              <a:buClr>
                <a:srgbClr val="000000"/>
              </a:buClr>
            </a:pPr>
            <a:r>
              <a:rPr lang="en-US" dirty="0"/>
              <a:t>Second level</a:t>
            </a:r>
          </a:p>
          <a:p>
            <a:pPr lvl="2">
              <a:buClr>
                <a:srgbClr val="000000"/>
              </a:buClr>
            </a:pPr>
            <a:r>
              <a:rPr lang="en-US" dirty="0"/>
              <a:t>Third level</a:t>
            </a:r>
          </a:p>
        </p:txBody>
      </p:sp>
      <p:sp>
        <p:nvSpPr>
          <p:cNvPr id="4" name="Content Placeholder 3"/>
          <p:cNvSpPr>
            <a:spLocks noGrp="1"/>
          </p:cNvSpPr>
          <p:nvPr>
            <p:ph sz="half" idx="2" hasCustomPrompt="1"/>
          </p:nvPr>
        </p:nvSpPr>
        <p:spPr>
          <a:xfrm>
            <a:off x="4663440" y="895754"/>
            <a:ext cx="4169664" cy="3904132"/>
          </a:xfrm>
          <a:prstGeom prst="rect">
            <a:avLst/>
          </a:prstGeom>
        </p:spPr>
        <p:txBody>
          <a:bodyPr vert="horz" lIns="0" tIns="0" rIns="0" bIns="0" rtlCol="0">
            <a:noAutofit/>
          </a:bodyPr>
          <a:lstStyle>
            <a:lvl1pPr>
              <a:buClr>
                <a:schemeClr val="tx1"/>
              </a:buClr>
              <a:defRPr lang="en-US" sz="2000" dirty="0" smtClean="0"/>
            </a:lvl1pPr>
            <a:lvl2pPr>
              <a:buClr>
                <a:schemeClr val="tx1"/>
              </a:buClr>
              <a:defRPr lang="en-US" sz="1800" dirty="0" smtClean="0"/>
            </a:lvl2pPr>
            <a:lvl3pPr>
              <a:buClr>
                <a:schemeClr val="tx1"/>
              </a:buClr>
              <a:defRPr lang="en-US" sz="1600" dirty="0" smtClean="0"/>
            </a:lvl3pPr>
          </a:lstStyle>
          <a:p>
            <a:pPr lvl="0">
              <a:buClr>
                <a:srgbClr val="000000"/>
              </a:buClr>
            </a:pPr>
            <a:r>
              <a:rPr lang="en-US" dirty="0"/>
              <a:t>Click to edit text styles</a:t>
            </a:r>
          </a:p>
          <a:p>
            <a:pPr lvl="1">
              <a:buClr>
                <a:srgbClr val="000000"/>
              </a:buClr>
            </a:pPr>
            <a:r>
              <a:rPr lang="en-US" dirty="0"/>
              <a:t>Second level</a:t>
            </a:r>
          </a:p>
          <a:p>
            <a:pPr lvl="2">
              <a:buClr>
                <a:srgbClr val="000000"/>
              </a:buClr>
            </a:pPr>
            <a:r>
              <a:rPr lang="en-US" dirty="0"/>
              <a:t>Third level</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00053" y="947060"/>
            <a:ext cx="8386763" cy="38147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Line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0200" y="205979"/>
            <a:ext cx="8375904" cy="329184"/>
          </a:xfrm>
        </p:spPr>
        <p:txBody>
          <a:bodyPr vert="horz" lIns="0" tIns="0" rIns="0" bIns="0" rtlCol="0" anchor="t">
            <a:noAutofit/>
          </a:bodyPr>
          <a:lstStyle>
            <a:lvl1pPr>
              <a:defRPr lang="en-US" dirty="0"/>
            </a:lvl1pPr>
          </a:lstStyle>
          <a:p>
            <a:pPr lvl="0"/>
            <a:r>
              <a:rPr lang="en-US" dirty="0"/>
              <a:t>Single line title</a:t>
            </a:r>
          </a:p>
        </p:txBody>
      </p:sp>
      <p:sp>
        <p:nvSpPr>
          <p:cNvPr id="7" name="Subtitle 2"/>
          <p:cNvSpPr>
            <a:spLocks noGrp="1"/>
          </p:cNvSpPr>
          <p:nvPr>
            <p:ph type="subTitle" idx="1" hasCustomPrompt="1"/>
          </p:nvPr>
        </p:nvSpPr>
        <p:spPr>
          <a:xfrm>
            <a:off x="333376" y="550127"/>
            <a:ext cx="8372729" cy="321992"/>
          </a:xfrm>
          <a:prstGeom prst="rect">
            <a:avLst/>
          </a:prstGeom>
        </p:spPr>
        <p:txBody>
          <a:bodyPr lIns="0"/>
          <a:lstStyle>
            <a:lvl1pPr marL="0" indent="0" algn="l">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130" y="59121"/>
            <a:ext cx="8504925" cy="739380"/>
          </a:xfrm>
        </p:spPr>
        <p:txBody>
          <a:bodyPr/>
          <a:lstStyle/>
          <a:p>
            <a:r>
              <a:rPr lang="en-US" dirty="0"/>
              <a:t>Click to Edit Title</a:t>
            </a:r>
          </a:p>
        </p:txBody>
      </p:sp>
      <p:sp>
        <p:nvSpPr>
          <p:cNvPr id="7" name="Slide Number Placeholder 4"/>
          <p:cNvSpPr>
            <a:spLocks noGrp="1"/>
          </p:cNvSpPr>
          <p:nvPr>
            <p:ph type="sldNum" sz="quarter" idx="4"/>
          </p:nvPr>
        </p:nvSpPr>
        <p:spPr>
          <a:xfrm>
            <a:off x="118789" y="4939943"/>
            <a:ext cx="307956" cy="161583"/>
          </a:xfrm>
          <a:prstGeom prst="rect">
            <a:avLst/>
          </a:prstGeom>
          <a:noFill/>
        </p:spPr>
        <p:txBody>
          <a:bodyPr wrap="square" lIns="68589" tIns="34295" rIns="68589" bIns="34295" rtlCol="0">
            <a:spAutoFit/>
          </a:bodyPr>
          <a:lstStyle>
            <a:lvl1pPr>
              <a:defRPr lang="en-US" sz="600" smtClean="0">
                <a:solidFill>
                  <a:schemeClr val="bg2"/>
                </a:solidFill>
              </a:defRPr>
            </a:lvl1pPr>
          </a:lstStyle>
          <a:p>
            <a:fld id="{113BA7D1-EE9A-0241-B0CB-67F65CFD4A8F}" type="slidenum">
              <a:rPr>
                <a:solidFill>
                  <a:srgbClr val="FFFFFF"/>
                </a:solidFill>
                <a:ea typeface="ＭＳ Ｐゴシック" charset="0"/>
                <a:cs typeface="ＭＳ Ｐゴシック" charset="0"/>
              </a:rPr>
              <a:pPr/>
              <a:t>‹#›</a:t>
            </a:fld>
            <a:endParaRPr dirty="0">
              <a:solidFill>
                <a:srgbClr val="FFFFFF"/>
              </a:solidFill>
              <a:ea typeface="ＭＳ Ｐゴシック" charset="0"/>
              <a:cs typeface="ＭＳ Ｐゴシック" charset="0"/>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slideLayout" Target="../slideLayouts/slideLayout93.xml"/><Relationship Id="rId50" Type="http://schemas.openxmlformats.org/officeDocument/2006/relationships/theme" Target="../theme/theme2.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49" Type="http://schemas.openxmlformats.org/officeDocument/2006/relationships/slideLayout" Target="../slideLayouts/slideLayout95.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slideLayout" Target="../slideLayouts/slideLayout94.xml"/><Relationship Id="rId8" Type="http://schemas.openxmlformats.org/officeDocument/2006/relationships/slideLayout" Target="../slideLayouts/slideLayout54.xml"/><Relationship Id="rId51"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rgbClr val="000000">
                    <a:alpha val="25000"/>
                  </a:srgbClr>
                </a:solidFill>
                <a:latin typeface="+mn-lt"/>
                <a:ea typeface="+mn-ea"/>
                <a:cs typeface="CiscoSans Thin"/>
              </a:rPr>
              <a:pPr algn="r" defTabSz="610744" fontAlgn="auto">
                <a:spcBef>
                  <a:spcPts val="0"/>
                </a:spcBef>
                <a:spcAft>
                  <a:spcPts val="0"/>
                </a:spcAft>
                <a:defRPr/>
              </a:pPr>
              <a:t>‹#›</a:t>
            </a:fld>
            <a:endParaRPr lang="en-US" sz="600" dirty="0">
              <a:solidFill>
                <a:srgbClr val="000000">
                  <a:alpha val="25000"/>
                </a:srgb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rgbClr val="000000">
                    <a:alpha val="25000"/>
                  </a:srgbClr>
                </a:solidFill>
                <a:latin typeface="+mn-lt"/>
                <a:ea typeface="+mn-ea"/>
                <a:cs typeface="CiscoSans Thin"/>
              </a:rPr>
              <a:t>© </a:t>
            </a:r>
            <a:r>
              <a:rPr lang="en-US" sz="600" dirty="0" smtClean="0">
                <a:solidFill>
                  <a:srgbClr val="000000">
                    <a:alpha val="25000"/>
                  </a:srgbClr>
                </a:solidFill>
                <a:latin typeface="+mn-lt"/>
                <a:ea typeface="+mn-ea"/>
                <a:cs typeface="CiscoSans Thin"/>
              </a:rPr>
              <a:t>2020  </a:t>
            </a:r>
            <a:r>
              <a:rPr lang="en-US" sz="600" dirty="0">
                <a:solidFill>
                  <a:srgbClr val="000000">
                    <a:alpha val="25000"/>
                  </a:srgbClr>
                </a:solidFill>
                <a:latin typeface="+mn-lt"/>
                <a:ea typeface="+mn-ea"/>
                <a:cs typeface="CiscoSans Thin"/>
              </a:rPr>
              <a:t>Cisco and/or its affiliates. All rights reserved.   Cisco Confidential</a:t>
            </a:r>
          </a:p>
        </p:txBody>
      </p:sp>
      <p:pic>
        <p:nvPicPr>
          <p:cNvPr id="1029" name="Picture 2"/>
          <p:cNvPicPr>
            <a:picLocks noChangeAspect="1" noChangeArrowheads="1"/>
          </p:cNvPicPr>
          <p:nvPr/>
        </p:nvPicPr>
        <p:blipFill>
          <a:blip r:embed="rId48">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62" r:id="rId1"/>
    <p:sldLayoutId id="2147483964" r:id="rId2"/>
    <p:sldLayoutId id="2147483965" r:id="rId3"/>
    <p:sldLayoutId id="2147484012"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 id="2147483978" r:id="rId17"/>
    <p:sldLayoutId id="2147483979" r:id="rId18"/>
    <p:sldLayoutId id="2147483980" r:id="rId19"/>
    <p:sldLayoutId id="2147483981" r:id="rId20"/>
    <p:sldLayoutId id="2147483982" r:id="rId21"/>
    <p:sldLayoutId id="2147483983" r:id="rId22"/>
    <p:sldLayoutId id="2147483984" r:id="rId23"/>
    <p:sldLayoutId id="2147483985" r:id="rId24"/>
    <p:sldLayoutId id="2147484006" r:id="rId25"/>
    <p:sldLayoutId id="2147484007" r:id="rId26"/>
    <p:sldLayoutId id="2147484008" r:id="rId27"/>
    <p:sldLayoutId id="2147484010" r:id="rId28"/>
    <p:sldLayoutId id="2147484009" r:id="rId29"/>
    <p:sldLayoutId id="2147484011" r:id="rId30"/>
    <p:sldLayoutId id="2147483986" r:id="rId31"/>
    <p:sldLayoutId id="2147483987" r:id="rId32"/>
    <p:sldLayoutId id="2147483989" r:id="rId33"/>
    <p:sldLayoutId id="2147484014" r:id="rId34"/>
    <p:sldLayoutId id="2147483990" r:id="rId35"/>
    <p:sldLayoutId id="2147483991" r:id="rId36"/>
    <p:sldLayoutId id="2147483992" r:id="rId37"/>
    <p:sldLayoutId id="2147483993" r:id="rId38"/>
    <p:sldLayoutId id="2147483994" r:id="rId39"/>
    <p:sldLayoutId id="2147483995" r:id="rId40"/>
    <p:sldLayoutId id="2147483996" r:id="rId41"/>
    <p:sldLayoutId id="2147483997" r:id="rId42"/>
    <p:sldLayoutId id="2147483998" r:id="rId43"/>
    <p:sldLayoutId id="2147484076" r:id="rId44"/>
    <p:sldLayoutId id="2147484077" r:id="rId45"/>
    <p:sldLayoutId id="2147484078" r:id="rId46"/>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tx2"/>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rgbClr val="000000">
                    <a:alpha val="25000"/>
                  </a:srgbClr>
                </a:solidFill>
                <a:latin typeface="Arial"/>
                <a:ea typeface=""/>
                <a:cs typeface="CiscoSans Thin"/>
              </a:rPr>
              <a:pPr algn="r" defTabSz="610744" fontAlgn="auto">
                <a:spcBef>
                  <a:spcPts val="0"/>
                </a:spcBef>
                <a:spcAft>
                  <a:spcPts val="0"/>
                </a:spcAft>
                <a:defRPr/>
              </a:pPr>
              <a:t>‹#›</a:t>
            </a:fld>
            <a:endParaRPr lang="en-US" sz="600" dirty="0">
              <a:solidFill>
                <a:srgbClr val="000000">
                  <a:alpha val="25000"/>
                </a:srgbClr>
              </a:solidFill>
              <a:latin typeface="Arial"/>
              <a:ea typeface=""/>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rgbClr val="000000">
                    <a:alpha val="25000"/>
                  </a:srgbClr>
                </a:solidFill>
                <a:latin typeface="Arial"/>
                <a:ea typeface=""/>
                <a:cs typeface="CiscoSans Thin"/>
              </a:rPr>
              <a:t>© </a:t>
            </a:r>
            <a:r>
              <a:rPr lang="en-US" sz="600" dirty="0" smtClean="0">
                <a:solidFill>
                  <a:srgbClr val="000000">
                    <a:alpha val="25000"/>
                  </a:srgbClr>
                </a:solidFill>
                <a:latin typeface="Arial"/>
                <a:ea typeface=""/>
                <a:cs typeface="CiscoSans Thin"/>
              </a:rPr>
              <a:t>2020  </a:t>
            </a:r>
            <a:r>
              <a:rPr lang="en-US" sz="600" dirty="0">
                <a:solidFill>
                  <a:srgbClr val="000000">
                    <a:alpha val="25000"/>
                  </a:srgbClr>
                </a:solidFill>
                <a:latin typeface="Arial"/>
                <a:ea typeface=""/>
                <a:cs typeface="CiscoSans Thin"/>
              </a:rPr>
              <a:t>Cisco and/or its affiliates. All rights reserved.   Cisco Confidential</a:t>
            </a:r>
          </a:p>
        </p:txBody>
      </p:sp>
      <p:pic>
        <p:nvPicPr>
          <p:cNvPr id="7" name="Picture 2" descr="C:\Users\spius\Pictures\cisco logo blue gradient.png"/>
          <p:cNvPicPr>
            <a:picLocks noChangeAspect="1" noChangeArrowheads="1"/>
          </p:cNvPicPr>
          <p:nvPr/>
        </p:nvPicPr>
        <p:blipFill>
          <a:blip r:embed="rId51" cstate="print">
            <a:extLst>
              <a:ext uri="{28A0092B-C50C-407E-A947-70E740481C1C}">
                <a14:useLocalDpi xmlns:a14="http://schemas.microsoft.com/office/drawing/2010/main"/>
              </a:ext>
            </a:extLst>
          </a:blip>
          <a:srcRect/>
          <a:stretch>
            <a:fillRect/>
          </a:stretch>
        </p:blipFill>
        <p:spPr bwMode="auto">
          <a:xfrm>
            <a:off x="474175" y="4625773"/>
            <a:ext cx="431312" cy="26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678787"/>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 id="2147484038" r:id="rId15"/>
    <p:sldLayoutId id="2147484039" r:id="rId16"/>
    <p:sldLayoutId id="2147484040" r:id="rId17"/>
    <p:sldLayoutId id="2147484041" r:id="rId18"/>
    <p:sldLayoutId id="2147484042" r:id="rId19"/>
    <p:sldLayoutId id="2147484043" r:id="rId20"/>
    <p:sldLayoutId id="2147484044" r:id="rId21"/>
    <p:sldLayoutId id="2147484045" r:id="rId22"/>
    <p:sldLayoutId id="2147484046" r:id="rId23"/>
    <p:sldLayoutId id="2147484047" r:id="rId24"/>
    <p:sldLayoutId id="2147484048" r:id="rId25"/>
    <p:sldLayoutId id="2147484049" r:id="rId26"/>
    <p:sldLayoutId id="2147484050" r:id="rId27"/>
    <p:sldLayoutId id="2147484051" r:id="rId28"/>
    <p:sldLayoutId id="2147484052" r:id="rId29"/>
    <p:sldLayoutId id="2147484053" r:id="rId30"/>
    <p:sldLayoutId id="2147484054" r:id="rId31"/>
    <p:sldLayoutId id="2147484055" r:id="rId32"/>
    <p:sldLayoutId id="2147484056" r:id="rId33"/>
    <p:sldLayoutId id="2147484057" r:id="rId34"/>
    <p:sldLayoutId id="2147484058" r:id="rId35"/>
    <p:sldLayoutId id="2147484059" r:id="rId36"/>
    <p:sldLayoutId id="2147484060" r:id="rId37"/>
    <p:sldLayoutId id="2147484061" r:id="rId38"/>
    <p:sldLayoutId id="2147484063" r:id="rId39"/>
    <p:sldLayoutId id="2147484064" r:id="rId40"/>
    <p:sldLayoutId id="2147484065" r:id="rId41"/>
    <p:sldLayoutId id="2147484066" r:id="rId42"/>
    <p:sldLayoutId id="2147484067" r:id="rId43"/>
    <p:sldLayoutId id="2147484068" r:id="rId44"/>
    <p:sldLayoutId id="2147484069" r:id="rId45"/>
    <p:sldLayoutId id="2147484070" r:id="rId46"/>
    <p:sldLayoutId id="2147484071" r:id="rId47"/>
    <p:sldLayoutId id="2147484072" r:id="rId48"/>
    <p:sldLayoutId id="2147484073" r:id="rId49"/>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6.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46.x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46.xml"/><Relationship Id="rId5" Type="http://schemas.openxmlformats.org/officeDocument/2006/relationships/image" Target="../media/image17.emf"/><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44.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tiff"/><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8.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ubtitle 1"/>
          <p:cNvSpPr>
            <a:spLocks noGrp="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altLang="en-US" dirty="0">
                <a:ea typeface="ＭＳ Ｐゴシック" pitchFamily="34" charset="-128"/>
                <a:cs typeface="CiscoSans" pitchFamily="34" charset="0"/>
              </a:rPr>
              <a:t>Ranga Rao</a:t>
            </a:r>
            <a:endParaRPr altLang="en-US" dirty="0">
              <a:ea typeface="ＭＳ Ｐゴシック" pitchFamily="34" charset="-128"/>
              <a:cs typeface="CiscoSans" pitchFamily="34" charset="0"/>
            </a:endParaRPr>
          </a:p>
        </p:txBody>
      </p:sp>
      <p:sp>
        <p:nvSpPr>
          <p:cNvPr id="40964" name="Text Placeholder 3"/>
          <p:cNvSpPr>
            <a:spLocks noGrp="1"/>
          </p:cNvSpPr>
          <p:nvPr>
            <p:ph type="body"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en-US" dirty="0">
                <a:ea typeface="ＭＳ Ｐゴシック" pitchFamily="34" charset="-128"/>
                <a:cs typeface="CiscoSans" pitchFamily="34" charset="0"/>
              </a:rPr>
              <a:t>Director, Solutions Engineering</a:t>
            </a:r>
            <a:endParaRPr altLang="en-US" dirty="0">
              <a:ea typeface="ＭＳ Ｐゴシック" pitchFamily="34" charset="-128"/>
              <a:cs typeface="CiscoSans" pitchFamily="34" charset="0"/>
            </a:endParaRPr>
          </a:p>
        </p:txBody>
      </p:sp>
      <p:sp>
        <p:nvSpPr>
          <p:cNvPr id="5" name="Text Placeholder 4"/>
          <p:cNvSpPr>
            <a:spLocks noGrp="1"/>
          </p:cNvSpPr>
          <p:nvPr>
            <p:ph type="body" sz="quarter" idx="12"/>
          </p:nvPr>
        </p:nvSpPr>
        <p:spPr/>
        <p:txBody>
          <a:bodyPr/>
          <a:lstStyle/>
          <a:p>
            <a:pPr>
              <a:defRPr/>
            </a:pPr>
            <a:r>
              <a:rPr lang="en-US" dirty="0"/>
              <a:t>INSBU, Cisco</a:t>
            </a:r>
            <a:endParaRPr dirty="0"/>
          </a:p>
        </p:txBody>
      </p:sp>
      <p:sp>
        <p:nvSpPr>
          <p:cNvPr id="2" name="Text Placeholder 1"/>
          <p:cNvSpPr>
            <a:spLocks noGrp="1"/>
          </p:cNvSpPr>
          <p:nvPr>
            <p:ph type="body" sz="quarter" idx="13"/>
          </p:nvPr>
        </p:nvSpPr>
        <p:spPr/>
        <p:txBody>
          <a:bodyPr/>
          <a:lstStyle/>
          <a:p>
            <a:r>
              <a:rPr lang="en-US" dirty="0" smtClean="0"/>
              <a:t>May 7, 2020</a:t>
            </a:r>
            <a:endParaRPr lang="en-US" dirty="0"/>
          </a:p>
        </p:txBody>
      </p:sp>
      <p:sp>
        <p:nvSpPr>
          <p:cNvPr id="6" name="Title 5"/>
          <p:cNvSpPr>
            <a:spLocks noGrp="1"/>
          </p:cNvSpPr>
          <p:nvPr>
            <p:ph type="ctrTitle"/>
          </p:nvPr>
        </p:nvSpPr>
        <p:spPr/>
        <p:txBody>
          <a:bodyPr/>
          <a:lstStyle/>
          <a:p>
            <a:pPr>
              <a:defRPr/>
            </a:pPr>
            <a:r>
              <a:rPr lang="en-US" dirty="0" err="1"/>
              <a:t>Infoblox</a:t>
            </a:r>
            <a:r>
              <a:rPr lang="en-US" dirty="0"/>
              <a:t> Integrations with Cisco </a:t>
            </a:r>
            <a:r>
              <a:rPr lang="en-US" dirty="0" smtClean="0"/>
              <a:t>ACI</a:t>
            </a:r>
            <a:endParaRPr dirty="0"/>
          </a:p>
        </p:txBody>
      </p:sp>
    </p:spTree>
    <p:extLst>
      <p:ext uri="{BB962C8B-B14F-4D97-AF65-F5344CB8AC3E}">
        <p14:creationId xmlns:p14="http://schemas.microsoft.com/office/powerpoint/2010/main" val="20260201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876800" y="896210"/>
            <a:ext cx="3205480" cy="2321617"/>
          </a:xfrm>
          <a:prstGeom prst="roundRect">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3602163" y="2833255"/>
            <a:ext cx="256128" cy="414091"/>
          </a:xfrm>
          <a:prstGeom prst="ellipse">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59615" y="110660"/>
            <a:ext cx="8345488" cy="731837"/>
          </a:xfrm>
        </p:spPr>
        <p:txBody>
          <a:bodyPr/>
          <a:lstStyle/>
          <a:p>
            <a:r>
              <a:rPr lang="en-US" sz="2800" dirty="0"/>
              <a:t>Use Case 3: DNS Security</a:t>
            </a:r>
          </a:p>
        </p:txBody>
      </p:sp>
      <p:sp>
        <p:nvSpPr>
          <p:cNvPr id="259" name="TextBox 258"/>
          <p:cNvSpPr txBox="1"/>
          <p:nvPr/>
        </p:nvSpPr>
        <p:spPr>
          <a:xfrm>
            <a:off x="109789" y="880970"/>
            <a:ext cx="3074382" cy="1384995"/>
          </a:xfrm>
          <a:prstGeom prst="rect">
            <a:avLst/>
          </a:prstGeom>
          <a:noFill/>
        </p:spPr>
        <p:txBody>
          <a:bodyPr wrap="square" rtlCol="0">
            <a:spAutoFit/>
          </a:bodyPr>
          <a:lstStyle/>
          <a:p>
            <a:pPr marL="285750" indent="-285750" defTabSz="609585">
              <a:buFont typeface="Arial"/>
              <a:buChar char="•"/>
            </a:pPr>
            <a:r>
              <a:rPr lang="en-US" sz="1400" dirty="0">
                <a:solidFill>
                  <a:srgbClr val="2C2C2C"/>
                </a:solidFill>
                <a:ea typeface="ＭＳ Ｐゴシック" charset="0"/>
                <a:cs typeface="ＭＳ Ｐゴシック" charset="0"/>
              </a:rPr>
              <a:t>Move Infoblox-Tagged infected or rogue devices to a quarantine EPG</a:t>
            </a:r>
          </a:p>
          <a:p>
            <a:pPr defTabSz="609585"/>
            <a:endParaRPr lang="en-US" sz="1400" dirty="0">
              <a:solidFill>
                <a:srgbClr val="2C2C2C"/>
              </a:solidFill>
              <a:ea typeface="ＭＳ Ｐゴシック" charset="0"/>
              <a:cs typeface="ＭＳ Ｐゴシック" charset="0"/>
            </a:endParaRPr>
          </a:p>
          <a:p>
            <a:pPr defTabSz="609585"/>
            <a:endParaRPr lang="en-US" sz="1400" dirty="0">
              <a:solidFill>
                <a:srgbClr val="2C2C2C"/>
              </a:solidFill>
              <a:ea typeface="ＭＳ Ｐゴシック" charset="0"/>
              <a:cs typeface="ＭＳ Ｐゴシック" charset="0"/>
            </a:endParaRPr>
          </a:p>
          <a:p>
            <a:pPr defTabSz="609585"/>
            <a:endParaRPr lang="en-US" sz="1400" dirty="0"/>
          </a:p>
        </p:txBody>
      </p:sp>
      <p:sp>
        <p:nvSpPr>
          <p:cNvPr id="89" name="object 54"/>
          <p:cNvSpPr/>
          <p:nvPr/>
        </p:nvSpPr>
        <p:spPr>
          <a:xfrm>
            <a:off x="1651960" y="1923363"/>
            <a:ext cx="1480616" cy="428801"/>
          </a:xfrm>
          <a:prstGeom prst="rect">
            <a:avLst/>
          </a:prstGeom>
          <a:blipFill>
            <a:blip r:embed="rId2" cstate="print"/>
            <a:stretch>
              <a:fillRect/>
            </a:stretch>
          </a:blipFill>
        </p:spPr>
        <p:txBody>
          <a:bodyPr wrap="square" lIns="0" tIns="0" rIns="0" bIns="0" rtlCol="0"/>
          <a:lstStyle/>
          <a:p>
            <a:endParaRPr/>
          </a:p>
        </p:txBody>
      </p:sp>
      <p:sp>
        <p:nvSpPr>
          <p:cNvPr id="4" name="TextBox 3"/>
          <p:cNvSpPr txBox="1"/>
          <p:nvPr/>
        </p:nvSpPr>
        <p:spPr>
          <a:xfrm>
            <a:off x="786909" y="3910037"/>
            <a:ext cx="865051" cy="338554"/>
          </a:xfrm>
          <a:prstGeom prst="rect">
            <a:avLst/>
          </a:prstGeom>
          <a:noFill/>
        </p:spPr>
        <p:txBody>
          <a:bodyPr wrap="square" rtlCol="0">
            <a:spAutoFit/>
          </a:bodyPr>
          <a:lstStyle/>
          <a:p>
            <a:r>
              <a:rPr lang="en-US" sz="1600" dirty="0"/>
              <a:t>DNS-1</a:t>
            </a:r>
          </a:p>
        </p:txBody>
      </p:sp>
      <p:sp>
        <p:nvSpPr>
          <p:cNvPr id="140" name="TextBox 139"/>
          <p:cNvSpPr txBox="1"/>
          <p:nvPr/>
        </p:nvSpPr>
        <p:spPr>
          <a:xfrm>
            <a:off x="1735019" y="3910037"/>
            <a:ext cx="865051" cy="338554"/>
          </a:xfrm>
          <a:prstGeom prst="rect">
            <a:avLst/>
          </a:prstGeom>
          <a:noFill/>
        </p:spPr>
        <p:txBody>
          <a:bodyPr wrap="square" rtlCol="0">
            <a:spAutoFit/>
          </a:bodyPr>
          <a:lstStyle/>
          <a:p>
            <a:r>
              <a:rPr lang="en-US" sz="1600" dirty="0"/>
              <a:t>DNS-2</a:t>
            </a:r>
          </a:p>
        </p:txBody>
      </p:sp>
      <p:sp>
        <p:nvSpPr>
          <p:cNvPr id="141" name="TextBox 140"/>
          <p:cNvSpPr txBox="1"/>
          <p:nvPr/>
        </p:nvSpPr>
        <p:spPr>
          <a:xfrm>
            <a:off x="2570846" y="3910037"/>
            <a:ext cx="1614381" cy="338554"/>
          </a:xfrm>
          <a:prstGeom prst="rect">
            <a:avLst/>
          </a:prstGeom>
          <a:noFill/>
        </p:spPr>
        <p:txBody>
          <a:bodyPr wrap="square" rtlCol="0">
            <a:spAutoFit/>
          </a:bodyPr>
          <a:lstStyle/>
          <a:p>
            <a:pPr algn="ctr"/>
            <a:r>
              <a:rPr lang="en-US" sz="1600" dirty="0"/>
              <a:t>Rogue DNS</a:t>
            </a:r>
          </a:p>
        </p:txBody>
      </p:sp>
      <p:cxnSp>
        <p:nvCxnSpPr>
          <p:cNvPr id="10" name="Straight Connector 9"/>
          <p:cNvCxnSpPr/>
          <p:nvPr/>
        </p:nvCxnSpPr>
        <p:spPr>
          <a:xfrm flipH="1" flipV="1">
            <a:off x="2903984" y="2294239"/>
            <a:ext cx="381750" cy="93967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817884" y="4597690"/>
            <a:ext cx="0" cy="0"/>
          </a:xfrm>
          <a:prstGeom prst="line">
            <a:avLst/>
          </a:prstGeom>
          <a:ln>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6584515" y="3806651"/>
            <a:ext cx="0" cy="0"/>
          </a:xfrm>
          <a:prstGeom prst="line">
            <a:avLst/>
          </a:prstGeom>
          <a:ln>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86909" y="4339272"/>
            <a:ext cx="3071382" cy="271278"/>
          </a:xfrm>
          <a:prstGeom prst="rect">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EPG-1</a:t>
            </a:r>
          </a:p>
        </p:txBody>
      </p:sp>
      <p:sp>
        <p:nvSpPr>
          <p:cNvPr id="179" name="Rectangle 178"/>
          <p:cNvSpPr/>
          <p:nvPr/>
        </p:nvSpPr>
        <p:spPr>
          <a:xfrm>
            <a:off x="4949216" y="3548451"/>
            <a:ext cx="3071382" cy="271278"/>
          </a:xfrm>
          <a:prstGeom prst="rect">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Quarantine EPG</a:t>
            </a:r>
          </a:p>
        </p:txBody>
      </p:sp>
      <p:grpSp>
        <p:nvGrpSpPr>
          <p:cNvPr id="458" name="Group 457"/>
          <p:cNvGrpSpPr/>
          <p:nvPr/>
        </p:nvGrpSpPr>
        <p:grpSpPr>
          <a:xfrm>
            <a:off x="5157086" y="1923363"/>
            <a:ext cx="2625637" cy="996484"/>
            <a:chOff x="3587052" y="2768094"/>
            <a:chExt cx="1969896" cy="747616"/>
          </a:xfrm>
        </p:grpSpPr>
        <p:grpSp>
          <p:nvGrpSpPr>
            <p:cNvPr id="459" name="Group 458"/>
            <p:cNvGrpSpPr/>
            <p:nvPr/>
          </p:nvGrpSpPr>
          <p:grpSpPr>
            <a:xfrm>
              <a:off x="3774782" y="3082408"/>
              <a:ext cx="1615829" cy="88005"/>
              <a:chOff x="5344633" y="4636977"/>
              <a:chExt cx="5832388" cy="384770"/>
            </a:xfrm>
          </p:grpSpPr>
          <p:grpSp>
            <p:nvGrpSpPr>
              <p:cNvPr id="500" name="Group 499"/>
              <p:cNvGrpSpPr/>
              <p:nvPr/>
            </p:nvGrpSpPr>
            <p:grpSpPr>
              <a:xfrm>
                <a:off x="5344634" y="4636977"/>
                <a:ext cx="5832387" cy="381431"/>
                <a:chOff x="1856748" y="4521199"/>
                <a:chExt cx="4949076" cy="323663"/>
              </a:xfrm>
            </p:grpSpPr>
            <p:cxnSp>
              <p:nvCxnSpPr>
                <p:cNvPr id="522" name="Straight Connector 521"/>
                <p:cNvCxnSpPr/>
                <p:nvPr/>
              </p:nvCxnSpPr>
              <p:spPr>
                <a:xfrm>
                  <a:off x="2688974" y="4521199"/>
                  <a:ext cx="157589" cy="323663"/>
                </a:xfrm>
                <a:prstGeom prst="line">
                  <a:avLst/>
                </a:prstGeom>
                <a:noFill/>
                <a:ln w="3175" cap="rnd" cmpd="sng" algn="ctr">
                  <a:solidFill>
                    <a:srgbClr val="676767">
                      <a:lumMod val="40000"/>
                      <a:lumOff val="60000"/>
                    </a:srgbClr>
                  </a:solidFill>
                  <a:prstDash val="solid"/>
                </a:ln>
                <a:effectLst/>
              </p:spPr>
            </p:cxnSp>
            <p:cxnSp>
              <p:nvCxnSpPr>
                <p:cNvPr id="523" name="Straight Connector 522"/>
                <p:cNvCxnSpPr/>
                <p:nvPr/>
              </p:nvCxnSpPr>
              <p:spPr>
                <a:xfrm flipH="1">
                  <a:off x="1856748" y="4521200"/>
                  <a:ext cx="832227" cy="323662"/>
                </a:xfrm>
                <a:prstGeom prst="line">
                  <a:avLst/>
                </a:prstGeom>
                <a:noFill/>
                <a:ln w="3175" cap="rnd" cmpd="sng" algn="ctr">
                  <a:solidFill>
                    <a:srgbClr val="676767">
                      <a:lumMod val="40000"/>
                      <a:lumOff val="60000"/>
                    </a:srgbClr>
                  </a:solidFill>
                  <a:prstDash val="solid"/>
                </a:ln>
                <a:effectLst/>
              </p:spPr>
            </p:cxnSp>
            <p:cxnSp>
              <p:nvCxnSpPr>
                <p:cNvPr id="524" name="Straight Connector 523"/>
                <p:cNvCxnSpPr/>
                <p:nvPr/>
              </p:nvCxnSpPr>
              <p:spPr>
                <a:xfrm>
                  <a:off x="2688976" y="4521200"/>
                  <a:ext cx="1147402" cy="323662"/>
                </a:xfrm>
                <a:prstGeom prst="line">
                  <a:avLst/>
                </a:prstGeom>
                <a:noFill/>
                <a:ln w="3175" cap="rnd" cmpd="sng" algn="ctr">
                  <a:solidFill>
                    <a:srgbClr val="676767">
                      <a:lumMod val="40000"/>
                      <a:lumOff val="60000"/>
                    </a:srgbClr>
                  </a:solidFill>
                  <a:prstDash val="solid"/>
                </a:ln>
                <a:effectLst/>
              </p:spPr>
            </p:cxnSp>
            <p:cxnSp>
              <p:nvCxnSpPr>
                <p:cNvPr id="525" name="Straight Connector 524"/>
                <p:cNvCxnSpPr/>
                <p:nvPr/>
              </p:nvCxnSpPr>
              <p:spPr>
                <a:xfrm>
                  <a:off x="2688975" y="4521200"/>
                  <a:ext cx="2137218" cy="323662"/>
                </a:xfrm>
                <a:prstGeom prst="line">
                  <a:avLst/>
                </a:prstGeom>
                <a:noFill/>
                <a:ln w="3175" cap="rnd" cmpd="sng" algn="ctr">
                  <a:solidFill>
                    <a:srgbClr val="676767">
                      <a:lumMod val="40000"/>
                      <a:lumOff val="60000"/>
                    </a:srgbClr>
                  </a:solidFill>
                  <a:prstDash val="solid"/>
                </a:ln>
                <a:effectLst/>
              </p:spPr>
            </p:cxnSp>
            <p:cxnSp>
              <p:nvCxnSpPr>
                <p:cNvPr id="526" name="Straight Connector 525"/>
                <p:cNvCxnSpPr/>
                <p:nvPr/>
              </p:nvCxnSpPr>
              <p:spPr>
                <a:xfrm>
                  <a:off x="2688975" y="4521200"/>
                  <a:ext cx="3127033" cy="323662"/>
                </a:xfrm>
                <a:prstGeom prst="line">
                  <a:avLst/>
                </a:prstGeom>
                <a:noFill/>
                <a:ln w="3175" cap="rnd" cmpd="sng" algn="ctr">
                  <a:solidFill>
                    <a:srgbClr val="676767">
                      <a:lumMod val="40000"/>
                      <a:lumOff val="60000"/>
                    </a:srgbClr>
                  </a:solidFill>
                  <a:prstDash val="solid"/>
                </a:ln>
                <a:effectLst/>
              </p:spPr>
            </p:cxnSp>
            <p:cxnSp>
              <p:nvCxnSpPr>
                <p:cNvPr id="527" name="Straight Connector 526"/>
                <p:cNvCxnSpPr/>
                <p:nvPr/>
              </p:nvCxnSpPr>
              <p:spPr>
                <a:xfrm>
                  <a:off x="2688975" y="4521200"/>
                  <a:ext cx="4116849" cy="323662"/>
                </a:xfrm>
                <a:prstGeom prst="line">
                  <a:avLst/>
                </a:prstGeom>
                <a:noFill/>
                <a:ln w="3175" cap="rnd" cmpd="sng" algn="ctr">
                  <a:solidFill>
                    <a:srgbClr val="676767">
                      <a:lumMod val="40000"/>
                      <a:lumOff val="60000"/>
                    </a:srgbClr>
                  </a:solidFill>
                  <a:prstDash val="solid"/>
                </a:ln>
                <a:effectLst/>
              </p:spPr>
            </p:cxnSp>
          </p:grpSp>
          <p:grpSp>
            <p:nvGrpSpPr>
              <p:cNvPr id="501" name="Group 500"/>
              <p:cNvGrpSpPr/>
              <p:nvPr/>
            </p:nvGrpSpPr>
            <p:grpSpPr>
              <a:xfrm flipH="1">
                <a:off x="5344634" y="4636977"/>
                <a:ext cx="5832387" cy="381431"/>
                <a:chOff x="1856748" y="4521199"/>
                <a:chExt cx="4949076" cy="323663"/>
              </a:xfrm>
            </p:grpSpPr>
            <p:cxnSp>
              <p:nvCxnSpPr>
                <p:cNvPr id="516" name="Straight Connector 515"/>
                <p:cNvCxnSpPr/>
                <p:nvPr/>
              </p:nvCxnSpPr>
              <p:spPr>
                <a:xfrm>
                  <a:off x="2688974" y="4521199"/>
                  <a:ext cx="157589" cy="323663"/>
                </a:xfrm>
                <a:prstGeom prst="line">
                  <a:avLst/>
                </a:prstGeom>
                <a:noFill/>
                <a:ln w="3175" cap="rnd" cmpd="sng" algn="ctr">
                  <a:solidFill>
                    <a:srgbClr val="676767">
                      <a:lumMod val="40000"/>
                      <a:lumOff val="60000"/>
                    </a:srgbClr>
                  </a:solidFill>
                  <a:prstDash val="solid"/>
                </a:ln>
                <a:effectLst/>
              </p:spPr>
            </p:cxnSp>
            <p:cxnSp>
              <p:nvCxnSpPr>
                <p:cNvPr id="517" name="Straight Connector 516"/>
                <p:cNvCxnSpPr/>
                <p:nvPr/>
              </p:nvCxnSpPr>
              <p:spPr>
                <a:xfrm flipH="1">
                  <a:off x="1856748" y="4521200"/>
                  <a:ext cx="832227" cy="323662"/>
                </a:xfrm>
                <a:prstGeom prst="line">
                  <a:avLst/>
                </a:prstGeom>
                <a:noFill/>
                <a:ln w="3175" cap="rnd" cmpd="sng" algn="ctr">
                  <a:solidFill>
                    <a:srgbClr val="676767">
                      <a:lumMod val="40000"/>
                      <a:lumOff val="60000"/>
                    </a:srgbClr>
                  </a:solidFill>
                  <a:prstDash val="solid"/>
                </a:ln>
                <a:effectLst/>
              </p:spPr>
            </p:cxnSp>
            <p:cxnSp>
              <p:nvCxnSpPr>
                <p:cNvPr id="518" name="Straight Connector 517"/>
                <p:cNvCxnSpPr/>
                <p:nvPr/>
              </p:nvCxnSpPr>
              <p:spPr>
                <a:xfrm>
                  <a:off x="2688976" y="4521200"/>
                  <a:ext cx="1147402" cy="323662"/>
                </a:xfrm>
                <a:prstGeom prst="line">
                  <a:avLst/>
                </a:prstGeom>
                <a:noFill/>
                <a:ln w="3175" cap="rnd" cmpd="sng" algn="ctr">
                  <a:solidFill>
                    <a:srgbClr val="676767">
                      <a:lumMod val="40000"/>
                      <a:lumOff val="60000"/>
                    </a:srgbClr>
                  </a:solidFill>
                  <a:prstDash val="solid"/>
                </a:ln>
                <a:effectLst/>
              </p:spPr>
            </p:cxnSp>
            <p:cxnSp>
              <p:nvCxnSpPr>
                <p:cNvPr id="519" name="Straight Connector 518"/>
                <p:cNvCxnSpPr/>
                <p:nvPr/>
              </p:nvCxnSpPr>
              <p:spPr>
                <a:xfrm>
                  <a:off x="2688975" y="4521200"/>
                  <a:ext cx="2137218" cy="323662"/>
                </a:xfrm>
                <a:prstGeom prst="line">
                  <a:avLst/>
                </a:prstGeom>
                <a:noFill/>
                <a:ln w="3175" cap="rnd" cmpd="sng" algn="ctr">
                  <a:solidFill>
                    <a:srgbClr val="676767">
                      <a:lumMod val="40000"/>
                      <a:lumOff val="60000"/>
                    </a:srgbClr>
                  </a:solidFill>
                  <a:prstDash val="solid"/>
                </a:ln>
                <a:effectLst/>
              </p:spPr>
            </p:cxnSp>
            <p:cxnSp>
              <p:nvCxnSpPr>
                <p:cNvPr id="520" name="Straight Connector 519"/>
                <p:cNvCxnSpPr/>
                <p:nvPr/>
              </p:nvCxnSpPr>
              <p:spPr>
                <a:xfrm>
                  <a:off x="2688975" y="4521200"/>
                  <a:ext cx="3127033" cy="323662"/>
                </a:xfrm>
                <a:prstGeom prst="line">
                  <a:avLst/>
                </a:prstGeom>
                <a:noFill/>
                <a:ln w="3175" cap="rnd" cmpd="sng" algn="ctr">
                  <a:solidFill>
                    <a:srgbClr val="676767">
                      <a:lumMod val="40000"/>
                      <a:lumOff val="60000"/>
                    </a:srgbClr>
                  </a:solidFill>
                  <a:prstDash val="solid"/>
                </a:ln>
                <a:effectLst/>
              </p:spPr>
            </p:cxnSp>
            <p:cxnSp>
              <p:nvCxnSpPr>
                <p:cNvPr id="521" name="Straight Connector 520"/>
                <p:cNvCxnSpPr/>
                <p:nvPr/>
              </p:nvCxnSpPr>
              <p:spPr>
                <a:xfrm>
                  <a:off x="2688975" y="4521200"/>
                  <a:ext cx="4116849" cy="323662"/>
                </a:xfrm>
                <a:prstGeom prst="line">
                  <a:avLst/>
                </a:prstGeom>
                <a:noFill/>
                <a:ln w="3175" cap="rnd" cmpd="sng" algn="ctr">
                  <a:solidFill>
                    <a:srgbClr val="676767">
                      <a:lumMod val="40000"/>
                      <a:lumOff val="60000"/>
                    </a:srgbClr>
                  </a:solidFill>
                  <a:prstDash val="solid"/>
                </a:ln>
                <a:effectLst/>
              </p:spPr>
            </p:cxnSp>
          </p:grpSp>
          <p:grpSp>
            <p:nvGrpSpPr>
              <p:cNvPr id="502" name="Group 501"/>
              <p:cNvGrpSpPr/>
              <p:nvPr/>
            </p:nvGrpSpPr>
            <p:grpSpPr>
              <a:xfrm>
                <a:off x="5344634" y="4636978"/>
                <a:ext cx="5832387" cy="381430"/>
                <a:chOff x="1856748" y="4521200"/>
                <a:chExt cx="4949076" cy="323662"/>
              </a:xfrm>
            </p:grpSpPr>
            <p:cxnSp>
              <p:nvCxnSpPr>
                <p:cNvPr id="510" name="Straight Connector 509"/>
                <p:cNvCxnSpPr/>
                <p:nvPr/>
              </p:nvCxnSpPr>
              <p:spPr>
                <a:xfrm flipH="1">
                  <a:off x="2846563" y="4521200"/>
                  <a:ext cx="937286" cy="323662"/>
                </a:xfrm>
                <a:prstGeom prst="line">
                  <a:avLst/>
                </a:prstGeom>
                <a:noFill/>
                <a:ln w="3175" cap="rnd" cmpd="sng" algn="ctr">
                  <a:solidFill>
                    <a:srgbClr val="676767">
                      <a:lumMod val="40000"/>
                      <a:lumOff val="60000"/>
                    </a:srgbClr>
                  </a:solidFill>
                  <a:prstDash val="solid"/>
                </a:ln>
                <a:effectLst/>
              </p:spPr>
            </p:cxnSp>
            <p:cxnSp>
              <p:nvCxnSpPr>
                <p:cNvPr id="511" name="Straight Connector 510"/>
                <p:cNvCxnSpPr/>
                <p:nvPr/>
              </p:nvCxnSpPr>
              <p:spPr>
                <a:xfrm flipH="1">
                  <a:off x="1856748" y="4521200"/>
                  <a:ext cx="1927101" cy="323662"/>
                </a:xfrm>
                <a:prstGeom prst="line">
                  <a:avLst/>
                </a:prstGeom>
                <a:noFill/>
                <a:ln w="3175" cap="rnd" cmpd="sng" algn="ctr">
                  <a:solidFill>
                    <a:srgbClr val="676767">
                      <a:lumMod val="40000"/>
                      <a:lumOff val="60000"/>
                    </a:srgbClr>
                  </a:solidFill>
                  <a:prstDash val="solid"/>
                </a:ln>
                <a:effectLst/>
              </p:spPr>
            </p:cxnSp>
            <p:cxnSp>
              <p:nvCxnSpPr>
                <p:cNvPr id="512" name="Straight Connector 511"/>
                <p:cNvCxnSpPr/>
                <p:nvPr/>
              </p:nvCxnSpPr>
              <p:spPr>
                <a:xfrm>
                  <a:off x="3783849" y="4521200"/>
                  <a:ext cx="52529" cy="323662"/>
                </a:xfrm>
                <a:prstGeom prst="line">
                  <a:avLst/>
                </a:prstGeom>
                <a:noFill/>
                <a:ln w="3175" cap="rnd" cmpd="sng" algn="ctr">
                  <a:solidFill>
                    <a:srgbClr val="676767">
                      <a:lumMod val="40000"/>
                      <a:lumOff val="60000"/>
                    </a:srgbClr>
                  </a:solidFill>
                  <a:prstDash val="solid"/>
                </a:ln>
                <a:effectLst/>
              </p:spPr>
            </p:cxnSp>
            <p:cxnSp>
              <p:nvCxnSpPr>
                <p:cNvPr id="513" name="Straight Connector 512"/>
                <p:cNvCxnSpPr/>
                <p:nvPr/>
              </p:nvCxnSpPr>
              <p:spPr>
                <a:xfrm>
                  <a:off x="3783849" y="4521200"/>
                  <a:ext cx="1042344" cy="323662"/>
                </a:xfrm>
                <a:prstGeom prst="line">
                  <a:avLst/>
                </a:prstGeom>
                <a:noFill/>
                <a:ln w="3175" cap="rnd" cmpd="sng" algn="ctr">
                  <a:solidFill>
                    <a:srgbClr val="676767">
                      <a:lumMod val="40000"/>
                      <a:lumOff val="60000"/>
                    </a:srgbClr>
                  </a:solidFill>
                  <a:prstDash val="solid"/>
                </a:ln>
                <a:effectLst/>
              </p:spPr>
            </p:cxnSp>
            <p:cxnSp>
              <p:nvCxnSpPr>
                <p:cNvPr id="514" name="Straight Connector 513"/>
                <p:cNvCxnSpPr/>
                <p:nvPr/>
              </p:nvCxnSpPr>
              <p:spPr>
                <a:xfrm>
                  <a:off x="3783849" y="4521200"/>
                  <a:ext cx="2032159" cy="323662"/>
                </a:xfrm>
                <a:prstGeom prst="line">
                  <a:avLst/>
                </a:prstGeom>
                <a:noFill/>
                <a:ln w="3175" cap="rnd" cmpd="sng" algn="ctr">
                  <a:solidFill>
                    <a:srgbClr val="676767">
                      <a:lumMod val="40000"/>
                      <a:lumOff val="60000"/>
                    </a:srgbClr>
                  </a:solidFill>
                  <a:prstDash val="solid"/>
                </a:ln>
                <a:effectLst/>
              </p:spPr>
            </p:cxnSp>
            <p:cxnSp>
              <p:nvCxnSpPr>
                <p:cNvPr id="515" name="Straight Connector 514"/>
                <p:cNvCxnSpPr/>
                <p:nvPr/>
              </p:nvCxnSpPr>
              <p:spPr>
                <a:xfrm>
                  <a:off x="3783849" y="4521200"/>
                  <a:ext cx="3021975" cy="323662"/>
                </a:xfrm>
                <a:prstGeom prst="line">
                  <a:avLst/>
                </a:prstGeom>
                <a:noFill/>
                <a:ln w="3175" cap="rnd" cmpd="sng" algn="ctr">
                  <a:solidFill>
                    <a:srgbClr val="676767">
                      <a:lumMod val="40000"/>
                      <a:lumOff val="60000"/>
                    </a:srgbClr>
                  </a:solidFill>
                  <a:prstDash val="solid"/>
                </a:ln>
                <a:effectLst/>
              </p:spPr>
            </p:cxnSp>
          </p:grpSp>
          <p:grpSp>
            <p:nvGrpSpPr>
              <p:cNvPr id="503" name="Group 502"/>
              <p:cNvGrpSpPr/>
              <p:nvPr/>
            </p:nvGrpSpPr>
            <p:grpSpPr>
              <a:xfrm flipH="1">
                <a:off x="5344633" y="4640317"/>
                <a:ext cx="5832387" cy="381430"/>
                <a:chOff x="1856748" y="4521200"/>
                <a:chExt cx="4949076" cy="323662"/>
              </a:xfrm>
            </p:grpSpPr>
            <p:cxnSp>
              <p:nvCxnSpPr>
                <p:cNvPr id="504" name="Straight Connector 503"/>
                <p:cNvCxnSpPr/>
                <p:nvPr/>
              </p:nvCxnSpPr>
              <p:spPr>
                <a:xfrm flipH="1">
                  <a:off x="2846563" y="4521200"/>
                  <a:ext cx="937286" cy="323662"/>
                </a:xfrm>
                <a:prstGeom prst="line">
                  <a:avLst/>
                </a:prstGeom>
                <a:noFill/>
                <a:ln w="3175" cap="rnd" cmpd="sng" algn="ctr">
                  <a:solidFill>
                    <a:srgbClr val="676767">
                      <a:lumMod val="40000"/>
                      <a:lumOff val="60000"/>
                    </a:srgbClr>
                  </a:solidFill>
                  <a:prstDash val="solid"/>
                </a:ln>
                <a:effectLst/>
              </p:spPr>
            </p:cxnSp>
            <p:cxnSp>
              <p:nvCxnSpPr>
                <p:cNvPr id="505" name="Straight Connector 504"/>
                <p:cNvCxnSpPr/>
                <p:nvPr/>
              </p:nvCxnSpPr>
              <p:spPr>
                <a:xfrm flipH="1">
                  <a:off x="1856748" y="4521200"/>
                  <a:ext cx="1927101" cy="323662"/>
                </a:xfrm>
                <a:prstGeom prst="line">
                  <a:avLst/>
                </a:prstGeom>
                <a:noFill/>
                <a:ln w="3175" cap="rnd" cmpd="sng" algn="ctr">
                  <a:solidFill>
                    <a:srgbClr val="676767">
                      <a:lumMod val="40000"/>
                      <a:lumOff val="60000"/>
                    </a:srgbClr>
                  </a:solidFill>
                  <a:prstDash val="solid"/>
                </a:ln>
                <a:effectLst/>
              </p:spPr>
            </p:cxnSp>
            <p:cxnSp>
              <p:nvCxnSpPr>
                <p:cNvPr id="506" name="Straight Connector 505"/>
                <p:cNvCxnSpPr/>
                <p:nvPr/>
              </p:nvCxnSpPr>
              <p:spPr>
                <a:xfrm>
                  <a:off x="3783849" y="4521200"/>
                  <a:ext cx="52529" cy="323662"/>
                </a:xfrm>
                <a:prstGeom prst="line">
                  <a:avLst/>
                </a:prstGeom>
                <a:noFill/>
                <a:ln w="3175" cap="rnd" cmpd="sng" algn="ctr">
                  <a:solidFill>
                    <a:srgbClr val="676767">
                      <a:lumMod val="40000"/>
                      <a:lumOff val="60000"/>
                    </a:srgbClr>
                  </a:solidFill>
                  <a:prstDash val="solid"/>
                </a:ln>
                <a:effectLst/>
              </p:spPr>
            </p:cxnSp>
            <p:cxnSp>
              <p:nvCxnSpPr>
                <p:cNvPr id="507" name="Straight Connector 506"/>
                <p:cNvCxnSpPr/>
                <p:nvPr/>
              </p:nvCxnSpPr>
              <p:spPr>
                <a:xfrm>
                  <a:off x="3783849" y="4521200"/>
                  <a:ext cx="1042344" cy="323662"/>
                </a:xfrm>
                <a:prstGeom prst="line">
                  <a:avLst/>
                </a:prstGeom>
                <a:noFill/>
                <a:ln w="3175" cap="rnd" cmpd="sng" algn="ctr">
                  <a:solidFill>
                    <a:srgbClr val="676767">
                      <a:lumMod val="40000"/>
                      <a:lumOff val="60000"/>
                    </a:srgbClr>
                  </a:solidFill>
                  <a:prstDash val="solid"/>
                </a:ln>
                <a:effectLst/>
              </p:spPr>
            </p:cxnSp>
            <p:cxnSp>
              <p:nvCxnSpPr>
                <p:cNvPr id="508" name="Straight Connector 507"/>
                <p:cNvCxnSpPr/>
                <p:nvPr/>
              </p:nvCxnSpPr>
              <p:spPr>
                <a:xfrm>
                  <a:off x="3783849" y="4521200"/>
                  <a:ext cx="2032159" cy="323662"/>
                </a:xfrm>
                <a:prstGeom prst="line">
                  <a:avLst/>
                </a:prstGeom>
                <a:noFill/>
                <a:ln w="3175" cap="rnd" cmpd="sng" algn="ctr">
                  <a:solidFill>
                    <a:srgbClr val="676767">
                      <a:lumMod val="40000"/>
                      <a:lumOff val="60000"/>
                    </a:srgbClr>
                  </a:solidFill>
                  <a:prstDash val="solid"/>
                </a:ln>
                <a:effectLst/>
              </p:spPr>
            </p:cxnSp>
            <p:cxnSp>
              <p:nvCxnSpPr>
                <p:cNvPr id="509" name="Straight Connector 508"/>
                <p:cNvCxnSpPr/>
                <p:nvPr/>
              </p:nvCxnSpPr>
              <p:spPr>
                <a:xfrm>
                  <a:off x="3783849" y="4521200"/>
                  <a:ext cx="3021975" cy="323662"/>
                </a:xfrm>
                <a:prstGeom prst="line">
                  <a:avLst/>
                </a:prstGeom>
                <a:noFill/>
                <a:ln w="3175" cap="rnd" cmpd="sng" algn="ctr">
                  <a:solidFill>
                    <a:srgbClr val="676767">
                      <a:lumMod val="40000"/>
                      <a:lumOff val="60000"/>
                    </a:srgbClr>
                  </a:solidFill>
                  <a:prstDash val="solid"/>
                </a:ln>
                <a:effectLst/>
              </p:spPr>
            </p:cxnSp>
          </p:grpSp>
        </p:grpSp>
        <p:sp>
          <p:nvSpPr>
            <p:cNvPr id="460" name="Freeform 32"/>
            <p:cNvSpPr>
              <a:spLocks noEditPoints="1"/>
            </p:cNvSpPr>
            <p:nvPr/>
          </p:nvSpPr>
          <p:spPr bwMode="auto">
            <a:xfrm>
              <a:off x="3981882" y="2768094"/>
              <a:ext cx="170688" cy="316026"/>
            </a:xfrm>
            <a:custGeom>
              <a:avLst/>
              <a:gdLst>
                <a:gd name="T0" fmla="*/ 0 w 846"/>
                <a:gd name="T1" fmla="*/ 1728 h 1728"/>
                <a:gd name="T2" fmla="*/ 846 w 846"/>
                <a:gd name="T3" fmla="*/ 1728 h 1728"/>
                <a:gd name="T4" fmla="*/ 846 w 846"/>
                <a:gd name="T5" fmla="*/ 0 h 1728"/>
                <a:gd name="T6" fmla="*/ 0 w 846"/>
                <a:gd name="T7" fmla="*/ 0 h 1728"/>
                <a:gd name="T8" fmla="*/ 0 w 846"/>
                <a:gd name="T9" fmla="*/ 1728 h 1728"/>
                <a:gd name="T10" fmla="*/ 574 w 846"/>
                <a:gd name="T11" fmla="*/ 1649 h 1728"/>
                <a:gd name="T12" fmla="*/ 513 w 846"/>
                <a:gd name="T13" fmla="*/ 1649 h 1728"/>
                <a:gd name="T14" fmla="*/ 513 w 846"/>
                <a:gd name="T15" fmla="*/ 1118 h 1728"/>
                <a:gd name="T16" fmla="*/ 574 w 846"/>
                <a:gd name="T17" fmla="*/ 1118 h 1728"/>
                <a:gd name="T18" fmla="*/ 574 w 846"/>
                <a:gd name="T19" fmla="*/ 1649 h 1728"/>
                <a:gd name="T20" fmla="*/ 655 w 846"/>
                <a:gd name="T21" fmla="*/ 1649 h 1728"/>
                <a:gd name="T22" fmla="*/ 594 w 846"/>
                <a:gd name="T23" fmla="*/ 1649 h 1728"/>
                <a:gd name="T24" fmla="*/ 594 w 846"/>
                <a:gd name="T25" fmla="*/ 1118 h 1728"/>
                <a:gd name="T26" fmla="*/ 655 w 846"/>
                <a:gd name="T27" fmla="*/ 1118 h 1728"/>
                <a:gd name="T28" fmla="*/ 655 w 846"/>
                <a:gd name="T29" fmla="*/ 1649 h 1728"/>
                <a:gd name="T30" fmla="*/ 737 w 846"/>
                <a:gd name="T31" fmla="*/ 1649 h 1728"/>
                <a:gd name="T32" fmla="*/ 675 w 846"/>
                <a:gd name="T33" fmla="*/ 1649 h 1728"/>
                <a:gd name="T34" fmla="*/ 675 w 846"/>
                <a:gd name="T35" fmla="*/ 1118 h 1728"/>
                <a:gd name="T36" fmla="*/ 737 w 846"/>
                <a:gd name="T37" fmla="*/ 1118 h 1728"/>
                <a:gd name="T38" fmla="*/ 737 w 846"/>
                <a:gd name="T39" fmla="*/ 1649 h 1728"/>
                <a:gd name="T40" fmla="*/ 696 w 846"/>
                <a:gd name="T41" fmla="*/ 56 h 1728"/>
                <a:gd name="T42" fmla="*/ 737 w 846"/>
                <a:gd name="T43" fmla="*/ 96 h 1728"/>
                <a:gd name="T44" fmla="*/ 696 w 846"/>
                <a:gd name="T45" fmla="*/ 137 h 1728"/>
                <a:gd name="T46" fmla="*/ 656 w 846"/>
                <a:gd name="T47" fmla="*/ 96 h 1728"/>
                <a:gd name="T48" fmla="*/ 696 w 846"/>
                <a:gd name="T49" fmla="*/ 56 h 1728"/>
                <a:gd name="T50" fmla="*/ 93 w 846"/>
                <a:gd name="T51" fmla="*/ 212 h 1728"/>
                <a:gd name="T52" fmla="*/ 762 w 846"/>
                <a:gd name="T53" fmla="*/ 212 h 1728"/>
                <a:gd name="T54" fmla="*/ 762 w 846"/>
                <a:gd name="T55" fmla="*/ 375 h 1728"/>
                <a:gd name="T56" fmla="*/ 93 w 846"/>
                <a:gd name="T57" fmla="*/ 375 h 1728"/>
                <a:gd name="T58" fmla="*/ 93 w 846"/>
                <a:gd name="T59" fmla="*/ 212 h 1728"/>
                <a:gd name="T60" fmla="*/ 93 w 846"/>
                <a:gd name="T61" fmla="*/ 413 h 1728"/>
                <a:gd name="T62" fmla="*/ 762 w 846"/>
                <a:gd name="T63" fmla="*/ 413 h 1728"/>
                <a:gd name="T64" fmla="*/ 762 w 846"/>
                <a:gd name="T65" fmla="*/ 576 h 1728"/>
                <a:gd name="T66" fmla="*/ 93 w 846"/>
                <a:gd name="T67" fmla="*/ 576 h 1728"/>
                <a:gd name="T68" fmla="*/ 93 w 846"/>
                <a:gd name="T69" fmla="*/ 413 h 1728"/>
                <a:gd name="T70" fmla="*/ 93 w 846"/>
                <a:gd name="T71" fmla="*/ 614 h 1728"/>
                <a:gd name="T72" fmla="*/ 762 w 846"/>
                <a:gd name="T73" fmla="*/ 614 h 1728"/>
                <a:gd name="T74" fmla="*/ 762 w 846"/>
                <a:gd name="T75" fmla="*/ 777 h 1728"/>
                <a:gd name="T76" fmla="*/ 93 w 846"/>
                <a:gd name="T77" fmla="*/ 777 h 1728"/>
                <a:gd name="T78" fmla="*/ 93 w 846"/>
                <a:gd name="T79" fmla="*/ 61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1728"/>
                  </a:moveTo>
                  <a:cubicBezTo>
                    <a:pt x="846" y="1728"/>
                    <a:pt x="846" y="1728"/>
                    <a:pt x="846" y="1728"/>
                  </a:cubicBezTo>
                  <a:cubicBezTo>
                    <a:pt x="846" y="0"/>
                    <a:pt x="846" y="0"/>
                    <a:pt x="846" y="0"/>
                  </a:cubicBezTo>
                  <a:cubicBezTo>
                    <a:pt x="0" y="0"/>
                    <a:pt x="0" y="0"/>
                    <a:pt x="0" y="0"/>
                  </a:cubicBezTo>
                  <a:lnTo>
                    <a:pt x="0" y="1728"/>
                  </a:lnTo>
                  <a:close/>
                  <a:moveTo>
                    <a:pt x="574" y="1649"/>
                  </a:moveTo>
                  <a:cubicBezTo>
                    <a:pt x="513" y="1649"/>
                    <a:pt x="513" y="1649"/>
                    <a:pt x="513" y="1649"/>
                  </a:cubicBezTo>
                  <a:cubicBezTo>
                    <a:pt x="513" y="1118"/>
                    <a:pt x="513" y="1118"/>
                    <a:pt x="513" y="1118"/>
                  </a:cubicBezTo>
                  <a:cubicBezTo>
                    <a:pt x="574" y="1118"/>
                    <a:pt x="574" y="1118"/>
                    <a:pt x="574" y="1118"/>
                  </a:cubicBezTo>
                  <a:lnTo>
                    <a:pt x="574" y="1649"/>
                  </a:lnTo>
                  <a:close/>
                  <a:moveTo>
                    <a:pt x="655" y="1649"/>
                  </a:moveTo>
                  <a:cubicBezTo>
                    <a:pt x="594" y="1649"/>
                    <a:pt x="594" y="1649"/>
                    <a:pt x="594" y="1649"/>
                  </a:cubicBezTo>
                  <a:cubicBezTo>
                    <a:pt x="594" y="1118"/>
                    <a:pt x="594" y="1118"/>
                    <a:pt x="594" y="1118"/>
                  </a:cubicBezTo>
                  <a:cubicBezTo>
                    <a:pt x="655" y="1118"/>
                    <a:pt x="655" y="1118"/>
                    <a:pt x="655" y="1118"/>
                  </a:cubicBezTo>
                  <a:lnTo>
                    <a:pt x="655" y="1649"/>
                  </a:lnTo>
                  <a:close/>
                  <a:moveTo>
                    <a:pt x="737" y="1649"/>
                  </a:moveTo>
                  <a:cubicBezTo>
                    <a:pt x="675" y="1649"/>
                    <a:pt x="675" y="1649"/>
                    <a:pt x="675" y="1649"/>
                  </a:cubicBezTo>
                  <a:cubicBezTo>
                    <a:pt x="675" y="1118"/>
                    <a:pt x="675" y="1118"/>
                    <a:pt x="675" y="1118"/>
                  </a:cubicBezTo>
                  <a:cubicBezTo>
                    <a:pt x="737" y="1118"/>
                    <a:pt x="737" y="1118"/>
                    <a:pt x="737" y="1118"/>
                  </a:cubicBezTo>
                  <a:lnTo>
                    <a:pt x="737" y="1649"/>
                  </a:lnTo>
                  <a:close/>
                  <a:moveTo>
                    <a:pt x="696" y="56"/>
                  </a:moveTo>
                  <a:cubicBezTo>
                    <a:pt x="718" y="56"/>
                    <a:pt x="737" y="74"/>
                    <a:pt x="737" y="96"/>
                  </a:cubicBezTo>
                  <a:cubicBezTo>
                    <a:pt x="737" y="119"/>
                    <a:pt x="718" y="137"/>
                    <a:pt x="696" y="137"/>
                  </a:cubicBezTo>
                  <a:cubicBezTo>
                    <a:pt x="674" y="137"/>
                    <a:pt x="656" y="119"/>
                    <a:pt x="656" y="96"/>
                  </a:cubicBezTo>
                  <a:cubicBezTo>
                    <a:pt x="656" y="74"/>
                    <a:pt x="674" y="56"/>
                    <a:pt x="696" y="56"/>
                  </a:cubicBezTo>
                  <a:close/>
                  <a:moveTo>
                    <a:pt x="93" y="212"/>
                  </a:moveTo>
                  <a:cubicBezTo>
                    <a:pt x="762" y="212"/>
                    <a:pt x="762" y="212"/>
                    <a:pt x="762" y="212"/>
                  </a:cubicBezTo>
                  <a:cubicBezTo>
                    <a:pt x="762" y="375"/>
                    <a:pt x="762" y="375"/>
                    <a:pt x="762" y="375"/>
                  </a:cubicBezTo>
                  <a:cubicBezTo>
                    <a:pt x="93" y="375"/>
                    <a:pt x="93" y="375"/>
                    <a:pt x="93" y="375"/>
                  </a:cubicBezTo>
                  <a:lnTo>
                    <a:pt x="93" y="212"/>
                  </a:lnTo>
                  <a:close/>
                  <a:moveTo>
                    <a:pt x="93" y="413"/>
                  </a:moveTo>
                  <a:cubicBezTo>
                    <a:pt x="762" y="413"/>
                    <a:pt x="762" y="413"/>
                    <a:pt x="762" y="413"/>
                  </a:cubicBezTo>
                  <a:cubicBezTo>
                    <a:pt x="762" y="576"/>
                    <a:pt x="762" y="576"/>
                    <a:pt x="762" y="576"/>
                  </a:cubicBezTo>
                  <a:cubicBezTo>
                    <a:pt x="93" y="576"/>
                    <a:pt x="93" y="576"/>
                    <a:pt x="93" y="576"/>
                  </a:cubicBezTo>
                  <a:lnTo>
                    <a:pt x="93" y="413"/>
                  </a:lnTo>
                  <a:close/>
                  <a:moveTo>
                    <a:pt x="93" y="614"/>
                  </a:moveTo>
                  <a:cubicBezTo>
                    <a:pt x="762" y="614"/>
                    <a:pt x="762" y="614"/>
                    <a:pt x="762" y="614"/>
                  </a:cubicBezTo>
                  <a:cubicBezTo>
                    <a:pt x="762" y="777"/>
                    <a:pt x="762" y="777"/>
                    <a:pt x="762" y="777"/>
                  </a:cubicBezTo>
                  <a:cubicBezTo>
                    <a:pt x="93" y="777"/>
                    <a:pt x="93" y="777"/>
                    <a:pt x="93" y="777"/>
                  </a:cubicBezTo>
                  <a:lnTo>
                    <a:pt x="93" y="614"/>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grpSp>
          <p:nvGrpSpPr>
            <p:cNvPr id="461" name="Group 460"/>
            <p:cNvGrpSpPr/>
            <p:nvPr/>
          </p:nvGrpSpPr>
          <p:grpSpPr>
            <a:xfrm>
              <a:off x="3983446" y="3364089"/>
              <a:ext cx="167559" cy="151621"/>
              <a:chOff x="-1003068" y="1884624"/>
              <a:chExt cx="726228" cy="724964"/>
            </a:xfrm>
            <a:solidFill>
              <a:srgbClr val="005073"/>
            </a:solidFill>
          </p:grpSpPr>
          <p:sp>
            <p:nvSpPr>
              <p:cNvPr id="498" name="Freeform 33"/>
              <p:cNvSpPr>
                <a:spLocks noEditPoints="1"/>
              </p:cNvSpPr>
              <p:nvPr/>
            </p:nvSpPr>
            <p:spPr bwMode="auto">
              <a:xfrm>
                <a:off x="-1003068"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sp>
            <p:nvSpPr>
              <p:cNvPr id="499" name="Freeform 33"/>
              <p:cNvSpPr>
                <a:spLocks noEditPoints="1"/>
              </p:cNvSpPr>
              <p:nvPr/>
            </p:nvSpPr>
            <p:spPr bwMode="auto">
              <a:xfrm>
                <a:off x="-631593"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grpSp>
        <p:cxnSp>
          <p:nvCxnSpPr>
            <p:cNvPr id="462" name="Straight Connector 461"/>
            <p:cNvCxnSpPr/>
            <p:nvPr/>
          </p:nvCxnSpPr>
          <p:spPr>
            <a:xfrm flipH="1" flipV="1">
              <a:off x="4111913" y="3212233"/>
              <a:ext cx="638" cy="156001"/>
            </a:xfrm>
            <a:prstGeom prst="line">
              <a:avLst/>
            </a:prstGeom>
            <a:noFill/>
            <a:ln w="3175" cap="rnd" cmpd="sng" algn="ctr">
              <a:solidFill>
                <a:srgbClr val="676767">
                  <a:lumMod val="40000"/>
                  <a:lumOff val="60000"/>
                </a:srgbClr>
              </a:solidFill>
              <a:prstDash val="solid"/>
            </a:ln>
            <a:effectLst/>
          </p:spPr>
        </p:cxnSp>
        <p:cxnSp>
          <p:nvCxnSpPr>
            <p:cNvPr id="463" name="Straight Connector 462"/>
            <p:cNvCxnSpPr/>
            <p:nvPr/>
          </p:nvCxnSpPr>
          <p:spPr>
            <a:xfrm flipH="1" flipV="1">
              <a:off x="4030511" y="3212233"/>
              <a:ext cx="638" cy="156001"/>
            </a:xfrm>
            <a:prstGeom prst="line">
              <a:avLst/>
            </a:prstGeom>
            <a:noFill/>
            <a:ln w="3175" cap="rnd" cmpd="sng" algn="ctr">
              <a:solidFill>
                <a:srgbClr val="676767">
                  <a:lumMod val="40000"/>
                  <a:lumOff val="60000"/>
                </a:srgbClr>
              </a:solidFill>
              <a:prstDash val="solid"/>
            </a:ln>
            <a:effectLst/>
          </p:spPr>
        </p:cxnSp>
        <p:sp>
          <p:nvSpPr>
            <p:cNvPr id="464" name="Freeform 32"/>
            <p:cNvSpPr>
              <a:spLocks noEditPoints="1"/>
            </p:cNvSpPr>
            <p:nvPr/>
          </p:nvSpPr>
          <p:spPr bwMode="auto">
            <a:xfrm>
              <a:off x="4316418" y="2768094"/>
              <a:ext cx="170688" cy="316026"/>
            </a:xfrm>
            <a:custGeom>
              <a:avLst/>
              <a:gdLst>
                <a:gd name="T0" fmla="*/ 0 w 846"/>
                <a:gd name="T1" fmla="*/ 1728 h 1728"/>
                <a:gd name="T2" fmla="*/ 846 w 846"/>
                <a:gd name="T3" fmla="*/ 1728 h 1728"/>
                <a:gd name="T4" fmla="*/ 846 w 846"/>
                <a:gd name="T5" fmla="*/ 0 h 1728"/>
                <a:gd name="T6" fmla="*/ 0 w 846"/>
                <a:gd name="T7" fmla="*/ 0 h 1728"/>
                <a:gd name="T8" fmla="*/ 0 w 846"/>
                <a:gd name="T9" fmla="*/ 1728 h 1728"/>
                <a:gd name="T10" fmla="*/ 574 w 846"/>
                <a:gd name="T11" fmla="*/ 1649 h 1728"/>
                <a:gd name="T12" fmla="*/ 513 w 846"/>
                <a:gd name="T13" fmla="*/ 1649 h 1728"/>
                <a:gd name="T14" fmla="*/ 513 w 846"/>
                <a:gd name="T15" fmla="*/ 1118 h 1728"/>
                <a:gd name="T16" fmla="*/ 574 w 846"/>
                <a:gd name="T17" fmla="*/ 1118 h 1728"/>
                <a:gd name="T18" fmla="*/ 574 w 846"/>
                <a:gd name="T19" fmla="*/ 1649 h 1728"/>
                <a:gd name="T20" fmla="*/ 655 w 846"/>
                <a:gd name="T21" fmla="*/ 1649 h 1728"/>
                <a:gd name="T22" fmla="*/ 594 w 846"/>
                <a:gd name="T23" fmla="*/ 1649 h 1728"/>
                <a:gd name="T24" fmla="*/ 594 w 846"/>
                <a:gd name="T25" fmla="*/ 1118 h 1728"/>
                <a:gd name="T26" fmla="*/ 655 w 846"/>
                <a:gd name="T27" fmla="*/ 1118 h 1728"/>
                <a:gd name="T28" fmla="*/ 655 w 846"/>
                <a:gd name="T29" fmla="*/ 1649 h 1728"/>
                <a:gd name="T30" fmla="*/ 737 w 846"/>
                <a:gd name="T31" fmla="*/ 1649 h 1728"/>
                <a:gd name="T32" fmla="*/ 675 w 846"/>
                <a:gd name="T33" fmla="*/ 1649 h 1728"/>
                <a:gd name="T34" fmla="*/ 675 w 846"/>
                <a:gd name="T35" fmla="*/ 1118 h 1728"/>
                <a:gd name="T36" fmla="*/ 737 w 846"/>
                <a:gd name="T37" fmla="*/ 1118 h 1728"/>
                <a:gd name="T38" fmla="*/ 737 w 846"/>
                <a:gd name="T39" fmla="*/ 1649 h 1728"/>
                <a:gd name="T40" fmla="*/ 696 w 846"/>
                <a:gd name="T41" fmla="*/ 56 h 1728"/>
                <a:gd name="T42" fmla="*/ 737 w 846"/>
                <a:gd name="T43" fmla="*/ 96 h 1728"/>
                <a:gd name="T44" fmla="*/ 696 w 846"/>
                <a:gd name="T45" fmla="*/ 137 h 1728"/>
                <a:gd name="T46" fmla="*/ 656 w 846"/>
                <a:gd name="T47" fmla="*/ 96 h 1728"/>
                <a:gd name="T48" fmla="*/ 696 w 846"/>
                <a:gd name="T49" fmla="*/ 56 h 1728"/>
                <a:gd name="T50" fmla="*/ 93 w 846"/>
                <a:gd name="T51" fmla="*/ 212 h 1728"/>
                <a:gd name="T52" fmla="*/ 762 w 846"/>
                <a:gd name="T53" fmla="*/ 212 h 1728"/>
                <a:gd name="T54" fmla="*/ 762 w 846"/>
                <a:gd name="T55" fmla="*/ 375 h 1728"/>
                <a:gd name="T56" fmla="*/ 93 w 846"/>
                <a:gd name="T57" fmla="*/ 375 h 1728"/>
                <a:gd name="T58" fmla="*/ 93 w 846"/>
                <a:gd name="T59" fmla="*/ 212 h 1728"/>
                <a:gd name="T60" fmla="*/ 93 w 846"/>
                <a:gd name="T61" fmla="*/ 413 h 1728"/>
                <a:gd name="T62" fmla="*/ 762 w 846"/>
                <a:gd name="T63" fmla="*/ 413 h 1728"/>
                <a:gd name="T64" fmla="*/ 762 w 846"/>
                <a:gd name="T65" fmla="*/ 576 h 1728"/>
                <a:gd name="T66" fmla="*/ 93 w 846"/>
                <a:gd name="T67" fmla="*/ 576 h 1728"/>
                <a:gd name="T68" fmla="*/ 93 w 846"/>
                <a:gd name="T69" fmla="*/ 413 h 1728"/>
                <a:gd name="T70" fmla="*/ 93 w 846"/>
                <a:gd name="T71" fmla="*/ 614 h 1728"/>
                <a:gd name="T72" fmla="*/ 762 w 846"/>
                <a:gd name="T73" fmla="*/ 614 h 1728"/>
                <a:gd name="T74" fmla="*/ 762 w 846"/>
                <a:gd name="T75" fmla="*/ 777 h 1728"/>
                <a:gd name="T76" fmla="*/ 93 w 846"/>
                <a:gd name="T77" fmla="*/ 777 h 1728"/>
                <a:gd name="T78" fmla="*/ 93 w 846"/>
                <a:gd name="T79" fmla="*/ 61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1728"/>
                  </a:moveTo>
                  <a:cubicBezTo>
                    <a:pt x="846" y="1728"/>
                    <a:pt x="846" y="1728"/>
                    <a:pt x="846" y="1728"/>
                  </a:cubicBezTo>
                  <a:cubicBezTo>
                    <a:pt x="846" y="0"/>
                    <a:pt x="846" y="0"/>
                    <a:pt x="846" y="0"/>
                  </a:cubicBezTo>
                  <a:cubicBezTo>
                    <a:pt x="0" y="0"/>
                    <a:pt x="0" y="0"/>
                    <a:pt x="0" y="0"/>
                  </a:cubicBezTo>
                  <a:lnTo>
                    <a:pt x="0" y="1728"/>
                  </a:lnTo>
                  <a:close/>
                  <a:moveTo>
                    <a:pt x="574" y="1649"/>
                  </a:moveTo>
                  <a:cubicBezTo>
                    <a:pt x="513" y="1649"/>
                    <a:pt x="513" y="1649"/>
                    <a:pt x="513" y="1649"/>
                  </a:cubicBezTo>
                  <a:cubicBezTo>
                    <a:pt x="513" y="1118"/>
                    <a:pt x="513" y="1118"/>
                    <a:pt x="513" y="1118"/>
                  </a:cubicBezTo>
                  <a:cubicBezTo>
                    <a:pt x="574" y="1118"/>
                    <a:pt x="574" y="1118"/>
                    <a:pt x="574" y="1118"/>
                  </a:cubicBezTo>
                  <a:lnTo>
                    <a:pt x="574" y="1649"/>
                  </a:lnTo>
                  <a:close/>
                  <a:moveTo>
                    <a:pt x="655" y="1649"/>
                  </a:moveTo>
                  <a:cubicBezTo>
                    <a:pt x="594" y="1649"/>
                    <a:pt x="594" y="1649"/>
                    <a:pt x="594" y="1649"/>
                  </a:cubicBezTo>
                  <a:cubicBezTo>
                    <a:pt x="594" y="1118"/>
                    <a:pt x="594" y="1118"/>
                    <a:pt x="594" y="1118"/>
                  </a:cubicBezTo>
                  <a:cubicBezTo>
                    <a:pt x="655" y="1118"/>
                    <a:pt x="655" y="1118"/>
                    <a:pt x="655" y="1118"/>
                  </a:cubicBezTo>
                  <a:lnTo>
                    <a:pt x="655" y="1649"/>
                  </a:lnTo>
                  <a:close/>
                  <a:moveTo>
                    <a:pt x="737" y="1649"/>
                  </a:moveTo>
                  <a:cubicBezTo>
                    <a:pt x="675" y="1649"/>
                    <a:pt x="675" y="1649"/>
                    <a:pt x="675" y="1649"/>
                  </a:cubicBezTo>
                  <a:cubicBezTo>
                    <a:pt x="675" y="1118"/>
                    <a:pt x="675" y="1118"/>
                    <a:pt x="675" y="1118"/>
                  </a:cubicBezTo>
                  <a:cubicBezTo>
                    <a:pt x="737" y="1118"/>
                    <a:pt x="737" y="1118"/>
                    <a:pt x="737" y="1118"/>
                  </a:cubicBezTo>
                  <a:lnTo>
                    <a:pt x="737" y="1649"/>
                  </a:lnTo>
                  <a:close/>
                  <a:moveTo>
                    <a:pt x="696" y="56"/>
                  </a:moveTo>
                  <a:cubicBezTo>
                    <a:pt x="718" y="56"/>
                    <a:pt x="737" y="74"/>
                    <a:pt x="737" y="96"/>
                  </a:cubicBezTo>
                  <a:cubicBezTo>
                    <a:pt x="737" y="119"/>
                    <a:pt x="718" y="137"/>
                    <a:pt x="696" y="137"/>
                  </a:cubicBezTo>
                  <a:cubicBezTo>
                    <a:pt x="674" y="137"/>
                    <a:pt x="656" y="119"/>
                    <a:pt x="656" y="96"/>
                  </a:cubicBezTo>
                  <a:cubicBezTo>
                    <a:pt x="656" y="74"/>
                    <a:pt x="674" y="56"/>
                    <a:pt x="696" y="56"/>
                  </a:cubicBezTo>
                  <a:close/>
                  <a:moveTo>
                    <a:pt x="93" y="212"/>
                  </a:moveTo>
                  <a:cubicBezTo>
                    <a:pt x="762" y="212"/>
                    <a:pt x="762" y="212"/>
                    <a:pt x="762" y="212"/>
                  </a:cubicBezTo>
                  <a:cubicBezTo>
                    <a:pt x="762" y="375"/>
                    <a:pt x="762" y="375"/>
                    <a:pt x="762" y="375"/>
                  </a:cubicBezTo>
                  <a:cubicBezTo>
                    <a:pt x="93" y="375"/>
                    <a:pt x="93" y="375"/>
                    <a:pt x="93" y="375"/>
                  </a:cubicBezTo>
                  <a:lnTo>
                    <a:pt x="93" y="212"/>
                  </a:lnTo>
                  <a:close/>
                  <a:moveTo>
                    <a:pt x="93" y="413"/>
                  </a:moveTo>
                  <a:cubicBezTo>
                    <a:pt x="762" y="413"/>
                    <a:pt x="762" y="413"/>
                    <a:pt x="762" y="413"/>
                  </a:cubicBezTo>
                  <a:cubicBezTo>
                    <a:pt x="762" y="576"/>
                    <a:pt x="762" y="576"/>
                    <a:pt x="762" y="576"/>
                  </a:cubicBezTo>
                  <a:cubicBezTo>
                    <a:pt x="93" y="576"/>
                    <a:pt x="93" y="576"/>
                    <a:pt x="93" y="576"/>
                  </a:cubicBezTo>
                  <a:lnTo>
                    <a:pt x="93" y="413"/>
                  </a:lnTo>
                  <a:close/>
                  <a:moveTo>
                    <a:pt x="93" y="614"/>
                  </a:moveTo>
                  <a:cubicBezTo>
                    <a:pt x="762" y="614"/>
                    <a:pt x="762" y="614"/>
                    <a:pt x="762" y="614"/>
                  </a:cubicBezTo>
                  <a:cubicBezTo>
                    <a:pt x="762" y="777"/>
                    <a:pt x="762" y="777"/>
                    <a:pt x="762" y="777"/>
                  </a:cubicBezTo>
                  <a:cubicBezTo>
                    <a:pt x="93" y="777"/>
                    <a:pt x="93" y="777"/>
                    <a:pt x="93" y="777"/>
                  </a:cubicBezTo>
                  <a:lnTo>
                    <a:pt x="93" y="614"/>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grpSp>
          <p:nvGrpSpPr>
            <p:cNvPr id="465" name="Group 464"/>
            <p:cNvGrpSpPr/>
            <p:nvPr/>
          </p:nvGrpSpPr>
          <p:grpSpPr>
            <a:xfrm>
              <a:off x="4317982" y="3364089"/>
              <a:ext cx="167559" cy="151621"/>
              <a:chOff x="-1003068" y="1884624"/>
              <a:chExt cx="726228" cy="724964"/>
            </a:xfrm>
            <a:solidFill>
              <a:srgbClr val="005073"/>
            </a:solidFill>
          </p:grpSpPr>
          <p:sp>
            <p:nvSpPr>
              <p:cNvPr id="496" name="Freeform 33"/>
              <p:cNvSpPr>
                <a:spLocks noEditPoints="1"/>
              </p:cNvSpPr>
              <p:nvPr/>
            </p:nvSpPr>
            <p:spPr bwMode="auto">
              <a:xfrm>
                <a:off x="-1003068"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sp>
            <p:nvSpPr>
              <p:cNvPr id="497" name="Freeform 33"/>
              <p:cNvSpPr>
                <a:spLocks noEditPoints="1"/>
              </p:cNvSpPr>
              <p:nvPr/>
            </p:nvSpPr>
            <p:spPr bwMode="auto">
              <a:xfrm>
                <a:off x="-631593"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grpSp>
        <p:cxnSp>
          <p:nvCxnSpPr>
            <p:cNvPr id="466" name="Straight Connector 465"/>
            <p:cNvCxnSpPr/>
            <p:nvPr/>
          </p:nvCxnSpPr>
          <p:spPr>
            <a:xfrm flipH="1" flipV="1">
              <a:off x="4446448" y="3212233"/>
              <a:ext cx="638" cy="156001"/>
            </a:xfrm>
            <a:prstGeom prst="line">
              <a:avLst/>
            </a:prstGeom>
            <a:noFill/>
            <a:ln w="3175" cap="rnd" cmpd="sng" algn="ctr">
              <a:solidFill>
                <a:srgbClr val="676767">
                  <a:lumMod val="40000"/>
                  <a:lumOff val="60000"/>
                </a:srgbClr>
              </a:solidFill>
              <a:prstDash val="solid"/>
            </a:ln>
            <a:effectLst/>
          </p:spPr>
        </p:cxnSp>
        <p:cxnSp>
          <p:nvCxnSpPr>
            <p:cNvPr id="467" name="Straight Connector 466"/>
            <p:cNvCxnSpPr/>
            <p:nvPr/>
          </p:nvCxnSpPr>
          <p:spPr>
            <a:xfrm flipH="1" flipV="1">
              <a:off x="4365047" y="3212233"/>
              <a:ext cx="638" cy="156001"/>
            </a:xfrm>
            <a:prstGeom prst="line">
              <a:avLst/>
            </a:prstGeom>
            <a:noFill/>
            <a:ln w="3175" cap="rnd" cmpd="sng" algn="ctr">
              <a:solidFill>
                <a:srgbClr val="676767">
                  <a:lumMod val="40000"/>
                  <a:lumOff val="60000"/>
                </a:srgbClr>
              </a:solidFill>
              <a:prstDash val="solid"/>
            </a:ln>
            <a:effectLst/>
          </p:spPr>
        </p:cxnSp>
        <p:sp>
          <p:nvSpPr>
            <p:cNvPr id="468" name="Freeform 32"/>
            <p:cNvSpPr>
              <a:spLocks noEditPoints="1"/>
            </p:cNvSpPr>
            <p:nvPr/>
          </p:nvSpPr>
          <p:spPr bwMode="auto">
            <a:xfrm>
              <a:off x="4650946" y="2768094"/>
              <a:ext cx="170688" cy="316026"/>
            </a:xfrm>
            <a:custGeom>
              <a:avLst/>
              <a:gdLst>
                <a:gd name="T0" fmla="*/ 0 w 846"/>
                <a:gd name="T1" fmla="*/ 1728 h 1728"/>
                <a:gd name="T2" fmla="*/ 846 w 846"/>
                <a:gd name="T3" fmla="*/ 1728 h 1728"/>
                <a:gd name="T4" fmla="*/ 846 w 846"/>
                <a:gd name="T5" fmla="*/ 0 h 1728"/>
                <a:gd name="T6" fmla="*/ 0 w 846"/>
                <a:gd name="T7" fmla="*/ 0 h 1728"/>
                <a:gd name="T8" fmla="*/ 0 w 846"/>
                <a:gd name="T9" fmla="*/ 1728 h 1728"/>
                <a:gd name="T10" fmla="*/ 574 w 846"/>
                <a:gd name="T11" fmla="*/ 1649 h 1728"/>
                <a:gd name="T12" fmla="*/ 513 w 846"/>
                <a:gd name="T13" fmla="*/ 1649 h 1728"/>
                <a:gd name="T14" fmla="*/ 513 w 846"/>
                <a:gd name="T15" fmla="*/ 1118 h 1728"/>
                <a:gd name="T16" fmla="*/ 574 w 846"/>
                <a:gd name="T17" fmla="*/ 1118 h 1728"/>
                <a:gd name="T18" fmla="*/ 574 w 846"/>
                <a:gd name="T19" fmla="*/ 1649 h 1728"/>
                <a:gd name="T20" fmla="*/ 655 w 846"/>
                <a:gd name="T21" fmla="*/ 1649 h 1728"/>
                <a:gd name="T22" fmla="*/ 594 w 846"/>
                <a:gd name="T23" fmla="*/ 1649 h 1728"/>
                <a:gd name="T24" fmla="*/ 594 w 846"/>
                <a:gd name="T25" fmla="*/ 1118 h 1728"/>
                <a:gd name="T26" fmla="*/ 655 w 846"/>
                <a:gd name="T27" fmla="*/ 1118 h 1728"/>
                <a:gd name="T28" fmla="*/ 655 w 846"/>
                <a:gd name="T29" fmla="*/ 1649 h 1728"/>
                <a:gd name="T30" fmla="*/ 737 w 846"/>
                <a:gd name="T31" fmla="*/ 1649 h 1728"/>
                <a:gd name="T32" fmla="*/ 675 w 846"/>
                <a:gd name="T33" fmla="*/ 1649 h 1728"/>
                <a:gd name="T34" fmla="*/ 675 w 846"/>
                <a:gd name="T35" fmla="*/ 1118 h 1728"/>
                <a:gd name="T36" fmla="*/ 737 w 846"/>
                <a:gd name="T37" fmla="*/ 1118 h 1728"/>
                <a:gd name="T38" fmla="*/ 737 w 846"/>
                <a:gd name="T39" fmla="*/ 1649 h 1728"/>
                <a:gd name="T40" fmla="*/ 696 w 846"/>
                <a:gd name="T41" fmla="*/ 56 h 1728"/>
                <a:gd name="T42" fmla="*/ 737 w 846"/>
                <a:gd name="T43" fmla="*/ 96 h 1728"/>
                <a:gd name="T44" fmla="*/ 696 w 846"/>
                <a:gd name="T45" fmla="*/ 137 h 1728"/>
                <a:gd name="T46" fmla="*/ 656 w 846"/>
                <a:gd name="T47" fmla="*/ 96 h 1728"/>
                <a:gd name="T48" fmla="*/ 696 w 846"/>
                <a:gd name="T49" fmla="*/ 56 h 1728"/>
                <a:gd name="T50" fmla="*/ 93 w 846"/>
                <a:gd name="T51" fmla="*/ 212 h 1728"/>
                <a:gd name="T52" fmla="*/ 762 w 846"/>
                <a:gd name="T53" fmla="*/ 212 h 1728"/>
                <a:gd name="T54" fmla="*/ 762 w 846"/>
                <a:gd name="T55" fmla="*/ 375 h 1728"/>
                <a:gd name="T56" fmla="*/ 93 w 846"/>
                <a:gd name="T57" fmla="*/ 375 h 1728"/>
                <a:gd name="T58" fmla="*/ 93 w 846"/>
                <a:gd name="T59" fmla="*/ 212 h 1728"/>
                <a:gd name="T60" fmla="*/ 93 w 846"/>
                <a:gd name="T61" fmla="*/ 413 h 1728"/>
                <a:gd name="T62" fmla="*/ 762 w 846"/>
                <a:gd name="T63" fmla="*/ 413 h 1728"/>
                <a:gd name="T64" fmla="*/ 762 w 846"/>
                <a:gd name="T65" fmla="*/ 576 h 1728"/>
                <a:gd name="T66" fmla="*/ 93 w 846"/>
                <a:gd name="T67" fmla="*/ 576 h 1728"/>
                <a:gd name="T68" fmla="*/ 93 w 846"/>
                <a:gd name="T69" fmla="*/ 413 h 1728"/>
                <a:gd name="T70" fmla="*/ 93 w 846"/>
                <a:gd name="T71" fmla="*/ 614 h 1728"/>
                <a:gd name="T72" fmla="*/ 762 w 846"/>
                <a:gd name="T73" fmla="*/ 614 h 1728"/>
                <a:gd name="T74" fmla="*/ 762 w 846"/>
                <a:gd name="T75" fmla="*/ 777 h 1728"/>
                <a:gd name="T76" fmla="*/ 93 w 846"/>
                <a:gd name="T77" fmla="*/ 777 h 1728"/>
                <a:gd name="T78" fmla="*/ 93 w 846"/>
                <a:gd name="T79" fmla="*/ 61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1728"/>
                  </a:moveTo>
                  <a:cubicBezTo>
                    <a:pt x="846" y="1728"/>
                    <a:pt x="846" y="1728"/>
                    <a:pt x="846" y="1728"/>
                  </a:cubicBezTo>
                  <a:cubicBezTo>
                    <a:pt x="846" y="0"/>
                    <a:pt x="846" y="0"/>
                    <a:pt x="846" y="0"/>
                  </a:cubicBezTo>
                  <a:cubicBezTo>
                    <a:pt x="0" y="0"/>
                    <a:pt x="0" y="0"/>
                    <a:pt x="0" y="0"/>
                  </a:cubicBezTo>
                  <a:lnTo>
                    <a:pt x="0" y="1728"/>
                  </a:lnTo>
                  <a:close/>
                  <a:moveTo>
                    <a:pt x="574" y="1649"/>
                  </a:moveTo>
                  <a:cubicBezTo>
                    <a:pt x="513" y="1649"/>
                    <a:pt x="513" y="1649"/>
                    <a:pt x="513" y="1649"/>
                  </a:cubicBezTo>
                  <a:cubicBezTo>
                    <a:pt x="513" y="1118"/>
                    <a:pt x="513" y="1118"/>
                    <a:pt x="513" y="1118"/>
                  </a:cubicBezTo>
                  <a:cubicBezTo>
                    <a:pt x="574" y="1118"/>
                    <a:pt x="574" y="1118"/>
                    <a:pt x="574" y="1118"/>
                  </a:cubicBezTo>
                  <a:lnTo>
                    <a:pt x="574" y="1649"/>
                  </a:lnTo>
                  <a:close/>
                  <a:moveTo>
                    <a:pt x="655" y="1649"/>
                  </a:moveTo>
                  <a:cubicBezTo>
                    <a:pt x="594" y="1649"/>
                    <a:pt x="594" y="1649"/>
                    <a:pt x="594" y="1649"/>
                  </a:cubicBezTo>
                  <a:cubicBezTo>
                    <a:pt x="594" y="1118"/>
                    <a:pt x="594" y="1118"/>
                    <a:pt x="594" y="1118"/>
                  </a:cubicBezTo>
                  <a:cubicBezTo>
                    <a:pt x="655" y="1118"/>
                    <a:pt x="655" y="1118"/>
                    <a:pt x="655" y="1118"/>
                  </a:cubicBezTo>
                  <a:lnTo>
                    <a:pt x="655" y="1649"/>
                  </a:lnTo>
                  <a:close/>
                  <a:moveTo>
                    <a:pt x="737" y="1649"/>
                  </a:moveTo>
                  <a:cubicBezTo>
                    <a:pt x="675" y="1649"/>
                    <a:pt x="675" y="1649"/>
                    <a:pt x="675" y="1649"/>
                  </a:cubicBezTo>
                  <a:cubicBezTo>
                    <a:pt x="675" y="1118"/>
                    <a:pt x="675" y="1118"/>
                    <a:pt x="675" y="1118"/>
                  </a:cubicBezTo>
                  <a:cubicBezTo>
                    <a:pt x="737" y="1118"/>
                    <a:pt x="737" y="1118"/>
                    <a:pt x="737" y="1118"/>
                  </a:cubicBezTo>
                  <a:lnTo>
                    <a:pt x="737" y="1649"/>
                  </a:lnTo>
                  <a:close/>
                  <a:moveTo>
                    <a:pt x="696" y="56"/>
                  </a:moveTo>
                  <a:cubicBezTo>
                    <a:pt x="718" y="56"/>
                    <a:pt x="737" y="74"/>
                    <a:pt x="737" y="96"/>
                  </a:cubicBezTo>
                  <a:cubicBezTo>
                    <a:pt x="737" y="119"/>
                    <a:pt x="718" y="137"/>
                    <a:pt x="696" y="137"/>
                  </a:cubicBezTo>
                  <a:cubicBezTo>
                    <a:pt x="674" y="137"/>
                    <a:pt x="656" y="119"/>
                    <a:pt x="656" y="96"/>
                  </a:cubicBezTo>
                  <a:cubicBezTo>
                    <a:pt x="656" y="74"/>
                    <a:pt x="674" y="56"/>
                    <a:pt x="696" y="56"/>
                  </a:cubicBezTo>
                  <a:close/>
                  <a:moveTo>
                    <a:pt x="93" y="212"/>
                  </a:moveTo>
                  <a:cubicBezTo>
                    <a:pt x="762" y="212"/>
                    <a:pt x="762" y="212"/>
                    <a:pt x="762" y="212"/>
                  </a:cubicBezTo>
                  <a:cubicBezTo>
                    <a:pt x="762" y="375"/>
                    <a:pt x="762" y="375"/>
                    <a:pt x="762" y="375"/>
                  </a:cubicBezTo>
                  <a:cubicBezTo>
                    <a:pt x="93" y="375"/>
                    <a:pt x="93" y="375"/>
                    <a:pt x="93" y="375"/>
                  </a:cubicBezTo>
                  <a:lnTo>
                    <a:pt x="93" y="212"/>
                  </a:lnTo>
                  <a:close/>
                  <a:moveTo>
                    <a:pt x="93" y="413"/>
                  </a:moveTo>
                  <a:cubicBezTo>
                    <a:pt x="762" y="413"/>
                    <a:pt x="762" y="413"/>
                    <a:pt x="762" y="413"/>
                  </a:cubicBezTo>
                  <a:cubicBezTo>
                    <a:pt x="762" y="576"/>
                    <a:pt x="762" y="576"/>
                    <a:pt x="762" y="576"/>
                  </a:cubicBezTo>
                  <a:cubicBezTo>
                    <a:pt x="93" y="576"/>
                    <a:pt x="93" y="576"/>
                    <a:pt x="93" y="576"/>
                  </a:cubicBezTo>
                  <a:lnTo>
                    <a:pt x="93" y="413"/>
                  </a:lnTo>
                  <a:close/>
                  <a:moveTo>
                    <a:pt x="93" y="614"/>
                  </a:moveTo>
                  <a:cubicBezTo>
                    <a:pt x="762" y="614"/>
                    <a:pt x="762" y="614"/>
                    <a:pt x="762" y="614"/>
                  </a:cubicBezTo>
                  <a:cubicBezTo>
                    <a:pt x="762" y="777"/>
                    <a:pt x="762" y="777"/>
                    <a:pt x="762" y="777"/>
                  </a:cubicBezTo>
                  <a:cubicBezTo>
                    <a:pt x="93" y="777"/>
                    <a:pt x="93" y="777"/>
                    <a:pt x="93" y="777"/>
                  </a:cubicBezTo>
                  <a:lnTo>
                    <a:pt x="93" y="614"/>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grpSp>
          <p:nvGrpSpPr>
            <p:cNvPr id="469" name="Group 468"/>
            <p:cNvGrpSpPr/>
            <p:nvPr/>
          </p:nvGrpSpPr>
          <p:grpSpPr>
            <a:xfrm>
              <a:off x="4652510" y="3364089"/>
              <a:ext cx="167559" cy="151621"/>
              <a:chOff x="-1003068" y="1884624"/>
              <a:chExt cx="726228" cy="724964"/>
            </a:xfrm>
            <a:solidFill>
              <a:srgbClr val="005073"/>
            </a:solidFill>
          </p:grpSpPr>
          <p:sp>
            <p:nvSpPr>
              <p:cNvPr id="494" name="Freeform 33"/>
              <p:cNvSpPr>
                <a:spLocks noEditPoints="1"/>
              </p:cNvSpPr>
              <p:nvPr/>
            </p:nvSpPr>
            <p:spPr bwMode="auto">
              <a:xfrm>
                <a:off x="-1003068"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sp>
            <p:nvSpPr>
              <p:cNvPr id="495" name="Freeform 33"/>
              <p:cNvSpPr>
                <a:spLocks noEditPoints="1"/>
              </p:cNvSpPr>
              <p:nvPr/>
            </p:nvSpPr>
            <p:spPr bwMode="auto">
              <a:xfrm>
                <a:off x="-631593"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grpSp>
        <p:cxnSp>
          <p:nvCxnSpPr>
            <p:cNvPr id="470" name="Straight Connector 469"/>
            <p:cNvCxnSpPr/>
            <p:nvPr/>
          </p:nvCxnSpPr>
          <p:spPr>
            <a:xfrm flipH="1" flipV="1">
              <a:off x="4780977" y="3212233"/>
              <a:ext cx="638" cy="156001"/>
            </a:xfrm>
            <a:prstGeom prst="line">
              <a:avLst/>
            </a:prstGeom>
            <a:noFill/>
            <a:ln w="3175" cap="rnd" cmpd="sng" algn="ctr">
              <a:solidFill>
                <a:srgbClr val="676767">
                  <a:lumMod val="40000"/>
                  <a:lumOff val="60000"/>
                </a:srgbClr>
              </a:solidFill>
              <a:prstDash val="solid"/>
            </a:ln>
            <a:effectLst/>
          </p:spPr>
        </p:cxnSp>
        <p:cxnSp>
          <p:nvCxnSpPr>
            <p:cNvPr id="471" name="Straight Connector 470"/>
            <p:cNvCxnSpPr/>
            <p:nvPr/>
          </p:nvCxnSpPr>
          <p:spPr>
            <a:xfrm flipH="1" flipV="1">
              <a:off x="4699576" y="3212233"/>
              <a:ext cx="638" cy="156001"/>
            </a:xfrm>
            <a:prstGeom prst="line">
              <a:avLst/>
            </a:prstGeom>
            <a:noFill/>
            <a:ln w="3175" cap="rnd" cmpd="sng" algn="ctr">
              <a:solidFill>
                <a:srgbClr val="676767">
                  <a:lumMod val="40000"/>
                  <a:lumOff val="60000"/>
                </a:srgbClr>
              </a:solidFill>
              <a:prstDash val="solid"/>
            </a:ln>
            <a:effectLst/>
          </p:spPr>
        </p:cxnSp>
        <p:sp>
          <p:nvSpPr>
            <p:cNvPr id="472" name="Freeform 32"/>
            <p:cNvSpPr>
              <a:spLocks noEditPoints="1"/>
            </p:cNvSpPr>
            <p:nvPr/>
          </p:nvSpPr>
          <p:spPr bwMode="auto">
            <a:xfrm>
              <a:off x="4985477" y="2768094"/>
              <a:ext cx="170688" cy="316026"/>
            </a:xfrm>
            <a:custGeom>
              <a:avLst/>
              <a:gdLst>
                <a:gd name="T0" fmla="*/ 0 w 846"/>
                <a:gd name="T1" fmla="*/ 1728 h 1728"/>
                <a:gd name="T2" fmla="*/ 846 w 846"/>
                <a:gd name="T3" fmla="*/ 1728 h 1728"/>
                <a:gd name="T4" fmla="*/ 846 w 846"/>
                <a:gd name="T5" fmla="*/ 0 h 1728"/>
                <a:gd name="T6" fmla="*/ 0 w 846"/>
                <a:gd name="T7" fmla="*/ 0 h 1728"/>
                <a:gd name="T8" fmla="*/ 0 w 846"/>
                <a:gd name="T9" fmla="*/ 1728 h 1728"/>
                <a:gd name="T10" fmla="*/ 574 w 846"/>
                <a:gd name="T11" fmla="*/ 1649 h 1728"/>
                <a:gd name="T12" fmla="*/ 513 w 846"/>
                <a:gd name="T13" fmla="*/ 1649 h 1728"/>
                <a:gd name="T14" fmla="*/ 513 w 846"/>
                <a:gd name="T15" fmla="*/ 1118 h 1728"/>
                <a:gd name="T16" fmla="*/ 574 w 846"/>
                <a:gd name="T17" fmla="*/ 1118 h 1728"/>
                <a:gd name="T18" fmla="*/ 574 w 846"/>
                <a:gd name="T19" fmla="*/ 1649 h 1728"/>
                <a:gd name="T20" fmla="*/ 655 w 846"/>
                <a:gd name="T21" fmla="*/ 1649 h 1728"/>
                <a:gd name="T22" fmla="*/ 594 w 846"/>
                <a:gd name="T23" fmla="*/ 1649 h 1728"/>
                <a:gd name="T24" fmla="*/ 594 w 846"/>
                <a:gd name="T25" fmla="*/ 1118 h 1728"/>
                <a:gd name="T26" fmla="*/ 655 w 846"/>
                <a:gd name="T27" fmla="*/ 1118 h 1728"/>
                <a:gd name="T28" fmla="*/ 655 w 846"/>
                <a:gd name="T29" fmla="*/ 1649 h 1728"/>
                <a:gd name="T30" fmla="*/ 737 w 846"/>
                <a:gd name="T31" fmla="*/ 1649 h 1728"/>
                <a:gd name="T32" fmla="*/ 675 w 846"/>
                <a:gd name="T33" fmla="*/ 1649 h 1728"/>
                <a:gd name="T34" fmla="*/ 675 w 846"/>
                <a:gd name="T35" fmla="*/ 1118 h 1728"/>
                <a:gd name="T36" fmla="*/ 737 w 846"/>
                <a:gd name="T37" fmla="*/ 1118 h 1728"/>
                <a:gd name="T38" fmla="*/ 737 w 846"/>
                <a:gd name="T39" fmla="*/ 1649 h 1728"/>
                <a:gd name="T40" fmla="*/ 696 w 846"/>
                <a:gd name="T41" fmla="*/ 56 h 1728"/>
                <a:gd name="T42" fmla="*/ 737 w 846"/>
                <a:gd name="T43" fmla="*/ 96 h 1728"/>
                <a:gd name="T44" fmla="*/ 696 w 846"/>
                <a:gd name="T45" fmla="*/ 137 h 1728"/>
                <a:gd name="T46" fmla="*/ 656 w 846"/>
                <a:gd name="T47" fmla="*/ 96 h 1728"/>
                <a:gd name="T48" fmla="*/ 696 w 846"/>
                <a:gd name="T49" fmla="*/ 56 h 1728"/>
                <a:gd name="T50" fmla="*/ 93 w 846"/>
                <a:gd name="T51" fmla="*/ 212 h 1728"/>
                <a:gd name="T52" fmla="*/ 762 w 846"/>
                <a:gd name="T53" fmla="*/ 212 h 1728"/>
                <a:gd name="T54" fmla="*/ 762 w 846"/>
                <a:gd name="T55" fmla="*/ 375 h 1728"/>
                <a:gd name="T56" fmla="*/ 93 w 846"/>
                <a:gd name="T57" fmla="*/ 375 h 1728"/>
                <a:gd name="T58" fmla="*/ 93 w 846"/>
                <a:gd name="T59" fmla="*/ 212 h 1728"/>
                <a:gd name="T60" fmla="*/ 93 w 846"/>
                <a:gd name="T61" fmla="*/ 413 h 1728"/>
                <a:gd name="T62" fmla="*/ 762 w 846"/>
                <a:gd name="T63" fmla="*/ 413 h 1728"/>
                <a:gd name="T64" fmla="*/ 762 w 846"/>
                <a:gd name="T65" fmla="*/ 576 h 1728"/>
                <a:gd name="T66" fmla="*/ 93 w 846"/>
                <a:gd name="T67" fmla="*/ 576 h 1728"/>
                <a:gd name="T68" fmla="*/ 93 w 846"/>
                <a:gd name="T69" fmla="*/ 413 h 1728"/>
                <a:gd name="T70" fmla="*/ 93 w 846"/>
                <a:gd name="T71" fmla="*/ 614 h 1728"/>
                <a:gd name="T72" fmla="*/ 762 w 846"/>
                <a:gd name="T73" fmla="*/ 614 h 1728"/>
                <a:gd name="T74" fmla="*/ 762 w 846"/>
                <a:gd name="T75" fmla="*/ 777 h 1728"/>
                <a:gd name="T76" fmla="*/ 93 w 846"/>
                <a:gd name="T77" fmla="*/ 777 h 1728"/>
                <a:gd name="T78" fmla="*/ 93 w 846"/>
                <a:gd name="T79" fmla="*/ 61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1728"/>
                  </a:moveTo>
                  <a:cubicBezTo>
                    <a:pt x="846" y="1728"/>
                    <a:pt x="846" y="1728"/>
                    <a:pt x="846" y="1728"/>
                  </a:cubicBezTo>
                  <a:cubicBezTo>
                    <a:pt x="846" y="0"/>
                    <a:pt x="846" y="0"/>
                    <a:pt x="846" y="0"/>
                  </a:cubicBezTo>
                  <a:cubicBezTo>
                    <a:pt x="0" y="0"/>
                    <a:pt x="0" y="0"/>
                    <a:pt x="0" y="0"/>
                  </a:cubicBezTo>
                  <a:lnTo>
                    <a:pt x="0" y="1728"/>
                  </a:lnTo>
                  <a:close/>
                  <a:moveTo>
                    <a:pt x="574" y="1649"/>
                  </a:moveTo>
                  <a:cubicBezTo>
                    <a:pt x="513" y="1649"/>
                    <a:pt x="513" y="1649"/>
                    <a:pt x="513" y="1649"/>
                  </a:cubicBezTo>
                  <a:cubicBezTo>
                    <a:pt x="513" y="1118"/>
                    <a:pt x="513" y="1118"/>
                    <a:pt x="513" y="1118"/>
                  </a:cubicBezTo>
                  <a:cubicBezTo>
                    <a:pt x="574" y="1118"/>
                    <a:pt x="574" y="1118"/>
                    <a:pt x="574" y="1118"/>
                  </a:cubicBezTo>
                  <a:lnTo>
                    <a:pt x="574" y="1649"/>
                  </a:lnTo>
                  <a:close/>
                  <a:moveTo>
                    <a:pt x="655" y="1649"/>
                  </a:moveTo>
                  <a:cubicBezTo>
                    <a:pt x="594" y="1649"/>
                    <a:pt x="594" y="1649"/>
                    <a:pt x="594" y="1649"/>
                  </a:cubicBezTo>
                  <a:cubicBezTo>
                    <a:pt x="594" y="1118"/>
                    <a:pt x="594" y="1118"/>
                    <a:pt x="594" y="1118"/>
                  </a:cubicBezTo>
                  <a:cubicBezTo>
                    <a:pt x="655" y="1118"/>
                    <a:pt x="655" y="1118"/>
                    <a:pt x="655" y="1118"/>
                  </a:cubicBezTo>
                  <a:lnTo>
                    <a:pt x="655" y="1649"/>
                  </a:lnTo>
                  <a:close/>
                  <a:moveTo>
                    <a:pt x="737" y="1649"/>
                  </a:moveTo>
                  <a:cubicBezTo>
                    <a:pt x="675" y="1649"/>
                    <a:pt x="675" y="1649"/>
                    <a:pt x="675" y="1649"/>
                  </a:cubicBezTo>
                  <a:cubicBezTo>
                    <a:pt x="675" y="1118"/>
                    <a:pt x="675" y="1118"/>
                    <a:pt x="675" y="1118"/>
                  </a:cubicBezTo>
                  <a:cubicBezTo>
                    <a:pt x="737" y="1118"/>
                    <a:pt x="737" y="1118"/>
                    <a:pt x="737" y="1118"/>
                  </a:cubicBezTo>
                  <a:lnTo>
                    <a:pt x="737" y="1649"/>
                  </a:lnTo>
                  <a:close/>
                  <a:moveTo>
                    <a:pt x="696" y="56"/>
                  </a:moveTo>
                  <a:cubicBezTo>
                    <a:pt x="718" y="56"/>
                    <a:pt x="737" y="74"/>
                    <a:pt x="737" y="96"/>
                  </a:cubicBezTo>
                  <a:cubicBezTo>
                    <a:pt x="737" y="119"/>
                    <a:pt x="718" y="137"/>
                    <a:pt x="696" y="137"/>
                  </a:cubicBezTo>
                  <a:cubicBezTo>
                    <a:pt x="674" y="137"/>
                    <a:pt x="656" y="119"/>
                    <a:pt x="656" y="96"/>
                  </a:cubicBezTo>
                  <a:cubicBezTo>
                    <a:pt x="656" y="74"/>
                    <a:pt x="674" y="56"/>
                    <a:pt x="696" y="56"/>
                  </a:cubicBezTo>
                  <a:close/>
                  <a:moveTo>
                    <a:pt x="93" y="212"/>
                  </a:moveTo>
                  <a:cubicBezTo>
                    <a:pt x="762" y="212"/>
                    <a:pt x="762" y="212"/>
                    <a:pt x="762" y="212"/>
                  </a:cubicBezTo>
                  <a:cubicBezTo>
                    <a:pt x="762" y="375"/>
                    <a:pt x="762" y="375"/>
                    <a:pt x="762" y="375"/>
                  </a:cubicBezTo>
                  <a:cubicBezTo>
                    <a:pt x="93" y="375"/>
                    <a:pt x="93" y="375"/>
                    <a:pt x="93" y="375"/>
                  </a:cubicBezTo>
                  <a:lnTo>
                    <a:pt x="93" y="212"/>
                  </a:lnTo>
                  <a:close/>
                  <a:moveTo>
                    <a:pt x="93" y="413"/>
                  </a:moveTo>
                  <a:cubicBezTo>
                    <a:pt x="762" y="413"/>
                    <a:pt x="762" y="413"/>
                    <a:pt x="762" y="413"/>
                  </a:cubicBezTo>
                  <a:cubicBezTo>
                    <a:pt x="762" y="576"/>
                    <a:pt x="762" y="576"/>
                    <a:pt x="762" y="576"/>
                  </a:cubicBezTo>
                  <a:cubicBezTo>
                    <a:pt x="93" y="576"/>
                    <a:pt x="93" y="576"/>
                    <a:pt x="93" y="576"/>
                  </a:cubicBezTo>
                  <a:lnTo>
                    <a:pt x="93" y="413"/>
                  </a:lnTo>
                  <a:close/>
                  <a:moveTo>
                    <a:pt x="93" y="614"/>
                  </a:moveTo>
                  <a:cubicBezTo>
                    <a:pt x="762" y="614"/>
                    <a:pt x="762" y="614"/>
                    <a:pt x="762" y="614"/>
                  </a:cubicBezTo>
                  <a:cubicBezTo>
                    <a:pt x="762" y="777"/>
                    <a:pt x="762" y="777"/>
                    <a:pt x="762" y="777"/>
                  </a:cubicBezTo>
                  <a:cubicBezTo>
                    <a:pt x="93" y="777"/>
                    <a:pt x="93" y="777"/>
                    <a:pt x="93" y="777"/>
                  </a:cubicBezTo>
                  <a:lnTo>
                    <a:pt x="93" y="614"/>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grpSp>
          <p:nvGrpSpPr>
            <p:cNvPr id="473" name="Group 472"/>
            <p:cNvGrpSpPr/>
            <p:nvPr/>
          </p:nvGrpSpPr>
          <p:grpSpPr>
            <a:xfrm>
              <a:off x="4987041" y="3364089"/>
              <a:ext cx="167559" cy="151621"/>
              <a:chOff x="-1003068" y="1884624"/>
              <a:chExt cx="726228" cy="724964"/>
            </a:xfrm>
            <a:solidFill>
              <a:srgbClr val="005073"/>
            </a:solidFill>
          </p:grpSpPr>
          <p:sp>
            <p:nvSpPr>
              <p:cNvPr id="492" name="Freeform 33"/>
              <p:cNvSpPr>
                <a:spLocks noEditPoints="1"/>
              </p:cNvSpPr>
              <p:nvPr/>
            </p:nvSpPr>
            <p:spPr bwMode="auto">
              <a:xfrm>
                <a:off x="-1003068"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sp>
            <p:nvSpPr>
              <p:cNvPr id="493" name="Freeform 33"/>
              <p:cNvSpPr>
                <a:spLocks noEditPoints="1"/>
              </p:cNvSpPr>
              <p:nvPr/>
            </p:nvSpPr>
            <p:spPr bwMode="auto">
              <a:xfrm>
                <a:off x="-631593"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grpSp>
        <p:cxnSp>
          <p:nvCxnSpPr>
            <p:cNvPr id="474" name="Straight Connector 473"/>
            <p:cNvCxnSpPr/>
            <p:nvPr/>
          </p:nvCxnSpPr>
          <p:spPr>
            <a:xfrm flipH="1" flipV="1">
              <a:off x="5115508" y="3212233"/>
              <a:ext cx="638" cy="156001"/>
            </a:xfrm>
            <a:prstGeom prst="line">
              <a:avLst/>
            </a:prstGeom>
            <a:noFill/>
            <a:ln w="3175" cap="rnd" cmpd="sng" algn="ctr">
              <a:solidFill>
                <a:srgbClr val="676767">
                  <a:lumMod val="40000"/>
                  <a:lumOff val="60000"/>
                </a:srgbClr>
              </a:solidFill>
              <a:prstDash val="solid"/>
            </a:ln>
            <a:effectLst/>
          </p:spPr>
        </p:cxnSp>
        <p:cxnSp>
          <p:nvCxnSpPr>
            <p:cNvPr id="475" name="Straight Connector 474"/>
            <p:cNvCxnSpPr/>
            <p:nvPr/>
          </p:nvCxnSpPr>
          <p:spPr>
            <a:xfrm flipH="1" flipV="1">
              <a:off x="5034106" y="3212233"/>
              <a:ext cx="638" cy="156001"/>
            </a:xfrm>
            <a:prstGeom prst="line">
              <a:avLst/>
            </a:prstGeom>
            <a:noFill/>
            <a:ln w="3175" cap="rnd" cmpd="sng" algn="ctr">
              <a:solidFill>
                <a:srgbClr val="676767">
                  <a:lumMod val="40000"/>
                  <a:lumOff val="60000"/>
                </a:srgbClr>
              </a:solidFill>
              <a:prstDash val="solid"/>
            </a:ln>
            <a:effectLst/>
          </p:spPr>
        </p:cxnSp>
        <p:grpSp>
          <p:nvGrpSpPr>
            <p:cNvPr id="476" name="Group 475"/>
            <p:cNvGrpSpPr/>
            <p:nvPr/>
          </p:nvGrpSpPr>
          <p:grpSpPr>
            <a:xfrm>
              <a:off x="5348191" y="3364089"/>
              <a:ext cx="167559" cy="151621"/>
              <a:chOff x="-1003068" y="1884624"/>
              <a:chExt cx="726228" cy="724964"/>
            </a:xfrm>
            <a:solidFill>
              <a:srgbClr val="005073"/>
            </a:solidFill>
          </p:grpSpPr>
          <p:sp>
            <p:nvSpPr>
              <p:cNvPr id="490" name="Freeform 33"/>
              <p:cNvSpPr>
                <a:spLocks noEditPoints="1"/>
              </p:cNvSpPr>
              <p:nvPr/>
            </p:nvSpPr>
            <p:spPr bwMode="auto">
              <a:xfrm>
                <a:off x="-1003068"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sp>
            <p:nvSpPr>
              <p:cNvPr id="491" name="Freeform 33"/>
              <p:cNvSpPr>
                <a:spLocks noEditPoints="1"/>
              </p:cNvSpPr>
              <p:nvPr/>
            </p:nvSpPr>
            <p:spPr bwMode="auto">
              <a:xfrm>
                <a:off x="-631593"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grpSp>
        <p:cxnSp>
          <p:nvCxnSpPr>
            <p:cNvPr id="477" name="Straight Connector 476"/>
            <p:cNvCxnSpPr/>
            <p:nvPr/>
          </p:nvCxnSpPr>
          <p:spPr>
            <a:xfrm flipH="1" flipV="1">
              <a:off x="5476658" y="3212233"/>
              <a:ext cx="638" cy="156001"/>
            </a:xfrm>
            <a:prstGeom prst="line">
              <a:avLst/>
            </a:prstGeom>
            <a:noFill/>
            <a:ln w="3175" cap="rnd" cmpd="sng" algn="ctr">
              <a:solidFill>
                <a:srgbClr val="676767">
                  <a:lumMod val="40000"/>
                  <a:lumOff val="60000"/>
                </a:srgbClr>
              </a:solidFill>
              <a:prstDash val="solid"/>
            </a:ln>
            <a:effectLst/>
          </p:spPr>
        </p:cxnSp>
        <p:cxnSp>
          <p:nvCxnSpPr>
            <p:cNvPr id="478" name="Straight Connector 477"/>
            <p:cNvCxnSpPr/>
            <p:nvPr/>
          </p:nvCxnSpPr>
          <p:spPr>
            <a:xfrm flipH="1" flipV="1">
              <a:off x="5395257" y="3212233"/>
              <a:ext cx="638" cy="156001"/>
            </a:xfrm>
            <a:prstGeom prst="line">
              <a:avLst/>
            </a:prstGeom>
            <a:noFill/>
            <a:ln w="3175" cap="rnd" cmpd="sng" algn="ctr">
              <a:solidFill>
                <a:srgbClr val="676767">
                  <a:lumMod val="40000"/>
                  <a:lumOff val="60000"/>
                </a:srgbClr>
              </a:solidFill>
              <a:prstDash val="solid"/>
            </a:ln>
            <a:effectLst/>
          </p:spPr>
        </p:cxnSp>
        <p:grpSp>
          <p:nvGrpSpPr>
            <p:cNvPr id="479" name="Group 478"/>
            <p:cNvGrpSpPr/>
            <p:nvPr/>
          </p:nvGrpSpPr>
          <p:grpSpPr>
            <a:xfrm>
              <a:off x="3628249" y="3364089"/>
              <a:ext cx="167559" cy="151621"/>
              <a:chOff x="-1003068" y="1884624"/>
              <a:chExt cx="726228" cy="724964"/>
            </a:xfrm>
            <a:solidFill>
              <a:srgbClr val="005073"/>
            </a:solidFill>
          </p:grpSpPr>
          <p:sp>
            <p:nvSpPr>
              <p:cNvPr id="488" name="Freeform 33"/>
              <p:cNvSpPr>
                <a:spLocks noEditPoints="1"/>
              </p:cNvSpPr>
              <p:nvPr/>
            </p:nvSpPr>
            <p:spPr bwMode="auto">
              <a:xfrm>
                <a:off x="-1003068"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sp>
            <p:nvSpPr>
              <p:cNvPr id="489" name="Freeform 33"/>
              <p:cNvSpPr>
                <a:spLocks noEditPoints="1"/>
              </p:cNvSpPr>
              <p:nvPr/>
            </p:nvSpPr>
            <p:spPr bwMode="auto">
              <a:xfrm>
                <a:off x="-631593" y="1884624"/>
                <a:ext cx="354753" cy="724964"/>
              </a:xfrm>
              <a:custGeom>
                <a:avLst/>
                <a:gdLst>
                  <a:gd name="T0" fmla="*/ 0 w 846"/>
                  <a:gd name="T1" fmla="*/ 0 h 1728"/>
                  <a:gd name="T2" fmla="*/ 0 w 846"/>
                  <a:gd name="T3" fmla="*/ 1728 h 1728"/>
                  <a:gd name="T4" fmla="*/ 846 w 846"/>
                  <a:gd name="T5" fmla="*/ 1728 h 1728"/>
                  <a:gd name="T6" fmla="*/ 846 w 846"/>
                  <a:gd name="T7" fmla="*/ 0 h 1728"/>
                  <a:gd name="T8" fmla="*/ 0 w 846"/>
                  <a:gd name="T9" fmla="*/ 0 h 1728"/>
                  <a:gd name="T10" fmla="*/ 696 w 846"/>
                  <a:gd name="T11" fmla="*/ 56 h 1728"/>
                  <a:gd name="T12" fmla="*/ 737 w 846"/>
                  <a:gd name="T13" fmla="*/ 96 h 1728"/>
                  <a:gd name="T14" fmla="*/ 696 w 846"/>
                  <a:gd name="T15" fmla="*/ 137 h 1728"/>
                  <a:gd name="T16" fmla="*/ 656 w 846"/>
                  <a:gd name="T17" fmla="*/ 96 h 1728"/>
                  <a:gd name="T18" fmla="*/ 696 w 846"/>
                  <a:gd name="T19" fmla="*/ 56 h 1728"/>
                  <a:gd name="T20" fmla="*/ 762 w 846"/>
                  <a:gd name="T21" fmla="*/ 1649 h 1728"/>
                  <a:gd name="T22" fmla="*/ 93 w 846"/>
                  <a:gd name="T23" fmla="*/ 1649 h 1728"/>
                  <a:gd name="T24" fmla="*/ 93 w 846"/>
                  <a:gd name="T25" fmla="*/ 1432 h 1728"/>
                  <a:gd name="T26" fmla="*/ 762 w 846"/>
                  <a:gd name="T27" fmla="*/ 1432 h 1728"/>
                  <a:gd name="T28" fmla="*/ 762 w 846"/>
                  <a:gd name="T29" fmla="*/ 1649 h 1728"/>
                  <a:gd name="T30" fmla="*/ 762 w 846"/>
                  <a:gd name="T31" fmla="*/ 1383 h 1728"/>
                  <a:gd name="T32" fmla="*/ 93 w 846"/>
                  <a:gd name="T33" fmla="*/ 1383 h 1728"/>
                  <a:gd name="T34" fmla="*/ 93 w 846"/>
                  <a:gd name="T35" fmla="*/ 1019 h 1728"/>
                  <a:gd name="T36" fmla="*/ 762 w 846"/>
                  <a:gd name="T37" fmla="*/ 1019 h 1728"/>
                  <a:gd name="T38" fmla="*/ 762 w 846"/>
                  <a:gd name="T39" fmla="*/ 1383 h 1728"/>
                  <a:gd name="T40" fmla="*/ 762 w 846"/>
                  <a:gd name="T41" fmla="*/ 981 h 1728"/>
                  <a:gd name="T42" fmla="*/ 93 w 846"/>
                  <a:gd name="T43" fmla="*/ 981 h 1728"/>
                  <a:gd name="T44" fmla="*/ 93 w 846"/>
                  <a:gd name="T45" fmla="*/ 818 h 1728"/>
                  <a:gd name="T46" fmla="*/ 762 w 846"/>
                  <a:gd name="T47" fmla="*/ 818 h 1728"/>
                  <a:gd name="T48" fmla="*/ 762 w 846"/>
                  <a:gd name="T49" fmla="*/ 981 h 1728"/>
                  <a:gd name="T50" fmla="*/ 762 w 846"/>
                  <a:gd name="T51" fmla="*/ 777 h 1728"/>
                  <a:gd name="T52" fmla="*/ 93 w 846"/>
                  <a:gd name="T53" fmla="*/ 777 h 1728"/>
                  <a:gd name="T54" fmla="*/ 93 w 846"/>
                  <a:gd name="T55" fmla="*/ 614 h 1728"/>
                  <a:gd name="T56" fmla="*/ 762 w 846"/>
                  <a:gd name="T57" fmla="*/ 614 h 1728"/>
                  <a:gd name="T58" fmla="*/ 762 w 846"/>
                  <a:gd name="T59" fmla="*/ 777 h 1728"/>
                  <a:gd name="T60" fmla="*/ 762 w 846"/>
                  <a:gd name="T61" fmla="*/ 576 h 1728"/>
                  <a:gd name="T62" fmla="*/ 93 w 846"/>
                  <a:gd name="T63" fmla="*/ 576 h 1728"/>
                  <a:gd name="T64" fmla="*/ 93 w 846"/>
                  <a:gd name="T65" fmla="*/ 413 h 1728"/>
                  <a:gd name="T66" fmla="*/ 762 w 846"/>
                  <a:gd name="T67" fmla="*/ 413 h 1728"/>
                  <a:gd name="T68" fmla="*/ 762 w 846"/>
                  <a:gd name="T69" fmla="*/ 576 h 1728"/>
                  <a:gd name="T70" fmla="*/ 762 w 846"/>
                  <a:gd name="T71" fmla="*/ 375 h 1728"/>
                  <a:gd name="T72" fmla="*/ 93 w 846"/>
                  <a:gd name="T73" fmla="*/ 375 h 1728"/>
                  <a:gd name="T74" fmla="*/ 93 w 846"/>
                  <a:gd name="T75" fmla="*/ 212 h 1728"/>
                  <a:gd name="T76" fmla="*/ 762 w 846"/>
                  <a:gd name="T77" fmla="*/ 212 h 1728"/>
                  <a:gd name="T78" fmla="*/ 762 w 846"/>
                  <a:gd name="T79" fmla="*/ 375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6" h="1728">
                    <a:moveTo>
                      <a:pt x="0" y="0"/>
                    </a:moveTo>
                    <a:cubicBezTo>
                      <a:pt x="0" y="1728"/>
                      <a:pt x="0" y="1728"/>
                      <a:pt x="0" y="1728"/>
                    </a:cubicBezTo>
                    <a:cubicBezTo>
                      <a:pt x="846" y="1728"/>
                      <a:pt x="846" y="1728"/>
                      <a:pt x="846" y="1728"/>
                    </a:cubicBezTo>
                    <a:cubicBezTo>
                      <a:pt x="846" y="0"/>
                      <a:pt x="846" y="0"/>
                      <a:pt x="846" y="0"/>
                    </a:cubicBezTo>
                    <a:lnTo>
                      <a:pt x="0" y="0"/>
                    </a:lnTo>
                    <a:close/>
                    <a:moveTo>
                      <a:pt x="696" y="56"/>
                    </a:moveTo>
                    <a:cubicBezTo>
                      <a:pt x="719" y="56"/>
                      <a:pt x="737" y="74"/>
                      <a:pt x="737" y="96"/>
                    </a:cubicBezTo>
                    <a:cubicBezTo>
                      <a:pt x="737" y="119"/>
                      <a:pt x="719" y="137"/>
                      <a:pt x="696" y="137"/>
                    </a:cubicBezTo>
                    <a:cubicBezTo>
                      <a:pt x="674" y="137"/>
                      <a:pt x="656" y="119"/>
                      <a:pt x="656" y="96"/>
                    </a:cubicBezTo>
                    <a:cubicBezTo>
                      <a:pt x="656" y="74"/>
                      <a:pt x="674" y="56"/>
                      <a:pt x="696" y="56"/>
                    </a:cubicBezTo>
                    <a:close/>
                    <a:moveTo>
                      <a:pt x="762" y="1649"/>
                    </a:moveTo>
                    <a:cubicBezTo>
                      <a:pt x="93" y="1649"/>
                      <a:pt x="93" y="1649"/>
                      <a:pt x="93" y="1649"/>
                    </a:cubicBezTo>
                    <a:cubicBezTo>
                      <a:pt x="93" y="1432"/>
                      <a:pt x="93" y="1432"/>
                      <a:pt x="93" y="1432"/>
                    </a:cubicBezTo>
                    <a:cubicBezTo>
                      <a:pt x="762" y="1432"/>
                      <a:pt x="762" y="1432"/>
                      <a:pt x="762" y="1432"/>
                    </a:cubicBezTo>
                    <a:lnTo>
                      <a:pt x="762" y="1649"/>
                    </a:lnTo>
                    <a:close/>
                    <a:moveTo>
                      <a:pt x="762" y="1383"/>
                    </a:moveTo>
                    <a:cubicBezTo>
                      <a:pt x="93" y="1383"/>
                      <a:pt x="93" y="1383"/>
                      <a:pt x="93" y="1383"/>
                    </a:cubicBezTo>
                    <a:cubicBezTo>
                      <a:pt x="93" y="1019"/>
                      <a:pt x="93" y="1019"/>
                      <a:pt x="93" y="1019"/>
                    </a:cubicBezTo>
                    <a:cubicBezTo>
                      <a:pt x="762" y="1019"/>
                      <a:pt x="762" y="1019"/>
                      <a:pt x="762" y="1019"/>
                    </a:cubicBezTo>
                    <a:lnTo>
                      <a:pt x="762" y="1383"/>
                    </a:lnTo>
                    <a:close/>
                    <a:moveTo>
                      <a:pt x="762" y="981"/>
                    </a:moveTo>
                    <a:cubicBezTo>
                      <a:pt x="93" y="981"/>
                      <a:pt x="93" y="981"/>
                      <a:pt x="93" y="981"/>
                    </a:cubicBezTo>
                    <a:cubicBezTo>
                      <a:pt x="93" y="818"/>
                      <a:pt x="93" y="818"/>
                      <a:pt x="93" y="818"/>
                    </a:cubicBezTo>
                    <a:cubicBezTo>
                      <a:pt x="762" y="818"/>
                      <a:pt x="762" y="818"/>
                      <a:pt x="762" y="818"/>
                    </a:cubicBezTo>
                    <a:lnTo>
                      <a:pt x="762" y="981"/>
                    </a:lnTo>
                    <a:close/>
                    <a:moveTo>
                      <a:pt x="762" y="777"/>
                    </a:moveTo>
                    <a:cubicBezTo>
                      <a:pt x="93" y="777"/>
                      <a:pt x="93" y="777"/>
                      <a:pt x="93" y="777"/>
                    </a:cubicBezTo>
                    <a:cubicBezTo>
                      <a:pt x="93" y="614"/>
                      <a:pt x="93" y="614"/>
                      <a:pt x="93" y="614"/>
                    </a:cubicBezTo>
                    <a:cubicBezTo>
                      <a:pt x="762" y="614"/>
                      <a:pt x="762" y="614"/>
                      <a:pt x="762" y="614"/>
                    </a:cubicBezTo>
                    <a:lnTo>
                      <a:pt x="762" y="777"/>
                    </a:lnTo>
                    <a:close/>
                    <a:moveTo>
                      <a:pt x="762" y="576"/>
                    </a:moveTo>
                    <a:cubicBezTo>
                      <a:pt x="93" y="576"/>
                      <a:pt x="93" y="576"/>
                      <a:pt x="93" y="576"/>
                    </a:cubicBezTo>
                    <a:cubicBezTo>
                      <a:pt x="93" y="413"/>
                      <a:pt x="93" y="413"/>
                      <a:pt x="93" y="413"/>
                    </a:cubicBezTo>
                    <a:cubicBezTo>
                      <a:pt x="762" y="413"/>
                      <a:pt x="762" y="413"/>
                      <a:pt x="762" y="413"/>
                    </a:cubicBezTo>
                    <a:lnTo>
                      <a:pt x="762" y="576"/>
                    </a:lnTo>
                    <a:close/>
                    <a:moveTo>
                      <a:pt x="762" y="375"/>
                    </a:moveTo>
                    <a:cubicBezTo>
                      <a:pt x="93" y="375"/>
                      <a:pt x="93" y="375"/>
                      <a:pt x="93" y="375"/>
                    </a:cubicBezTo>
                    <a:cubicBezTo>
                      <a:pt x="93" y="212"/>
                      <a:pt x="93" y="212"/>
                      <a:pt x="93" y="212"/>
                    </a:cubicBezTo>
                    <a:cubicBezTo>
                      <a:pt x="762" y="212"/>
                      <a:pt x="762" y="212"/>
                      <a:pt x="762" y="212"/>
                    </a:cubicBezTo>
                    <a:lnTo>
                      <a:pt x="762" y="3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grpSp>
        <p:cxnSp>
          <p:nvCxnSpPr>
            <p:cNvPr id="480" name="Straight Connector 479"/>
            <p:cNvCxnSpPr/>
            <p:nvPr/>
          </p:nvCxnSpPr>
          <p:spPr>
            <a:xfrm flipH="1" flipV="1">
              <a:off x="3756716" y="3212233"/>
              <a:ext cx="638" cy="156001"/>
            </a:xfrm>
            <a:prstGeom prst="line">
              <a:avLst/>
            </a:prstGeom>
            <a:noFill/>
            <a:ln w="3175" cap="rnd" cmpd="sng" algn="ctr">
              <a:solidFill>
                <a:srgbClr val="676767">
                  <a:lumMod val="40000"/>
                  <a:lumOff val="60000"/>
                </a:srgbClr>
              </a:solidFill>
              <a:prstDash val="solid"/>
            </a:ln>
            <a:effectLst/>
          </p:spPr>
        </p:cxnSp>
        <p:cxnSp>
          <p:nvCxnSpPr>
            <p:cNvPr id="481" name="Straight Connector 480"/>
            <p:cNvCxnSpPr/>
            <p:nvPr/>
          </p:nvCxnSpPr>
          <p:spPr>
            <a:xfrm flipH="1" flipV="1">
              <a:off x="3675314" y="3212233"/>
              <a:ext cx="638" cy="156001"/>
            </a:xfrm>
            <a:prstGeom prst="line">
              <a:avLst/>
            </a:prstGeom>
            <a:noFill/>
            <a:ln w="3175" cap="rnd" cmpd="sng" algn="ctr">
              <a:solidFill>
                <a:srgbClr val="676767">
                  <a:lumMod val="40000"/>
                  <a:lumOff val="60000"/>
                </a:srgbClr>
              </a:solidFill>
              <a:prstDash val="solid"/>
            </a:ln>
            <a:effectLst/>
          </p:spPr>
        </p:cxnSp>
        <p:sp>
          <p:nvSpPr>
            <p:cNvPr id="482" name="Freeform 7"/>
            <p:cNvSpPr>
              <a:spLocks noEditPoints="1"/>
            </p:cNvSpPr>
            <p:nvPr/>
          </p:nvSpPr>
          <p:spPr bwMode="auto">
            <a:xfrm>
              <a:off x="3942249" y="3170413"/>
              <a:ext cx="249954" cy="45494"/>
            </a:xfrm>
            <a:custGeom>
              <a:avLst/>
              <a:gdLst/>
              <a:ahLst/>
              <a:cxnLst>
                <a:cxn ang="0">
                  <a:pos x="1011" y="0"/>
                </a:cxn>
                <a:cxn ang="0">
                  <a:pos x="1011" y="203"/>
                </a:cxn>
                <a:cxn ang="0">
                  <a:pos x="40" y="139"/>
                </a:cxn>
                <a:cxn ang="0">
                  <a:pos x="63" y="139"/>
                </a:cxn>
                <a:cxn ang="0">
                  <a:pos x="40" y="64"/>
                </a:cxn>
                <a:cxn ang="0">
                  <a:pos x="288" y="165"/>
                </a:cxn>
                <a:cxn ang="0">
                  <a:pos x="288" y="139"/>
                </a:cxn>
                <a:cxn ang="0">
                  <a:pos x="262" y="113"/>
                </a:cxn>
                <a:cxn ang="0">
                  <a:pos x="288" y="113"/>
                </a:cxn>
                <a:cxn ang="0">
                  <a:pos x="262" y="38"/>
                </a:cxn>
                <a:cxn ang="0">
                  <a:pos x="340" y="165"/>
                </a:cxn>
                <a:cxn ang="0">
                  <a:pos x="340" y="139"/>
                </a:cxn>
                <a:cxn ang="0">
                  <a:pos x="314" y="113"/>
                </a:cxn>
                <a:cxn ang="0">
                  <a:pos x="340" y="113"/>
                </a:cxn>
                <a:cxn ang="0">
                  <a:pos x="314" y="38"/>
                </a:cxn>
                <a:cxn ang="0">
                  <a:pos x="389" y="165"/>
                </a:cxn>
                <a:cxn ang="0">
                  <a:pos x="389" y="139"/>
                </a:cxn>
                <a:cxn ang="0">
                  <a:pos x="366" y="113"/>
                </a:cxn>
                <a:cxn ang="0">
                  <a:pos x="389" y="113"/>
                </a:cxn>
                <a:cxn ang="0">
                  <a:pos x="366" y="38"/>
                </a:cxn>
                <a:cxn ang="0">
                  <a:pos x="441" y="165"/>
                </a:cxn>
                <a:cxn ang="0">
                  <a:pos x="441" y="139"/>
                </a:cxn>
                <a:cxn ang="0">
                  <a:pos x="415" y="113"/>
                </a:cxn>
                <a:cxn ang="0">
                  <a:pos x="441" y="113"/>
                </a:cxn>
                <a:cxn ang="0">
                  <a:pos x="415" y="38"/>
                </a:cxn>
                <a:cxn ang="0">
                  <a:pos x="493" y="165"/>
                </a:cxn>
                <a:cxn ang="0">
                  <a:pos x="493" y="139"/>
                </a:cxn>
                <a:cxn ang="0">
                  <a:pos x="467" y="113"/>
                </a:cxn>
                <a:cxn ang="0">
                  <a:pos x="493" y="113"/>
                </a:cxn>
                <a:cxn ang="0">
                  <a:pos x="467" y="38"/>
                </a:cxn>
                <a:cxn ang="0">
                  <a:pos x="543" y="165"/>
                </a:cxn>
                <a:cxn ang="0">
                  <a:pos x="543" y="139"/>
                </a:cxn>
                <a:cxn ang="0">
                  <a:pos x="517" y="113"/>
                </a:cxn>
                <a:cxn ang="0">
                  <a:pos x="543" y="113"/>
                </a:cxn>
                <a:cxn ang="0">
                  <a:pos x="517" y="38"/>
                </a:cxn>
                <a:cxn ang="0">
                  <a:pos x="595" y="165"/>
                </a:cxn>
                <a:cxn ang="0">
                  <a:pos x="595" y="139"/>
                </a:cxn>
                <a:cxn ang="0">
                  <a:pos x="569" y="113"/>
                </a:cxn>
                <a:cxn ang="0">
                  <a:pos x="595" y="113"/>
                </a:cxn>
                <a:cxn ang="0">
                  <a:pos x="569" y="38"/>
                </a:cxn>
                <a:cxn ang="0">
                  <a:pos x="647" y="165"/>
                </a:cxn>
                <a:cxn ang="0">
                  <a:pos x="647" y="139"/>
                </a:cxn>
                <a:cxn ang="0">
                  <a:pos x="621" y="113"/>
                </a:cxn>
                <a:cxn ang="0">
                  <a:pos x="647" y="113"/>
                </a:cxn>
                <a:cxn ang="0">
                  <a:pos x="621" y="38"/>
                </a:cxn>
                <a:cxn ang="0">
                  <a:pos x="798" y="165"/>
                </a:cxn>
                <a:cxn ang="0">
                  <a:pos x="798" y="139"/>
                </a:cxn>
                <a:cxn ang="0">
                  <a:pos x="696" y="113"/>
                </a:cxn>
                <a:cxn ang="0">
                  <a:pos x="798" y="113"/>
                </a:cxn>
                <a:cxn ang="0">
                  <a:pos x="824" y="139"/>
                </a:cxn>
                <a:cxn ang="0">
                  <a:pos x="850" y="113"/>
                </a:cxn>
                <a:cxn ang="0">
                  <a:pos x="850" y="90"/>
                </a:cxn>
                <a:cxn ang="0">
                  <a:pos x="824" y="64"/>
                </a:cxn>
                <a:cxn ang="0">
                  <a:pos x="850" y="64"/>
                </a:cxn>
                <a:cxn ang="0">
                  <a:pos x="876" y="139"/>
                </a:cxn>
                <a:cxn ang="0">
                  <a:pos x="902" y="113"/>
                </a:cxn>
                <a:cxn ang="0">
                  <a:pos x="902" y="90"/>
                </a:cxn>
                <a:cxn ang="0">
                  <a:pos x="876" y="64"/>
                </a:cxn>
                <a:cxn ang="0">
                  <a:pos x="902" y="64"/>
                </a:cxn>
                <a:cxn ang="0">
                  <a:pos x="947" y="113"/>
                </a:cxn>
                <a:cxn ang="0">
                  <a:pos x="970" y="90"/>
                </a:cxn>
                <a:cxn ang="0">
                  <a:pos x="970" y="64"/>
                </a:cxn>
              </a:cxnLst>
              <a:rect l="0" t="0" r="r" b="b"/>
              <a:pathLst>
                <a:path w="1011" h="203">
                  <a:moveTo>
                    <a:pt x="0" y="0"/>
                  </a:moveTo>
                  <a:lnTo>
                    <a:pt x="0" y="0"/>
                  </a:lnTo>
                  <a:moveTo>
                    <a:pt x="1011" y="0"/>
                  </a:moveTo>
                  <a:lnTo>
                    <a:pt x="0" y="0"/>
                  </a:lnTo>
                  <a:lnTo>
                    <a:pt x="0" y="203"/>
                  </a:lnTo>
                  <a:lnTo>
                    <a:pt x="1011" y="203"/>
                  </a:lnTo>
                  <a:lnTo>
                    <a:pt x="1011" y="0"/>
                  </a:lnTo>
                  <a:moveTo>
                    <a:pt x="63" y="139"/>
                  </a:moveTo>
                  <a:lnTo>
                    <a:pt x="40" y="139"/>
                  </a:lnTo>
                  <a:lnTo>
                    <a:pt x="40" y="113"/>
                  </a:lnTo>
                  <a:lnTo>
                    <a:pt x="63" y="113"/>
                  </a:lnTo>
                  <a:lnTo>
                    <a:pt x="63" y="139"/>
                  </a:lnTo>
                  <a:moveTo>
                    <a:pt x="63" y="90"/>
                  </a:moveTo>
                  <a:lnTo>
                    <a:pt x="40" y="90"/>
                  </a:lnTo>
                  <a:lnTo>
                    <a:pt x="40" y="64"/>
                  </a:lnTo>
                  <a:lnTo>
                    <a:pt x="63" y="64"/>
                  </a:lnTo>
                  <a:lnTo>
                    <a:pt x="63" y="90"/>
                  </a:lnTo>
                  <a:moveTo>
                    <a:pt x="288" y="165"/>
                  </a:moveTo>
                  <a:lnTo>
                    <a:pt x="262" y="165"/>
                  </a:lnTo>
                  <a:lnTo>
                    <a:pt x="262" y="139"/>
                  </a:lnTo>
                  <a:lnTo>
                    <a:pt x="288" y="139"/>
                  </a:lnTo>
                  <a:lnTo>
                    <a:pt x="288" y="165"/>
                  </a:lnTo>
                  <a:moveTo>
                    <a:pt x="288" y="113"/>
                  </a:moveTo>
                  <a:lnTo>
                    <a:pt x="262" y="113"/>
                  </a:lnTo>
                  <a:lnTo>
                    <a:pt x="262" y="90"/>
                  </a:lnTo>
                  <a:lnTo>
                    <a:pt x="288" y="90"/>
                  </a:lnTo>
                  <a:lnTo>
                    <a:pt x="288" y="113"/>
                  </a:lnTo>
                  <a:moveTo>
                    <a:pt x="288" y="64"/>
                  </a:moveTo>
                  <a:lnTo>
                    <a:pt x="262" y="64"/>
                  </a:lnTo>
                  <a:lnTo>
                    <a:pt x="262" y="38"/>
                  </a:lnTo>
                  <a:lnTo>
                    <a:pt x="288" y="38"/>
                  </a:lnTo>
                  <a:lnTo>
                    <a:pt x="288" y="64"/>
                  </a:lnTo>
                  <a:moveTo>
                    <a:pt x="340" y="165"/>
                  </a:moveTo>
                  <a:lnTo>
                    <a:pt x="314" y="165"/>
                  </a:lnTo>
                  <a:lnTo>
                    <a:pt x="314" y="139"/>
                  </a:lnTo>
                  <a:lnTo>
                    <a:pt x="340" y="139"/>
                  </a:lnTo>
                  <a:lnTo>
                    <a:pt x="340" y="165"/>
                  </a:lnTo>
                  <a:moveTo>
                    <a:pt x="340" y="113"/>
                  </a:moveTo>
                  <a:lnTo>
                    <a:pt x="314" y="113"/>
                  </a:lnTo>
                  <a:lnTo>
                    <a:pt x="314" y="90"/>
                  </a:lnTo>
                  <a:lnTo>
                    <a:pt x="340" y="90"/>
                  </a:lnTo>
                  <a:lnTo>
                    <a:pt x="340" y="113"/>
                  </a:lnTo>
                  <a:moveTo>
                    <a:pt x="340" y="64"/>
                  </a:moveTo>
                  <a:lnTo>
                    <a:pt x="314" y="64"/>
                  </a:lnTo>
                  <a:lnTo>
                    <a:pt x="314" y="38"/>
                  </a:lnTo>
                  <a:lnTo>
                    <a:pt x="340" y="38"/>
                  </a:lnTo>
                  <a:lnTo>
                    <a:pt x="340" y="64"/>
                  </a:lnTo>
                  <a:moveTo>
                    <a:pt x="389" y="165"/>
                  </a:moveTo>
                  <a:lnTo>
                    <a:pt x="366" y="165"/>
                  </a:lnTo>
                  <a:lnTo>
                    <a:pt x="366" y="139"/>
                  </a:lnTo>
                  <a:lnTo>
                    <a:pt x="389" y="139"/>
                  </a:lnTo>
                  <a:lnTo>
                    <a:pt x="389" y="165"/>
                  </a:lnTo>
                  <a:moveTo>
                    <a:pt x="389" y="113"/>
                  </a:moveTo>
                  <a:lnTo>
                    <a:pt x="366" y="113"/>
                  </a:lnTo>
                  <a:lnTo>
                    <a:pt x="366" y="90"/>
                  </a:lnTo>
                  <a:lnTo>
                    <a:pt x="389" y="90"/>
                  </a:lnTo>
                  <a:lnTo>
                    <a:pt x="389" y="113"/>
                  </a:lnTo>
                  <a:moveTo>
                    <a:pt x="389" y="64"/>
                  </a:moveTo>
                  <a:lnTo>
                    <a:pt x="366" y="64"/>
                  </a:lnTo>
                  <a:lnTo>
                    <a:pt x="366" y="38"/>
                  </a:lnTo>
                  <a:lnTo>
                    <a:pt x="389" y="38"/>
                  </a:lnTo>
                  <a:lnTo>
                    <a:pt x="389" y="64"/>
                  </a:lnTo>
                  <a:moveTo>
                    <a:pt x="441" y="165"/>
                  </a:moveTo>
                  <a:lnTo>
                    <a:pt x="415" y="165"/>
                  </a:lnTo>
                  <a:lnTo>
                    <a:pt x="415" y="139"/>
                  </a:lnTo>
                  <a:lnTo>
                    <a:pt x="441" y="139"/>
                  </a:lnTo>
                  <a:lnTo>
                    <a:pt x="441" y="165"/>
                  </a:lnTo>
                  <a:moveTo>
                    <a:pt x="441" y="113"/>
                  </a:moveTo>
                  <a:lnTo>
                    <a:pt x="415" y="113"/>
                  </a:lnTo>
                  <a:lnTo>
                    <a:pt x="415" y="90"/>
                  </a:lnTo>
                  <a:lnTo>
                    <a:pt x="441" y="90"/>
                  </a:lnTo>
                  <a:lnTo>
                    <a:pt x="441" y="113"/>
                  </a:lnTo>
                  <a:moveTo>
                    <a:pt x="441" y="64"/>
                  </a:moveTo>
                  <a:lnTo>
                    <a:pt x="415" y="64"/>
                  </a:lnTo>
                  <a:lnTo>
                    <a:pt x="415" y="38"/>
                  </a:lnTo>
                  <a:lnTo>
                    <a:pt x="441" y="38"/>
                  </a:lnTo>
                  <a:lnTo>
                    <a:pt x="441" y="64"/>
                  </a:lnTo>
                  <a:moveTo>
                    <a:pt x="493" y="165"/>
                  </a:moveTo>
                  <a:lnTo>
                    <a:pt x="467" y="165"/>
                  </a:lnTo>
                  <a:lnTo>
                    <a:pt x="467" y="139"/>
                  </a:lnTo>
                  <a:lnTo>
                    <a:pt x="493" y="139"/>
                  </a:lnTo>
                  <a:lnTo>
                    <a:pt x="493" y="165"/>
                  </a:lnTo>
                  <a:moveTo>
                    <a:pt x="493" y="113"/>
                  </a:moveTo>
                  <a:lnTo>
                    <a:pt x="467" y="113"/>
                  </a:lnTo>
                  <a:lnTo>
                    <a:pt x="467" y="90"/>
                  </a:lnTo>
                  <a:lnTo>
                    <a:pt x="493" y="90"/>
                  </a:lnTo>
                  <a:lnTo>
                    <a:pt x="493" y="113"/>
                  </a:lnTo>
                  <a:moveTo>
                    <a:pt x="493" y="64"/>
                  </a:moveTo>
                  <a:lnTo>
                    <a:pt x="467" y="64"/>
                  </a:lnTo>
                  <a:lnTo>
                    <a:pt x="467" y="38"/>
                  </a:lnTo>
                  <a:lnTo>
                    <a:pt x="493" y="38"/>
                  </a:lnTo>
                  <a:lnTo>
                    <a:pt x="493" y="64"/>
                  </a:lnTo>
                  <a:moveTo>
                    <a:pt x="543" y="165"/>
                  </a:moveTo>
                  <a:lnTo>
                    <a:pt x="517" y="165"/>
                  </a:lnTo>
                  <a:lnTo>
                    <a:pt x="517" y="139"/>
                  </a:lnTo>
                  <a:lnTo>
                    <a:pt x="543" y="139"/>
                  </a:lnTo>
                  <a:lnTo>
                    <a:pt x="543" y="165"/>
                  </a:lnTo>
                  <a:moveTo>
                    <a:pt x="543" y="113"/>
                  </a:moveTo>
                  <a:lnTo>
                    <a:pt x="517" y="113"/>
                  </a:lnTo>
                  <a:lnTo>
                    <a:pt x="517" y="90"/>
                  </a:lnTo>
                  <a:lnTo>
                    <a:pt x="543" y="90"/>
                  </a:lnTo>
                  <a:lnTo>
                    <a:pt x="543" y="113"/>
                  </a:lnTo>
                  <a:moveTo>
                    <a:pt x="543" y="64"/>
                  </a:moveTo>
                  <a:lnTo>
                    <a:pt x="517" y="64"/>
                  </a:lnTo>
                  <a:lnTo>
                    <a:pt x="517" y="38"/>
                  </a:lnTo>
                  <a:lnTo>
                    <a:pt x="543" y="38"/>
                  </a:lnTo>
                  <a:lnTo>
                    <a:pt x="543" y="64"/>
                  </a:lnTo>
                  <a:moveTo>
                    <a:pt x="595" y="165"/>
                  </a:moveTo>
                  <a:lnTo>
                    <a:pt x="569" y="165"/>
                  </a:lnTo>
                  <a:lnTo>
                    <a:pt x="569" y="139"/>
                  </a:lnTo>
                  <a:lnTo>
                    <a:pt x="595" y="139"/>
                  </a:lnTo>
                  <a:lnTo>
                    <a:pt x="595" y="165"/>
                  </a:lnTo>
                  <a:moveTo>
                    <a:pt x="595" y="113"/>
                  </a:moveTo>
                  <a:lnTo>
                    <a:pt x="569" y="113"/>
                  </a:lnTo>
                  <a:lnTo>
                    <a:pt x="569" y="90"/>
                  </a:lnTo>
                  <a:lnTo>
                    <a:pt x="595" y="90"/>
                  </a:lnTo>
                  <a:lnTo>
                    <a:pt x="595" y="113"/>
                  </a:lnTo>
                  <a:moveTo>
                    <a:pt x="595" y="64"/>
                  </a:moveTo>
                  <a:lnTo>
                    <a:pt x="569" y="64"/>
                  </a:lnTo>
                  <a:lnTo>
                    <a:pt x="569" y="38"/>
                  </a:lnTo>
                  <a:lnTo>
                    <a:pt x="595" y="38"/>
                  </a:lnTo>
                  <a:lnTo>
                    <a:pt x="595" y="64"/>
                  </a:lnTo>
                  <a:moveTo>
                    <a:pt x="647" y="165"/>
                  </a:moveTo>
                  <a:lnTo>
                    <a:pt x="621" y="165"/>
                  </a:lnTo>
                  <a:lnTo>
                    <a:pt x="621" y="139"/>
                  </a:lnTo>
                  <a:lnTo>
                    <a:pt x="647" y="139"/>
                  </a:lnTo>
                  <a:lnTo>
                    <a:pt x="647" y="165"/>
                  </a:lnTo>
                  <a:moveTo>
                    <a:pt x="647" y="113"/>
                  </a:moveTo>
                  <a:lnTo>
                    <a:pt x="621" y="113"/>
                  </a:lnTo>
                  <a:lnTo>
                    <a:pt x="621" y="90"/>
                  </a:lnTo>
                  <a:lnTo>
                    <a:pt x="647" y="90"/>
                  </a:lnTo>
                  <a:lnTo>
                    <a:pt x="647" y="113"/>
                  </a:lnTo>
                  <a:moveTo>
                    <a:pt x="647" y="64"/>
                  </a:moveTo>
                  <a:lnTo>
                    <a:pt x="621" y="64"/>
                  </a:lnTo>
                  <a:lnTo>
                    <a:pt x="621" y="38"/>
                  </a:lnTo>
                  <a:lnTo>
                    <a:pt x="647" y="38"/>
                  </a:lnTo>
                  <a:lnTo>
                    <a:pt x="647" y="64"/>
                  </a:lnTo>
                  <a:moveTo>
                    <a:pt x="798" y="165"/>
                  </a:moveTo>
                  <a:lnTo>
                    <a:pt x="696" y="165"/>
                  </a:lnTo>
                  <a:lnTo>
                    <a:pt x="696" y="139"/>
                  </a:lnTo>
                  <a:lnTo>
                    <a:pt x="798" y="139"/>
                  </a:lnTo>
                  <a:lnTo>
                    <a:pt x="798" y="165"/>
                  </a:lnTo>
                  <a:moveTo>
                    <a:pt x="798" y="113"/>
                  </a:moveTo>
                  <a:lnTo>
                    <a:pt x="696" y="113"/>
                  </a:lnTo>
                  <a:lnTo>
                    <a:pt x="696" y="90"/>
                  </a:lnTo>
                  <a:lnTo>
                    <a:pt x="798" y="90"/>
                  </a:lnTo>
                  <a:lnTo>
                    <a:pt x="798" y="113"/>
                  </a:lnTo>
                  <a:moveTo>
                    <a:pt x="850" y="165"/>
                  </a:moveTo>
                  <a:lnTo>
                    <a:pt x="824" y="165"/>
                  </a:lnTo>
                  <a:lnTo>
                    <a:pt x="824" y="139"/>
                  </a:lnTo>
                  <a:lnTo>
                    <a:pt x="850" y="139"/>
                  </a:lnTo>
                  <a:lnTo>
                    <a:pt x="850" y="165"/>
                  </a:lnTo>
                  <a:moveTo>
                    <a:pt x="850" y="113"/>
                  </a:moveTo>
                  <a:lnTo>
                    <a:pt x="824" y="113"/>
                  </a:lnTo>
                  <a:lnTo>
                    <a:pt x="824" y="90"/>
                  </a:lnTo>
                  <a:lnTo>
                    <a:pt x="850" y="90"/>
                  </a:lnTo>
                  <a:lnTo>
                    <a:pt x="850" y="113"/>
                  </a:lnTo>
                  <a:moveTo>
                    <a:pt x="850" y="64"/>
                  </a:moveTo>
                  <a:lnTo>
                    <a:pt x="824" y="64"/>
                  </a:lnTo>
                  <a:lnTo>
                    <a:pt x="824" y="38"/>
                  </a:lnTo>
                  <a:lnTo>
                    <a:pt x="850" y="38"/>
                  </a:lnTo>
                  <a:lnTo>
                    <a:pt x="850" y="64"/>
                  </a:lnTo>
                  <a:moveTo>
                    <a:pt x="902" y="165"/>
                  </a:moveTo>
                  <a:lnTo>
                    <a:pt x="876" y="165"/>
                  </a:lnTo>
                  <a:lnTo>
                    <a:pt x="876" y="139"/>
                  </a:lnTo>
                  <a:lnTo>
                    <a:pt x="902" y="139"/>
                  </a:lnTo>
                  <a:lnTo>
                    <a:pt x="902" y="165"/>
                  </a:lnTo>
                  <a:moveTo>
                    <a:pt x="902" y="113"/>
                  </a:moveTo>
                  <a:lnTo>
                    <a:pt x="876" y="113"/>
                  </a:lnTo>
                  <a:lnTo>
                    <a:pt x="876" y="90"/>
                  </a:lnTo>
                  <a:lnTo>
                    <a:pt x="902" y="90"/>
                  </a:lnTo>
                  <a:lnTo>
                    <a:pt x="902" y="113"/>
                  </a:lnTo>
                  <a:moveTo>
                    <a:pt x="902" y="64"/>
                  </a:moveTo>
                  <a:lnTo>
                    <a:pt x="876" y="64"/>
                  </a:lnTo>
                  <a:lnTo>
                    <a:pt x="876" y="38"/>
                  </a:lnTo>
                  <a:lnTo>
                    <a:pt x="902" y="38"/>
                  </a:lnTo>
                  <a:lnTo>
                    <a:pt x="902" y="64"/>
                  </a:lnTo>
                  <a:moveTo>
                    <a:pt x="970" y="139"/>
                  </a:moveTo>
                  <a:lnTo>
                    <a:pt x="947" y="139"/>
                  </a:lnTo>
                  <a:lnTo>
                    <a:pt x="947" y="113"/>
                  </a:lnTo>
                  <a:lnTo>
                    <a:pt x="970" y="113"/>
                  </a:lnTo>
                  <a:lnTo>
                    <a:pt x="970" y="139"/>
                  </a:lnTo>
                  <a:moveTo>
                    <a:pt x="970" y="90"/>
                  </a:moveTo>
                  <a:lnTo>
                    <a:pt x="947" y="90"/>
                  </a:lnTo>
                  <a:lnTo>
                    <a:pt x="947" y="64"/>
                  </a:lnTo>
                  <a:lnTo>
                    <a:pt x="970" y="64"/>
                  </a:lnTo>
                  <a:lnTo>
                    <a:pt x="970" y="90"/>
                  </a:lnTo>
                </a:path>
              </a:pathLst>
            </a:custGeom>
            <a:solidFill>
              <a:srgbClr val="005073"/>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sp>
          <p:nvSpPr>
            <p:cNvPr id="483" name="Freeform 7"/>
            <p:cNvSpPr>
              <a:spLocks noEditPoints="1"/>
            </p:cNvSpPr>
            <p:nvPr/>
          </p:nvSpPr>
          <p:spPr bwMode="auto">
            <a:xfrm>
              <a:off x="4276785" y="3170413"/>
              <a:ext cx="249954" cy="45494"/>
            </a:xfrm>
            <a:custGeom>
              <a:avLst/>
              <a:gdLst/>
              <a:ahLst/>
              <a:cxnLst>
                <a:cxn ang="0">
                  <a:pos x="1011" y="0"/>
                </a:cxn>
                <a:cxn ang="0">
                  <a:pos x="1011" y="203"/>
                </a:cxn>
                <a:cxn ang="0">
                  <a:pos x="40" y="139"/>
                </a:cxn>
                <a:cxn ang="0">
                  <a:pos x="63" y="139"/>
                </a:cxn>
                <a:cxn ang="0">
                  <a:pos x="40" y="64"/>
                </a:cxn>
                <a:cxn ang="0">
                  <a:pos x="288" y="165"/>
                </a:cxn>
                <a:cxn ang="0">
                  <a:pos x="288" y="139"/>
                </a:cxn>
                <a:cxn ang="0">
                  <a:pos x="262" y="113"/>
                </a:cxn>
                <a:cxn ang="0">
                  <a:pos x="288" y="113"/>
                </a:cxn>
                <a:cxn ang="0">
                  <a:pos x="262" y="38"/>
                </a:cxn>
                <a:cxn ang="0">
                  <a:pos x="340" y="165"/>
                </a:cxn>
                <a:cxn ang="0">
                  <a:pos x="340" y="139"/>
                </a:cxn>
                <a:cxn ang="0">
                  <a:pos x="314" y="113"/>
                </a:cxn>
                <a:cxn ang="0">
                  <a:pos x="340" y="113"/>
                </a:cxn>
                <a:cxn ang="0">
                  <a:pos x="314" y="38"/>
                </a:cxn>
                <a:cxn ang="0">
                  <a:pos x="389" y="165"/>
                </a:cxn>
                <a:cxn ang="0">
                  <a:pos x="389" y="139"/>
                </a:cxn>
                <a:cxn ang="0">
                  <a:pos x="366" y="113"/>
                </a:cxn>
                <a:cxn ang="0">
                  <a:pos x="389" y="113"/>
                </a:cxn>
                <a:cxn ang="0">
                  <a:pos x="366" y="38"/>
                </a:cxn>
                <a:cxn ang="0">
                  <a:pos x="441" y="165"/>
                </a:cxn>
                <a:cxn ang="0">
                  <a:pos x="441" y="139"/>
                </a:cxn>
                <a:cxn ang="0">
                  <a:pos x="415" y="113"/>
                </a:cxn>
                <a:cxn ang="0">
                  <a:pos x="441" y="113"/>
                </a:cxn>
                <a:cxn ang="0">
                  <a:pos x="415" y="38"/>
                </a:cxn>
                <a:cxn ang="0">
                  <a:pos x="493" y="165"/>
                </a:cxn>
                <a:cxn ang="0">
                  <a:pos x="493" y="139"/>
                </a:cxn>
                <a:cxn ang="0">
                  <a:pos x="467" y="113"/>
                </a:cxn>
                <a:cxn ang="0">
                  <a:pos x="493" y="113"/>
                </a:cxn>
                <a:cxn ang="0">
                  <a:pos x="467" y="38"/>
                </a:cxn>
                <a:cxn ang="0">
                  <a:pos x="543" y="165"/>
                </a:cxn>
                <a:cxn ang="0">
                  <a:pos x="543" y="139"/>
                </a:cxn>
                <a:cxn ang="0">
                  <a:pos x="517" y="113"/>
                </a:cxn>
                <a:cxn ang="0">
                  <a:pos x="543" y="113"/>
                </a:cxn>
                <a:cxn ang="0">
                  <a:pos x="517" y="38"/>
                </a:cxn>
                <a:cxn ang="0">
                  <a:pos x="595" y="165"/>
                </a:cxn>
                <a:cxn ang="0">
                  <a:pos x="595" y="139"/>
                </a:cxn>
                <a:cxn ang="0">
                  <a:pos x="569" y="113"/>
                </a:cxn>
                <a:cxn ang="0">
                  <a:pos x="595" y="113"/>
                </a:cxn>
                <a:cxn ang="0">
                  <a:pos x="569" y="38"/>
                </a:cxn>
                <a:cxn ang="0">
                  <a:pos x="647" y="165"/>
                </a:cxn>
                <a:cxn ang="0">
                  <a:pos x="647" y="139"/>
                </a:cxn>
                <a:cxn ang="0">
                  <a:pos x="621" y="113"/>
                </a:cxn>
                <a:cxn ang="0">
                  <a:pos x="647" y="113"/>
                </a:cxn>
                <a:cxn ang="0">
                  <a:pos x="621" y="38"/>
                </a:cxn>
                <a:cxn ang="0">
                  <a:pos x="798" y="165"/>
                </a:cxn>
                <a:cxn ang="0">
                  <a:pos x="798" y="139"/>
                </a:cxn>
                <a:cxn ang="0">
                  <a:pos x="696" y="113"/>
                </a:cxn>
                <a:cxn ang="0">
                  <a:pos x="798" y="113"/>
                </a:cxn>
                <a:cxn ang="0">
                  <a:pos x="824" y="139"/>
                </a:cxn>
                <a:cxn ang="0">
                  <a:pos x="850" y="113"/>
                </a:cxn>
                <a:cxn ang="0">
                  <a:pos x="850" y="90"/>
                </a:cxn>
                <a:cxn ang="0">
                  <a:pos x="824" y="64"/>
                </a:cxn>
                <a:cxn ang="0">
                  <a:pos x="850" y="64"/>
                </a:cxn>
                <a:cxn ang="0">
                  <a:pos x="876" y="139"/>
                </a:cxn>
                <a:cxn ang="0">
                  <a:pos x="902" y="113"/>
                </a:cxn>
                <a:cxn ang="0">
                  <a:pos x="902" y="90"/>
                </a:cxn>
                <a:cxn ang="0">
                  <a:pos x="876" y="64"/>
                </a:cxn>
                <a:cxn ang="0">
                  <a:pos x="902" y="64"/>
                </a:cxn>
                <a:cxn ang="0">
                  <a:pos x="947" y="113"/>
                </a:cxn>
                <a:cxn ang="0">
                  <a:pos x="970" y="90"/>
                </a:cxn>
                <a:cxn ang="0">
                  <a:pos x="970" y="64"/>
                </a:cxn>
              </a:cxnLst>
              <a:rect l="0" t="0" r="r" b="b"/>
              <a:pathLst>
                <a:path w="1011" h="203">
                  <a:moveTo>
                    <a:pt x="0" y="0"/>
                  </a:moveTo>
                  <a:lnTo>
                    <a:pt x="0" y="0"/>
                  </a:lnTo>
                  <a:moveTo>
                    <a:pt x="1011" y="0"/>
                  </a:moveTo>
                  <a:lnTo>
                    <a:pt x="0" y="0"/>
                  </a:lnTo>
                  <a:lnTo>
                    <a:pt x="0" y="203"/>
                  </a:lnTo>
                  <a:lnTo>
                    <a:pt x="1011" y="203"/>
                  </a:lnTo>
                  <a:lnTo>
                    <a:pt x="1011" y="0"/>
                  </a:lnTo>
                  <a:moveTo>
                    <a:pt x="63" y="139"/>
                  </a:moveTo>
                  <a:lnTo>
                    <a:pt x="40" y="139"/>
                  </a:lnTo>
                  <a:lnTo>
                    <a:pt x="40" y="113"/>
                  </a:lnTo>
                  <a:lnTo>
                    <a:pt x="63" y="113"/>
                  </a:lnTo>
                  <a:lnTo>
                    <a:pt x="63" y="139"/>
                  </a:lnTo>
                  <a:moveTo>
                    <a:pt x="63" y="90"/>
                  </a:moveTo>
                  <a:lnTo>
                    <a:pt x="40" y="90"/>
                  </a:lnTo>
                  <a:lnTo>
                    <a:pt x="40" y="64"/>
                  </a:lnTo>
                  <a:lnTo>
                    <a:pt x="63" y="64"/>
                  </a:lnTo>
                  <a:lnTo>
                    <a:pt x="63" y="90"/>
                  </a:lnTo>
                  <a:moveTo>
                    <a:pt x="288" y="165"/>
                  </a:moveTo>
                  <a:lnTo>
                    <a:pt x="262" y="165"/>
                  </a:lnTo>
                  <a:lnTo>
                    <a:pt x="262" y="139"/>
                  </a:lnTo>
                  <a:lnTo>
                    <a:pt x="288" y="139"/>
                  </a:lnTo>
                  <a:lnTo>
                    <a:pt x="288" y="165"/>
                  </a:lnTo>
                  <a:moveTo>
                    <a:pt x="288" y="113"/>
                  </a:moveTo>
                  <a:lnTo>
                    <a:pt x="262" y="113"/>
                  </a:lnTo>
                  <a:lnTo>
                    <a:pt x="262" y="90"/>
                  </a:lnTo>
                  <a:lnTo>
                    <a:pt x="288" y="90"/>
                  </a:lnTo>
                  <a:lnTo>
                    <a:pt x="288" y="113"/>
                  </a:lnTo>
                  <a:moveTo>
                    <a:pt x="288" y="64"/>
                  </a:moveTo>
                  <a:lnTo>
                    <a:pt x="262" y="64"/>
                  </a:lnTo>
                  <a:lnTo>
                    <a:pt x="262" y="38"/>
                  </a:lnTo>
                  <a:lnTo>
                    <a:pt x="288" y="38"/>
                  </a:lnTo>
                  <a:lnTo>
                    <a:pt x="288" y="64"/>
                  </a:lnTo>
                  <a:moveTo>
                    <a:pt x="340" y="165"/>
                  </a:moveTo>
                  <a:lnTo>
                    <a:pt x="314" y="165"/>
                  </a:lnTo>
                  <a:lnTo>
                    <a:pt x="314" y="139"/>
                  </a:lnTo>
                  <a:lnTo>
                    <a:pt x="340" y="139"/>
                  </a:lnTo>
                  <a:lnTo>
                    <a:pt x="340" y="165"/>
                  </a:lnTo>
                  <a:moveTo>
                    <a:pt x="340" y="113"/>
                  </a:moveTo>
                  <a:lnTo>
                    <a:pt x="314" y="113"/>
                  </a:lnTo>
                  <a:lnTo>
                    <a:pt x="314" y="90"/>
                  </a:lnTo>
                  <a:lnTo>
                    <a:pt x="340" y="90"/>
                  </a:lnTo>
                  <a:lnTo>
                    <a:pt x="340" y="113"/>
                  </a:lnTo>
                  <a:moveTo>
                    <a:pt x="340" y="64"/>
                  </a:moveTo>
                  <a:lnTo>
                    <a:pt x="314" y="64"/>
                  </a:lnTo>
                  <a:lnTo>
                    <a:pt x="314" y="38"/>
                  </a:lnTo>
                  <a:lnTo>
                    <a:pt x="340" y="38"/>
                  </a:lnTo>
                  <a:lnTo>
                    <a:pt x="340" y="64"/>
                  </a:lnTo>
                  <a:moveTo>
                    <a:pt x="389" y="165"/>
                  </a:moveTo>
                  <a:lnTo>
                    <a:pt x="366" y="165"/>
                  </a:lnTo>
                  <a:lnTo>
                    <a:pt x="366" y="139"/>
                  </a:lnTo>
                  <a:lnTo>
                    <a:pt x="389" y="139"/>
                  </a:lnTo>
                  <a:lnTo>
                    <a:pt x="389" y="165"/>
                  </a:lnTo>
                  <a:moveTo>
                    <a:pt x="389" y="113"/>
                  </a:moveTo>
                  <a:lnTo>
                    <a:pt x="366" y="113"/>
                  </a:lnTo>
                  <a:lnTo>
                    <a:pt x="366" y="90"/>
                  </a:lnTo>
                  <a:lnTo>
                    <a:pt x="389" y="90"/>
                  </a:lnTo>
                  <a:lnTo>
                    <a:pt x="389" y="113"/>
                  </a:lnTo>
                  <a:moveTo>
                    <a:pt x="389" y="64"/>
                  </a:moveTo>
                  <a:lnTo>
                    <a:pt x="366" y="64"/>
                  </a:lnTo>
                  <a:lnTo>
                    <a:pt x="366" y="38"/>
                  </a:lnTo>
                  <a:lnTo>
                    <a:pt x="389" y="38"/>
                  </a:lnTo>
                  <a:lnTo>
                    <a:pt x="389" y="64"/>
                  </a:lnTo>
                  <a:moveTo>
                    <a:pt x="441" y="165"/>
                  </a:moveTo>
                  <a:lnTo>
                    <a:pt x="415" y="165"/>
                  </a:lnTo>
                  <a:lnTo>
                    <a:pt x="415" y="139"/>
                  </a:lnTo>
                  <a:lnTo>
                    <a:pt x="441" y="139"/>
                  </a:lnTo>
                  <a:lnTo>
                    <a:pt x="441" y="165"/>
                  </a:lnTo>
                  <a:moveTo>
                    <a:pt x="441" y="113"/>
                  </a:moveTo>
                  <a:lnTo>
                    <a:pt x="415" y="113"/>
                  </a:lnTo>
                  <a:lnTo>
                    <a:pt x="415" y="90"/>
                  </a:lnTo>
                  <a:lnTo>
                    <a:pt x="441" y="90"/>
                  </a:lnTo>
                  <a:lnTo>
                    <a:pt x="441" y="113"/>
                  </a:lnTo>
                  <a:moveTo>
                    <a:pt x="441" y="64"/>
                  </a:moveTo>
                  <a:lnTo>
                    <a:pt x="415" y="64"/>
                  </a:lnTo>
                  <a:lnTo>
                    <a:pt x="415" y="38"/>
                  </a:lnTo>
                  <a:lnTo>
                    <a:pt x="441" y="38"/>
                  </a:lnTo>
                  <a:lnTo>
                    <a:pt x="441" y="64"/>
                  </a:lnTo>
                  <a:moveTo>
                    <a:pt x="493" y="165"/>
                  </a:moveTo>
                  <a:lnTo>
                    <a:pt x="467" y="165"/>
                  </a:lnTo>
                  <a:lnTo>
                    <a:pt x="467" y="139"/>
                  </a:lnTo>
                  <a:lnTo>
                    <a:pt x="493" y="139"/>
                  </a:lnTo>
                  <a:lnTo>
                    <a:pt x="493" y="165"/>
                  </a:lnTo>
                  <a:moveTo>
                    <a:pt x="493" y="113"/>
                  </a:moveTo>
                  <a:lnTo>
                    <a:pt x="467" y="113"/>
                  </a:lnTo>
                  <a:lnTo>
                    <a:pt x="467" y="90"/>
                  </a:lnTo>
                  <a:lnTo>
                    <a:pt x="493" y="90"/>
                  </a:lnTo>
                  <a:lnTo>
                    <a:pt x="493" y="113"/>
                  </a:lnTo>
                  <a:moveTo>
                    <a:pt x="493" y="64"/>
                  </a:moveTo>
                  <a:lnTo>
                    <a:pt x="467" y="64"/>
                  </a:lnTo>
                  <a:lnTo>
                    <a:pt x="467" y="38"/>
                  </a:lnTo>
                  <a:lnTo>
                    <a:pt x="493" y="38"/>
                  </a:lnTo>
                  <a:lnTo>
                    <a:pt x="493" y="64"/>
                  </a:lnTo>
                  <a:moveTo>
                    <a:pt x="543" y="165"/>
                  </a:moveTo>
                  <a:lnTo>
                    <a:pt x="517" y="165"/>
                  </a:lnTo>
                  <a:lnTo>
                    <a:pt x="517" y="139"/>
                  </a:lnTo>
                  <a:lnTo>
                    <a:pt x="543" y="139"/>
                  </a:lnTo>
                  <a:lnTo>
                    <a:pt x="543" y="165"/>
                  </a:lnTo>
                  <a:moveTo>
                    <a:pt x="543" y="113"/>
                  </a:moveTo>
                  <a:lnTo>
                    <a:pt x="517" y="113"/>
                  </a:lnTo>
                  <a:lnTo>
                    <a:pt x="517" y="90"/>
                  </a:lnTo>
                  <a:lnTo>
                    <a:pt x="543" y="90"/>
                  </a:lnTo>
                  <a:lnTo>
                    <a:pt x="543" y="113"/>
                  </a:lnTo>
                  <a:moveTo>
                    <a:pt x="543" y="64"/>
                  </a:moveTo>
                  <a:lnTo>
                    <a:pt x="517" y="64"/>
                  </a:lnTo>
                  <a:lnTo>
                    <a:pt x="517" y="38"/>
                  </a:lnTo>
                  <a:lnTo>
                    <a:pt x="543" y="38"/>
                  </a:lnTo>
                  <a:lnTo>
                    <a:pt x="543" y="64"/>
                  </a:lnTo>
                  <a:moveTo>
                    <a:pt x="595" y="165"/>
                  </a:moveTo>
                  <a:lnTo>
                    <a:pt x="569" y="165"/>
                  </a:lnTo>
                  <a:lnTo>
                    <a:pt x="569" y="139"/>
                  </a:lnTo>
                  <a:lnTo>
                    <a:pt x="595" y="139"/>
                  </a:lnTo>
                  <a:lnTo>
                    <a:pt x="595" y="165"/>
                  </a:lnTo>
                  <a:moveTo>
                    <a:pt x="595" y="113"/>
                  </a:moveTo>
                  <a:lnTo>
                    <a:pt x="569" y="113"/>
                  </a:lnTo>
                  <a:lnTo>
                    <a:pt x="569" y="90"/>
                  </a:lnTo>
                  <a:lnTo>
                    <a:pt x="595" y="90"/>
                  </a:lnTo>
                  <a:lnTo>
                    <a:pt x="595" y="113"/>
                  </a:lnTo>
                  <a:moveTo>
                    <a:pt x="595" y="64"/>
                  </a:moveTo>
                  <a:lnTo>
                    <a:pt x="569" y="64"/>
                  </a:lnTo>
                  <a:lnTo>
                    <a:pt x="569" y="38"/>
                  </a:lnTo>
                  <a:lnTo>
                    <a:pt x="595" y="38"/>
                  </a:lnTo>
                  <a:lnTo>
                    <a:pt x="595" y="64"/>
                  </a:lnTo>
                  <a:moveTo>
                    <a:pt x="647" y="165"/>
                  </a:moveTo>
                  <a:lnTo>
                    <a:pt x="621" y="165"/>
                  </a:lnTo>
                  <a:lnTo>
                    <a:pt x="621" y="139"/>
                  </a:lnTo>
                  <a:lnTo>
                    <a:pt x="647" y="139"/>
                  </a:lnTo>
                  <a:lnTo>
                    <a:pt x="647" y="165"/>
                  </a:lnTo>
                  <a:moveTo>
                    <a:pt x="647" y="113"/>
                  </a:moveTo>
                  <a:lnTo>
                    <a:pt x="621" y="113"/>
                  </a:lnTo>
                  <a:lnTo>
                    <a:pt x="621" y="90"/>
                  </a:lnTo>
                  <a:lnTo>
                    <a:pt x="647" y="90"/>
                  </a:lnTo>
                  <a:lnTo>
                    <a:pt x="647" y="113"/>
                  </a:lnTo>
                  <a:moveTo>
                    <a:pt x="647" y="64"/>
                  </a:moveTo>
                  <a:lnTo>
                    <a:pt x="621" y="64"/>
                  </a:lnTo>
                  <a:lnTo>
                    <a:pt x="621" y="38"/>
                  </a:lnTo>
                  <a:lnTo>
                    <a:pt x="647" y="38"/>
                  </a:lnTo>
                  <a:lnTo>
                    <a:pt x="647" y="64"/>
                  </a:lnTo>
                  <a:moveTo>
                    <a:pt x="798" y="165"/>
                  </a:moveTo>
                  <a:lnTo>
                    <a:pt x="696" y="165"/>
                  </a:lnTo>
                  <a:lnTo>
                    <a:pt x="696" y="139"/>
                  </a:lnTo>
                  <a:lnTo>
                    <a:pt x="798" y="139"/>
                  </a:lnTo>
                  <a:lnTo>
                    <a:pt x="798" y="165"/>
                  </a:lnTo>
                  <a:moveTo>
                    <a:pt x="798" y="113"/>
                  </a:moveTo>
                  <a:lnTo>
                    <a:pt x="696" y="113"/>
                  </a:lnTo>
                  <a:lnTo>
                    <a:pt x="696" y="90"/>
                  </a:lnTo>
                  <a:lnTo>
                    <a:pt x="798" y="90"/>
                  </a:lnTo>
                  <a:lnTo>
                    <a:pt x="798" y="113"/>
                  </a:lnTo>
                  <a:moveTo>
                    <a:pt x="850" y="165"/>
                  </a:moveTo>
                  <a:lnTo>
                    <a:pt x="824" y="165"/>
                  </a:lnTo>
                  <a:lnTo>
                    <a:pt x="824" y="139"/>
                  </a:lnTo>
                  <a:lnTo>
                    <a:pt x="850" y="139"/>
                  </a:lnTo>
                  <a:lnTo>
                    <a:pt x="850" y="165"/>
                  </a:lnTo>
                  <a:moveTo>
                    <a:pt x="850" y="113"/>
                  </a:moveTo>
                  <a:lnTo>
                    <a:pt x="824" y="113"/>
                  </a:lnTo>
                  <a:lnTo>
                    <a:pt x="824" y="90"/>
                  </a:lnTo>
                  <a:lnTo>
                    <a:pt x="850" y="90"/>
                  </a:lnTo>
                  <a:lnTo>
                    <a:pt x="850" y="113"/>
                  </a:lnTo>
                  <a:moveTo>
                    <a:pt x="850" y="64"/>
                  </a:moveTo>
                  <a:lnTo>
                    <a:pt x="824" y="64"/>
                  </a:lnTo>
                  <a:lnTo>
                    <a:pt x="824" y="38"/>
                  </a:lnTo>
                  <a:lnTo>
                    <a:pt x="850" y="38"/>
                  </a:lnTo>
                  <a:lnTo>
                    <a:pt x="850" y="64"/>
                  </a:lnTo>
                  <a:moveTo>
                    <a:pt x="902" y="165"/>
                  </a:moveTo>
                  <a:lnTo>
                    <a:pt x="876" y="165"/>
                  </a:lnTo>
                  <a:lnTo>
                    <a:pt x="876" y="139"/>
                  </a:lnTo>
                  <a:lnTo>
                    <a:pt x="902" y="139"/>
                  </a:lnTo>
                  <a:lnTo>
                    <a:pt x="902" y="165"/>
                  </a:lnTo>
                  <a:moveTo>
                    <a:pt x="902" y="113"/>
                  </a:moveTo>
                  <a:lnTo>
                    <a:pt x="876" y="113"/>
                  </a:lnTo>
                  <a:lnTo>
                    <a:pt x="876" y="90"/>
                  </a:lnTo>
                  <a:lnTo>
                    <a:pt x="902" y="90"/>
                  </a:lnTo>
                  <a:lnTo>
                    <a:pt x="902" y="113"/>
                  </a:lnTo>
                  <a:moveTo>
                    <a:pt x="902" y="64"/>
                  </a:moveTo>
                  <a:lnTo>
                    <a:pt x="876" y="64"/>
                  </a:lnTo>
                  <a:lnTo>
                    <a:pt x="876" y="38"/>
                  </a:lnTo>
                  <a:lnTo>
                    <a:pt x="902" y="38"/>
                  </a:lnTo>
                  <a:lnTo>
                    <a:pt x="902" y="64"/>
                  </a:lnTo>
                  <a:moveTo>
                    <a:pt x="970" y="139"/>
                  </a:moveTo>
                  <a:lnTo>
                    <a:pt x="947" y="139"/>
                  </a:lnTo>
                  <a:lnTo>
                    <a:pt x="947" y="113"/>
                  </a:lnTo>
                  <a:lnTo>
                    <a:pt x="970" y="113"/>
                  </a:lnTo>
                  <a:lnTo>
                    <a:pt x="970" y="139"/>
                  </a:lnTo>
                  <a:moveTo>
                    <a:pt x="970" y="90"/>
                  </a:moveTo>
                  <a:lnTo>
                    <a:pt x="947" y="90"/>
                  </a:lnTo>
                  <a:lnTo>
                    <a:pt x="947" y="64"/>
                  </a:lnTo>
                  <a:lnTo>
                    <a:pt x="970" y="64"/>
                  </a:lnTo>
                  <a:lnTo>
                    <a:pt x="970" y="90"/>
                  </a:lnTo>
                </a:path>
              </a:pathLst>
            </a:custGeom>
            <a:solidFill>
              <a:srgbClr val="005073"/>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sp>
          <p:nvSpPr>
            <p:cNvPr id="484" name="Freeform 7"/>
            <p:cNvSpPr>
              <a:spLocks noEditPoints="1"/>
            </p:cNvSpPr>
            <p:nvPr/>
          </p:nvSpPr>
          <p:spPr bwMode="auto">
            <a:xfrm>
              <a:off x="4611313" y="3170413"/>
              <a:ext cx="249954" cy="45494"/>
            </a:xfrm>
            <a:custGeom>
              <a:avLst/>
              <a:gdLst/>
              <a:ahLst/>
              <a:cxnLst>
                <a:cxn ang="0">
                  <a:pos x="1011" y="0"/>
                </a:cxn>
                <a:cxn ang="0">
                  <a:pos x="1011" y="203"/>
                </a:cxn>
                <a:cxn ang="0">
                  <a:pos x="40" y="139"/>
                </a:cxn>
                <a:cxn ang="0">
                  <a:pos x="63" y="139"/>
                </a:cxn>
                <a:cxn ang="0">
                  <a:pos x="40" y="64"/>
                </a:cxn>
                <a:cxn ang="0">
                  <a:pos x="288" y="165"/>
                </a:cxn>
                <a:cxn ang="0">
                  <a:pos x="288" y="139"/>
                </a:cxn>
                <a:cxn ang="0">
                  <a:pos x="262" y="113"/>
                </a:cxn>
                <a:cxn ang="0">
                  <a:pos x="288" y="113"/>
                </a:cxn>
                <a:cxn ang="0">
                  <a:pos x="262" y="38"/>
                </a:cxn>
                <a:cxn ang="0">
                  <a:pos x="340" y="165"/>
                </a:cxn>
                <a:cxn ang="0">
                  <a:pos x="340" y="139"/>
                </a:cxn>
                <a:cxn ang="0">
                  <a:pos x="314" y="113"/>
                </a:cxn>
                <a:cxn ang="0">
                  <a:pos x="340" y="113"/>
                </a:cxn>
                <a:cxn ang="0">
                  <a:pos x="314" y="38"/>
                </a:cxn>
                <a:cxn ang="0">
                  <a:pos x="389" y="165"/>
                </a:cxn>
                <a:cxn ang="0">
                  <a:pos x="389" y="139"/>
                </a:cxn>
                <a:cxn ang="0">
                  <a:pos x="366" y="113"/>
                </a:cxn>
                <a:cxn ang="0">
                  <a:pos x="389" y="113"/>
                </a:cxn>
                <a:cxn ang="0">
                  <a:pos x="366" y="38"/>
                </a:cxn>
                <a:cxn ang="0">
                  <a:pos x="441" y="165"/>
                </a:cxn>
                <a:cxn ang="0">
                  <a:pos x="441" y="139"/>
                </a:cxn>
                <a:cxn ang="0">
                  <a:pos x="415" y="113"/>
                </a:cxn>
                <a:cxn ang="0">
                  <a:pos x="441" y="113"/>
                </a:cxn>
                <a:cxn ang="0">
                  <a:pos x="415" y="38"/>
                </a:cxn>
                <a:cxn ang="0">
                  <a:pos x="493" y="165"/>
                </a:cxn>
                <a:cxn ang="0">
                  <a:pos x="493" y="139"/>
                </a:cxn>
                <a:cxn ang="0">
                  <a:pos x="467" y="113"/>
                </a:cxn>
                <a:cxn ang="0">
                  <a:pos x="493" y="113"/>
                </a:cxn>
                <a:cxn ang="0">
                  <a:pos x="467" y="38"/>
                </a:cxn>
                <a:cxn ang="0">
                  <a:pos x="543" y="165"/>
                </a:cxn>
                <a:cxn ang="0">
                  <a:pos x="543" y="139"/>
                </a:cxn>
                <a:cxn ang="0">
                  <a:pos x="517" y="113"/>
                </a:cxn>
                <a:cxn ang="0">
                  <a:pos x="543" y="113"/>
                </a:cxn>
                <a:cxn ang="0">
                  <a:pos x="517" y="38"/>
                </a:cxn>
                <a:cxn ang="0">
                  <a:pos x="595" y="165"/>
                </a:cxn>
                <a:cxn ang="0">
                  <a:pos x="595" y="139"/>
                </a:cxn>
                <a:cxn ang="0">
                  <a:pos x="569" y="113"/>
                </a:cxn>
                <a:cxn ang="0">
                  <a:pos x="595" y="113"/>
                </a:cxn>
                <a:cxn ang="0">
                  <a:pos x="569" y="38"/>
                </a:cxn>
                <a:cxn ang="0">
                  <a:pos x="647" y="165"/>
                </a:cxn>
                <a:cxn ang="0">
                  <a:pos x="647" y="139"/>
                </a:cxn>
                <a:cxn ang="0">
                  <a:pos x="621" y="113"/>
                </a:cxn>
                <a:cxn ang="0">
                  <a:pos x="647" y="113"/>
                </a:cxn>
                <a:cxn ang="0">
                  <a:pos x="621" y="38"/>
                </a:cxn>
                <a:cxn ang="0">
                  <a:pos x="798" y="165"/>
                </a:cxn>
                <a:cxn ang="0">
                  <a:pos x="798" y="139"/>
                </a:cxn>
                <a:cxn ang="0">
                  <a:pos x="696" y="113"/>
                </a:cxn>
                <a:cxn ang="0">
                  <a:pos x="798" y="113"/>
                </a:cxn>
                <a:cxn ang="0">
                  <a:pos x="824" y="139"/>
                </a:cxn>
                <a:cxn ang="0">
                  <a:pos x="850" y="113"/>
                </a:cxn>
                <a:cxn ang="0">
                  <a:pos x="850" y="90"/>
                </a:cxn>
                <a:cxn ang="0">
                  <a:pos x="824" y="64"/>
                </a:cxn>
                <a:cxn ang="0">
                  <a:pos x="850" y="64"/>
                </a:cxn>
                <a:cxn ang="0">
                  <a:pos x="876" y="139"/>
                </a:cxn>
                <a:cxn ang="0">
                  <a:pos x="902" y="113"/>
                </a:cxn>
                <a:cxn ang="0">
                  <a:pos x="902" y="90"/>
                </a:cxn>
                <a:cxn ang="0">
                  <a:pos x="876" y="64"/>
                </a:cxn>
                <a:cxn ang="0">
                  <a:pos x="902" y="64"/>
                </a:cxn>
                <a:cxn ang="0">
                  <a:pos x="947" y="113"/>
                </a:cxn>
                <a:cxn ang="0">
                  <a:pos x="970" y="90"/>
                </a:cxn>
                <a:cxn ang="0">
                  <a:pos x="970" y="64"/>
                </a:cxn>
              </a:cxnLst>
              <a:rect l="0" t="0" r="r" b="b"/>
              <a:pathLst>
                <a:path w="1011" h="203">
                  <a:moveTo>
                    <a:pt x="0" y="0"/>
                  </a:moveTo>
                  <a:lnTo>
                    <a:pt x="0" y="0"/>
                  </a:lnTo>
                  <a:moveTo>
                    <a:pt x="1011" y="0"/>
                  </a:moveTo>
                  <a:lnTo>
                    <a:pt x="0" y="0"/>
                  </a:lnTo>
                  <a:lnTo>
                    <a:pt x="0" y="203"/>
                  </a:lnTo>
                  <a:lnTo>
                    <a:pt x="1011" y="203"/>
                  </a:lnTo>
                  <a:lnTo>
                    <a:pt x="1011" y="0"/>
                  </a:lnTo>
                  <a:moveTo>
                    <a:pt x="63" y="139"/>
                  </a:moveTo>
                  <a:lnTo>
                    <a:pt x="40" y="139"/>
                  </a:lnTo>
                  <a:lnTo>
                    <a:pt x="40" y="113"/>
                  </a:lnTo>
                  <a:lnTo>
                    <a:pt x="63" y="113"/>
                  </a:lnTo>
                  <a:lnTo>
                    <a:pt x="63" y="139"/>
                  </a:lnTo>
                  <a:moveTo>
                    <a:pt x="63" y="90"/>
                  </a:moveTo>
                  <a:lnTo>
                    <a:pt x="40" y="90"/>
                  </a:lnTo>
                  <a:lnTo>
                    <a:pt x="40" y="64"/>
                  </a:lnTo>
                  <a:lnTo>
                    <a:pt x="63" y="64"/>
                  </a:lnTo>
                  <a:lnTo>
                    <a:pt x="63" y="90"/>
                  </a:lnTo>
                  <a:moveTo>
                    <a:pt x="288" y="165"/>
                  </a:moveTo>
                  <a:lnTo>
                    <a:pt x="262" y="165"/>
                  </a:lnTo>
                  <a:lnTo>
                    <a:pt x="262" y="139"/>
                  </a:lnTo>
                  <a:lnTo>
                    <a:pt x="288" y="139"/>
                  </a:lnTo>
                  <a:lnTo>
                    <a:pt x="288" y="165"/>
                  </a:lnTo>
                  <a:moveTo>
                    <a:pt x="288" y="113"/>
                  </a:moveTo>
                  <a:lnTo>
                    <a:pt x="262" y="113"/>
                  </a:lnTo>
                  <a:lnTo>
                    <a:pt x="262" y="90"/>
                  </a:lnTo>
                  <a:lnTo>
                    <a:pt x="288" y="90"/>
                  </a:lnTo>
                  <a:lnTo>
                    <a:pt x="288" y="113"/>
                  </a:lnTo>
                  <a:moveTo>
                    <a:pt x="288" y="64"/>
                  </a:moveTo>
                  <a:lnTo>
                    <a:pt x="262" y="64"/>
                  </a:lnTo>
                  <a:lnTo>
                    <a:pt x="262" y="38"/>
                  </a:lnTo>
                  <a:lnTo>
                    <a:pt x="288" y="38"/>
                  </a:lnTo>
                  <a:lnTo>
                    <a:pt x="288" y="64"/>
                  </a:lnTo>
                  <a:moveTo>
                    <a:pt x="340" y="165"/>
                  </a:moveTo>
                  <a:lnTo>
                    <a:pt x="314" y="165"/>
                  </a:lnTo>
                  <a:lnTo>
                    <a:pt x="314" y="139"/>
                  </a:lnTo>
                  <a:lnTo>
                    <a:pt x="340" y="139"/>
                  </a:lnTo>
                  <a:lnTo>
                    <a:pt x="340" y="165"/>
                  </a:lnTo>
                  <a:moveTo>
                    <a:pt x="340" y="113"/>
                  </a:moveTo>
                  <a:lnTo>
                    <a:pt x="314" y="113"/>
                  </a:lnTo>
                  <a:lnTo>
                    <a:pt x="314" y="90"/>
                  </a:lnTo>
                  <a:lnTo>
                    <a:pt x="340" y="90"/>
                  </a:lnTo>
                  <a:lnTo>
                    <a:pt x="340" y="113"/>
                  </a:lnTo>
                  <a:moveTo>
                    <a:pt x="340" y="64"/>
                  </a:moveTo>
                  <a:lnTo>
                    <a:pt x="314" y="64"/>
                  </a:lnTo>
                  <a:lnTo>
                    <a:pt x="314" y="38"/>
                  </a:lnTo>
                  <a:lnTo>
                    <a:pt x="340" y="38"/>
                  </a:lnTo>
                  <a:lnTo>
                    <a:pt x="340" y="64"/>
                  </a:lnTo>
                  <a:moveTo>
                    <a:pt x="389" y="165"/>
                  </a:moveTo>
                  <a:lnTo>
                    <a:pt x="366" y="165"/>
                  </a:lnTo>
                  <a:lnTo>
                    <a:pt x="366" y="139"/>
                  </a:lnTo>
                  <a:lnTo>
                    <a:pt x="389" y="139"/>
                  </a:lnTo>
                  <a:lnTo>
                    <a:pt x="389" y="165"/>
                  </a:lnTo>
                  <a:moveTo>
                    <a:pt x="389" y="113"/>
                  </a:moveTo>
                  <a:lnTo>
                    <a:pt x="366" y="113"/>
                  </a:lnTo>
                  <a:lnTo>
                    <a:pt x="366" y="90"/>
                  </a:lnTo>
                  <a:lnTo>
                    <a:pt x="389" y="90"/>
                  </a:lnTo>
                  <a:lnTo>
                    <a:pt x="389" y="113"/>
                  </a:lnTo>
                  <a:moveTo>
                    <a:pt x="389" y="64"/>
                  </a:moveTo>
                  <a:lnTo>
                    <a:pt x="366" y="64"/>
                  </a:lnTo>
                  <a:lnTo>
                    <a:pt x="366" y="38"/>
                  </a:lnTo>
                  <a:lnTo>
                    <a:pt x="389" y="38"/>
                  </a:lnTo>
                  <a:lnTo>
                    <a:pt x="389" y="64"/>
                  </a:lnTo>
                  <a:moveTo>
                    <a:pt x="441" y="165"/>
                  </a:moveTo>
                  <a:lnTo>
                    <a:pt x="415" y="165"/>
                  </a:lnTo>
                  <a:lnTo>
                    <a:pt x="415" y="139"/>
                  </a:lnTo>
                  <a:lnTo>
                    <a:pt x="441" y="139"/>
                  </a:lnTo>
                  <a:lnTo>
                    <a:pt x="441" y="165"/>
                  </a:lnTo>
                  <a:moveTo>
                    <a:pt x="441" y="113"/>
                  </a:moveTo>
                  <a:lnTo>
                    <a:pt x="415" y="113"/>
                  </a:lnTo>
                  <a:lnTo>
                    <a:pt x="415" y="90"/>
                  </a:lnTo>
                  <a:lnTo>
                    <a:pt x="441" y="90"/>
                  </a:lnTo>
                  <a:lnTo>
                    <a:pt x="441" y="113"/>
                  </a:lnTo>
                  <a:moveTo>
                    <a:pt x="441" y="64"/>
                  </a:moveTo>
                  <a:lnTo>
                    <a:pt x="415" y="64"/>
                  </a:lnTo>
                  <a:lnTo>
                    <a:pt x="415" y="38"/>
                  </a:lnTo>
                  <a:lnTo>
                    <a:pt x="441" y="38"/>
                  </a:lnTo>
                  <a:lnTo>
                    <a:pt x="441" y="64"/>
                  </a:lnTo>
                  <a:moveTo>
                    <a:pt x="493" y="165"/>
                  </a:moveTo>
                  <a:lnTo>
                    <a:pt x="467" y="165"/>
                  </a:lnTo>
                  <a:lnTo>
                    <a:pt x="467" y="139"/>
                  </a:lnTo>
                  <a:lnTo>
                    <a:pt x="493" y="139"/>
                  </a:lnTo>
                  <a:lnTo>
                    <a:pt x="493" y="165"/>
                  </a:lnTo>
                  <a:moveTo>
                    <a:pt x="493" y="113"/>
                  </a:moveTo>
                  <a:lnTo>
                    <a:pt x="467" y="113"/>
                  </a:lnTo>
                  <a:lnTo>
                    <a:pt x="467" y="90"/>
                  </a:lnTo>
                  <a:lnTo>
                    <a:pt x="493" y="90"/>
                  </a:lnTo>
                  <a:lnTo>
                    <a:pt x="493" y="113"/>
                  </a:lnTo>
                  <a:moveTo>
                    <a:pt x="493" y="64"/>
                  </a:moveTo>
                  <a:lnTo>
                    <a:pt x="467" y="64"/>
                  </a:lnTo>
                  <a:lnTo>
                    <a:pt x="467" y="38"/>
                  </a:lnTo>
                  <a:lnTo>
                    <a:pt x="493" y="38"/>
                  </a:lnTo>
                  <a:lnTo>
                    <a:pt x="493" y="64"/>
                  </a:lnTo>
                  <a:moveTo>
                    <a:pt x="543" y="165"/>
                  </a:moveTo>
                  <a:lnTo>
                    <a:pt x="517" y="165"/>
                  </a:lnTo>
                  <a:lnTo>
                    <a:pt x="517" y="139"/>
                  </a:lnTo>
                  <a:lnTo>
                    <a:pt x="543" y="139"/>
                  </a:lnTo>
                  <a:lnTo>
                    <a:pt x="543" y="165"/>
                  </a:lnTo>
                  <a:moveTo>
                    <a:pt x="543" y="113"/>
                  </a:moveTo>
                  <a:lnTo>
                    <a:pt x="517" y="113"/>
                  </a:lnTo>
                  <a:lnTo>
                    <a:pt x="517" y="90"/>
                  </a:lnTo>
                  <a:lnTo>
                    <a:pt x="543" y="90"/>
                  </a:lnTo>
                  <a:lnTo>
                    <a:pt x="543" y="113"/>
                  </a:lnTo>
                  <a:moveTo>
                    <a:pt x="543" y="64"/>
                  </a:moveTo>
                  <a:lnTo>
                    <a:pt x="517" y="64"/>
                  </a:lnTo>
                  <a:lnTo>
                    <a:pt x="517" y="38"/>
                  </a:lnTo>
                  <a:lnTo>
                    <a:pt x="543" y="38"/>
                  </a:lnTo>
                  <a:lnTo>
                    <a:pt x="543" y="64"/>
                  </a:lnTo>
                  <a:moveTo>
                    <a:pt x="595" y="165"/>
                  </a:moveTo>
                  <a:lnTo>
                    <a:pt x="569" y="165"/>
                  </a:lnTo>
                  <a:lnTo>
                    <a:pt x="569" y="139"/>
                  </a:lnTo>
                  <a:lnTo>
                    <a:pt x="595" y="139"/>
                  </a:lnTo>
                  <a:lnTo>
                    <a:pt x="595" y="165"/>
                  </a:lnTo>
                  <a:moveTo>
                    <a:pt x="595" y="113"/>
                  </a:moveTo>
                  <a:lnTo>
                    <a:pt x="569" y="113"/>
                  </a:lnTo>
                  <a:lnTo>
                    <a:pt x="569" y="90"/>
                  </a:lnTo>
                  <a:lnTo>
                    <a:pt x="595" y="90"/>
                  </a:lnTo>
                  <a:lnTo>
                    <a:pt x="595" y="113"/>
                  </a:lnTo>
                  <a:moveTo>
                    <a:pt x="595" y="64"/>
                  </a:moveTo>
                  <a:lnTo>
                    <a:pt x="569" y="64"/>
                  </a:lnTo>
                  <a:lnTo>
                    <a:pt x="569" y="38"/>
                  </a:lnTo>
                  <a:lnTo>
                    <a:pt x="595" y="38"/>
                  </a:lnTo>
                  <a:lnTo>
                    <a:pt x="595" y="64"/>
                  </a:lnTo>
                  <a:moveTo>
                    <a:pt x="647" y="165"/>
                  </a:moveTo>
                  <a:lnTo>
                    <a:pt x="621" y="165"/>
                  </a:lnTo>
                  <a:lnTo>
                    <a:pt x="621" y="139"/>
                  </a:lnTo>
                  <a:lnTo>
                    <a:pt x="647" y="139"/>
                  </a:lnTo>
                  <a:lnTo>
                    <a:pt x="647" y="165"/>
                  </a:lnTo>
                  <a:moveTo>
                    <a:pt x="647" y="113"/>
                  </a:moveTo>
                  <a:lnTo>
                    <a:pt x="621" y="113"/>
                  </a:lnTo>
                  <a:lnTo>
                    <a:pt x="621" y="90"/>
                  </a:lnTo>
                  <a:lnTo>
                    <a:pt x="647" y="90"/>
                  </a:lnTo>
                  <a:lnTo>
                    <a:pt x="647" y="113"/>
                  </a:lnTo>
                  <a:moveTo>
                    <a:pt x="647" y="64"/>
                  </a:moveTo>
                  <a:lnTo>
                    <a:pt x="621" y="64"/>
                  </a:lnTo>
                  <a:lnTo>
                    <a:pt x="621" y="38"/>
                  </a:lnTo>
                  <a:lnTo>
                    <a:pt x="647" y="38"/>
                  </a:lnTo>
                  <a:lnTo>
                    <a:pt x="647" y="64"/>
                  </a:lnTo>
                  <a:moveTo>
                    <a:pt x="798" y="165"/>
                  </a:moveTo>
                  <a:lnTo>
                    <a:pt x="696" y="165"/>
                  </a:lnTo>
                  <a:lnTo>
                    <a:pt x="696" y="139"/>
                  </a:lnTo>
                  <a:lnTo>
                    <a:pt x="798" y="139"/>
                  </a:lnTo>
                  <a:lnTo>
                    <a:pt x="798" y="165"/>
                  </a:lnTo>
                  <a:moveTo>
                    <a:pt x="798" y="113"/>
                  </a:moveTo>
                  <a:lnTo>
                    <a:pt x="696" y="113"/>
                  </a:lnTo>
                  <a:lnTo>
                    <a:pt x="696" y="90"/>
                  </a:lnTo>
                  <a:lnTo>
                    <a:pt x="798" y="90"/>
                  </a:lnTo>
                  <a:lnTo>
                    <a:pt x="798" y="113"/>
                  </a:lnTo>
                  <a:moveTo>
                    <a:pt x="850" y="165"/>
                  </a:moveTo>
                  <a:lnTo>
                    <a:pt x="824" y="165"/>
                  </a:lnTo>
                  <a:lnTo>
                    <a:pt x="824" y="139"/>
                  </a:lnTo>
                  <a:lnTo>
                    <a:pt x="850" y="139"/>
                  </a:lnTo>
                  <a:lnTo>
                    <a:pt x="850" y="165"/>
                  </a:lnTo>
                  <a:moveTo>
                    <a:pt x="850" y="113"/>
                  </a:moveTo>
                  <a:lnTo>
                    <a:pt x="824" y="113"/>
                  </a:lnTo>
                  <a:lnTo>
                    <a:pt x="824" y="90"/>
                  </a:lnTo>
                  <a:lnTo>
                    <a:pt x="850" y="90"/>
                  </a:lnTo>
                  <a:lnTo>
                    <a:pt x="850" y="113"/>
                  </a:lnTo>
                  <a:moveTo>
                    <a:pt x="850" y="64"/>
                  </a:moveTo>
                  <a:lnTo>
                    <a:pt x="824" y="64"/>
                  </a:lnTo>
                  <a:lnTo>
                    <a:pt x="824" y="38"/>
                  </a:lnTo>
                  <a:lnTo>
                    <a:pt x="850" y="38"/>
                  </a:lnTo>
                  <a:lnTo>
                    <a:pt x="850" y="64"/>
                  </a:lnTo>
                  <a:moveTo>
                    <a:pt x="902" y="165"/>
                  </a:moveTo>
                  <a:lnTo>
                    <a:pt x="876" y="165"/>
                  </a:lnTo>
                  <a:lnTo>
                    <a:pt x="876" y="139"/>
                  </a:lnTo>
                  <a:lnTo>
                    <a:pt x="902" y="139"/>
                  </a:lnTo>
                  <a:lnTo>
                    <a:pt x="902" y="165"/>
                  </a:lnTo>
                  <a:moveTo>
                    <a:pt x="902" y="113"/>
                  </a:moveTo>
                  <a:lnTo>
                    <a:pt x="876" y="113"/>
                  </a:lnTo>
                  <a:lnTo>
                    <a:pt x="876" y="90"/>
                  </a:lnTo>
                  <a:lnTo>
                    <a:pt x="902" y="90"/>
                  </a:lnTo>
                  <a:lnTo>
                    <a:pt x="902" y="113"/>
                  </a:lnTo>
                  <a:moveTo>
                    <a:pt x="902" y="64"/>
                  </a:moveTo>
                  <a:lnTo>
                    <a:pt x="876" y="64"/>
                  </a:lnTo>
                  <a:lnTo>
                    <a:pt x="876" y="38"/>
                  </a:lnTo>
                  <a:lnTo>
                    <a:pt x="902" y="38"/>
                  </a:lnTo>
                  <a:lnTo>
                    <a:pt x="902" y="64"/>
                  </a:lnTo>
                  <a:moveTo>
                    <a:pt x="970" y="139"/>
                  </a:moveTo>
                  <a:lnTo>
                    <a:pt x="947" y="139"/>
                  </a:lnTo>
                  <a:lnTo>
                    <a:pt x="947" y="113"/>
                  </a:lnTo>
                  <a:lnTo>
                    <a:pt x="970" y="113"/>
                  </a:lnTo>
                  <a:lnTo>
                    <a:pt x="970" y="139"/>
                  </a:lnTo>
                  <a:moveTo>
                    <a:pt x="970" y="90"/>
                  </a:moveTo>
                  <a:lnTo>
                    <a:pt x="947" y="90"/>
                  </a:lnTo>
                  <a:lnTo>
                    <a:pt x="947" y="64"/>
                  </a:lnTo>
                  <a:lnTo>
                    <a:pt x="970" y="64"/>
                  </a:lnTo>
                  <a:lnTo>
                    <a:pt x="970" y="90"/>
                  </a:lnTo>
                </a:path>
              </a:pathLst>
            </a:custGeom>
            <a:solidFill>
              <a:srgbClr val="005073"/>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sp>
          <p:nvSpPr>
            <p:cNvPr id="485" name="Freeform 7"/>
            <p:cNvSpPr>
              <a:spLocks noEditPoints="1"/>
            </p:cNvSpPr>
            <p:nvPr/>
          </p:nvSpPr>
          <p:spPr bwMode="auto">
            <a:xfrm>
              <a:off x="4945844" y="3170413"/>
              <a:ext cx="249954" cy="45494"/>
            </a:xfrm>
            <a:custGeom>
              <a:avLst/>
              <a:gdLst/>
              <a:ahLst/>
              <a:cxnLst>
                <a:cxn ang="0">
                  <a:pos x="1011" y="0"/>
                </a:cxn>
                <a:cxn ang="0">
                  <a:pos x="1011" y="203"/>
                </a:cxn>
                <a:cxn ang="0">
                  <a:pos x="40" y="139"/>
                </a:cxn>
                <a:cxn ang="0">
                  <a:pos x="63" y="139"/>
                </a:cxn>
                <a:cxn ang="0">
                  <a:pos x="40" y="64"/>
                </a:cxn>
                <a:cxn ang="0">
                  <a:pos x="288" y="165"/>
                </a:cxn>
                <a:cxn ang="0">
                  <a:pos x="288" y="139"/>
                </a:cxn>
                <a:cxn ang="0">
                  <a:pos x="262" y="113"/>
                </a:cxn>
                <a:cxn ang="0">
                  <a:pos x="288" y="113"/>
                </a:cxn>
                <a:cxn ang="0">
                  <a:pos x="262" y="38"/>
                </a:cxn>
                <a:cxn ang="0">
                  <a:pos x="340" y="165"/>
                </a:cxn>
                <a:cxn ang="0">
                  <a:pos x="340" y="139"/>
                </a:cxn>
                <a:cxn ang="0">
                  <a:pos x="314" y="113"/>
                </a:cxn>
                <a:cxn ang="0">
                  <a:pos x="340" y="113"/>
                </a:cxn>
                <a:cxn ang="0">
                  <a:pos x="314" y="38"/>
                </a:cxn>
                <a:cxn ang="0">
                  <a:pos x="389" y="165"/>
                </a:cxn>
                <a:cxn ang="0">
                  <a:pos x="389" y="139"/>
                </a:cxn>
                <a:cxn ang="0">
                  <a:pos x="366" y="113"/>
                </a:cxn>
                <a:cxn ang="0">
                  <a:pos x="389" y="113"/>
                </a:cxn>
                <a:cxn ang="0">
                  <a:pos x="366" y="38"/>
                </a:cxn>
                <a:cxn ang="0">
                  <a:pos x="441" y="165"/>
                </a:cxn>
                <a:cxn ang="0">
                  <a:pos x="441" y="139"/>
                </a:cxn>
                <a:cxn ang="0">
                  <a:pos x="415" y="113"/>
                </a:cxn>
                <a:cxn ang="0">
                  <a:pos x="441" y="113"/>
                </a:cxn>
                <a:cxn ang="0">
                  <a:pos x="415" y="38"/>
                </a:cxn>
                <a:cxn ang="0">
                  <a:pos x="493" y="165"/>
                </a:cxn>
                <a:cxn ang="0">
                  <a:pos x="493" y="139"/>
                </a:cxn>
                <a:cxn ang="0">
                  <a:pos x="467" y="113"/>
                </a:cxn>
                <a:cxn ang="0">
                  <a:pos x="493" y="113"/>
                </a:cxn>
                <a:cxn ang="0">
                  <a:pos x="467" y="38"/>
                </a:cxn>
                <a:cxn ang="0">
                  <a:pos x="543" y="165"/>
                </a:cxn>
                <a:cxn ang="0">
                  <a:pos x="543" y="139"/>
                </a:cxn>
                <a:cxn ang="0">
                  <a:pos x="517" y="113"/>
                </a:cxn>
                <a:cxn ang="0">
                  <a:pos x="543" y="113"/>
                </a:cxn>
                <a:cxn ang="0">
                  <a:pos x="517" y="38"/>
                </a:cxn>
                <a:cxn ang="0">
                  <a:pos x="595" y="165"/>
                </a:cxn>
                <a:cxn ang="0">
                  <a:pos x="595" y="139"/>
                </a:cxn>
                <a:cxn ang="0">
                  <a:pos x="569" y="113"/>
                </a:cxn>
                <a:cxn ang="0">
                  <a:pos x="595" y="113"/>
                </a:cxn>
                <a:cxn ang="0">
                  <a:pos x="569" y="38"/>
                </a:cxn>
                <a:cxn ang="0">
                  <a:pos x="647" y="165"/>
                </a:cxn>
                <a:cxn ang="0">
                  <a:pos x="647" y="139"/>
                </a:cxn>
                <a:cxn ang="0">
                  <a:pos x="621" y="113"/>
                </a:cxn>
                <a:cxn ang="0">
                  <a:pos x="647" y="113"/>
                </a:cxn>
                <a:cxn ang="0">
                  <a:pos x="621" y="38"/>
                </a:cxn>
                <a:cxn ang="0">
                  <a:pos x="798" y="165"/>
                </a:cxn>
                <a:cxn ang="0">
                  <a:pos x="798" y="139"/>
                </a:cxn>
                <a:cxn ang="0">
                  <a:pos x="696" y="113"/>
                </a:cxn>
                <a:cxn ang="0">
                  <a:pos x="798" y="113"/>
                </a:cxn>
                <a:cxn ang="0">
                  <a:pos x="824" y="139"/>
                </a:cxn>
                <a:cxn ang="0">
                  <a:pos x="850" y="113"/>
                </a:cxn>
                <a:cxn ang="0">
                  <a:pos x="850" y="90"/>
                </a:cxn>
                <a:cxn ang="0">
                  <a:pos x="824" y="64"/>
                </a:cxn>
                <a:cxn ang="0">
                  <a:pos x="850" y="64"/>
                </a:cxn>
                <a:cxn ang="0">
                  <a:pos x="876" y="139"/>
                </a:cxn>
                <a:cxn ang="0">
                  <a:pos x="902" y="113"/>
                </a:cxn>
                <a:cxn ang="0">
                  <a:pos x="902" y="90"/>
                </a:cxn>
                <a:cxn ang="0">
                  <a:pos x="876" y="64"/>
                </a:cxn>
                <a:cxn ang="0">
                  <a:pos x="902" y="64"/>
                </a:cxn>
                <a:cxn ang="0">
                  <a:pos x="947" y="113"/>
                </a:cxn>
                <a:cxn ang="0">
                  <a:pos x="970" y="90"/>
                </a:cxn>
                <a:cxn ang="0">
                  <a:pos x="970" y="64"/>
                </a:cxn>
              </a:cxnLst>
              <a:rect l="0" t="0" r="r" b="b"/>
              <a:pathLst>
                <a:path w="1011" h="203">
                  <a:moveTo>
                    <a:pt x="0" y="0"/>
                  </a:moveTo>
                  <a:lnTo>
                    <a:pt x="0" y="0"/>
                  </a:lnTo>
                  <a:moveTo>
                    <a:pt x="1011" y="0"/>
                  </a:moveTo>
                  <a:lnTo>
                    <a:pt x="0" y="0"/>
                  </a:lnTo>
                  <a:lnTo>
                    <a:pt x="0" y="203"/>
                  </a:lnTo>
                  <a:lnTo>
                    <a:pt x="1011" y="203"/>
                  </a:lnTo>
                  <a:lnTo>
                    <a:pt x="1011" y="0"/>
                  </a:lnTo>
                  <a:moveTo>
                    <a:pt x="63" y="139"/>
                  </a:moveTo>
                  <a:lnTo>
                    <a:pt x="40" y="139"/>
                  </a:lnTo>
                  <a:lnTo>
                    <a:pt x="40" y="113"/>
                  </a:lnTo>
                  <a:lnTo>
                    <a:pt x="63" y="113"/>
                  </a:lnTo>
                  <a:lnTo>
                    <a:pt x="63" y="139"/>
                  </a:lnTo>
                  <a:moveTo>
                    <a:pt x="63" y="90"/>
                  </a:moveTo>
                  <a:lnTo>
                    <a:pt x="40" y="90"/>
                  </a:lnTo>
                  <a:lnTo>
                    <a:pt x="40" y="64"/>
                  </a:lnTo>
                  <a:lnTo>
                    <a:pt x="63" y="64"/>
                  </a:lnTo>
                  <a:lnTo>
                    <a:pt x="63" y="90"/>
                  </a:lnTo>
                  <a:moveTo>
                    <a:pt x="288" y="165"/>
                  </a:moveTo>
                  <a:lnTo>
                    <a:pt x="262" y="165"/>
                  </a:lnTo>
                  <a:lnTo>
                    <a:pt x="262" y="139"/>
                  </a:lnTo>
                  <a:lnTo>
                    <a:pt x="288" y="139"/>
                  </a:lnTo>
                  <a:lnTo>
                    <a:pt x="288" y="165"/>
                  </a:lnTo>
                  <a:moveTo>
                    <a:pt x="288" y="113"/>
                  </a:moveTo>
                  <a:lnTo>
                    <a:pt x="262" y="113"/>
                  </a:lnTo>
                  <a:lnTo>
                    <a:pt x="262" y="90"/>
                  </a:lnTo>
                  <a:lnTo>
                    <a:pt x="288" y="90"/>
                  </a:lnTo>
                  <a:lnTo>
                    <a:pt x="288" y="113"/>
                  </a:lnTo>
                  <a:moveTo>
                    <a:pt x="288" y="64"/>
                  </a:moveTo>
                  <a:lnTo>
                    <a:pt x="262" y="64"/>
                  </a:lnTo>
                  <a:lnTo>
                    <a:pt x="262" y="38"/>
                  </a:lnTo>
                  <a:lnTo>
                    <a:pt x="288" y="38"/>
                  </a:lnTo>
                  <a:lnTo>
                    <a:pt x="288" y="64"/>
                  </a:lnTo>
                  <a:moveTo>
                    <a:pt x="340" y="165"/>
                  </a:moveTo>
                  <a:lnTo>
                    <a:pt x="314" y="165"/>
                  </a:lnTo>
                  <a:lnTo>
                    <a:pt x="314" y="139"/>
                  </a:lnTo>
                  <a:lnTo>
                    <a:pt x="340" y="139"/>
                  </a:lnTo>
                  <a:lnTo>
                    <a:pt x="340" y="165"/>
                  </a:lnTo>
                  <a:moveTo>
                    <a:pt x="340" y="113"/>
                  </a:moveTo>
                  <a:lnTo>
                    <a:pt x="314" y="113"/>
                  </a:lnTo>
                  <a:lnTo>
                    <a:pt x="314" y="90"/>
                  </a:lnTo>
                  <a:lnTo>
                    <a:pt x="340" y="90"/>
                  </a:lnTo>
                  <a:lnTo>
                    <a:pt x="340" y="113"/>
                  </a:lnTo>
                  <a:moveTo>
                    <a:pt x="340" y="64"/>
                  </a:moveTo>
                  <a:lnTo>
                    <a:pt x="314" y="64"/>
                  </a:lnTo>
                  <a:lnTo>
                    <a:pt x="314" y="38"/>
                  </a:lnTo>
                  <a:lnTo>
                    <a:pt x="340" y="38"/>
                  </a:lnTo>
                  <a:lnTo>
                    <a:pt x="340" y="64"/>
                  </a:lnTo>
                  <a:moveTo>
                    <a:pt x="389" y="165"/>
                  </a:moveTo>
                  <a:lnTo>
                    <a:pt x="366" y="165"/>
                  </a:lnTo>
                  <a:lnTo>
                    <a:pt x="366" y="139"/>
                  </a:lnTo>
                  <a:lnTo>
                    <a:pt x="389" y="139"/>
                  </a:lnTo>
                  <a:lnTo>
                    <a:pt x="389" y="165"/>
                  </a:lnTo>
                  <a:moveTo>
                    <a:pt x="389" y="113"/>
                  </a:moveTo>
                  <a:lnTo>
                    <a:pt x="366" y="113"/>
                  </a:lnTo>
                  <a:lnTo>
                    <a:pt x="366" y="90"/>
                  </a:lnTo>
                  <a:lnTo>
                    <a:pt x="389" y="90"/>
                  </a:lnTo>
                  <a:lnTo>
                    <a:pt x="389" y="113"/>
                  </a:lnTo>
                  <a:moveTo>
                    <a:pt x="389" y="64"/>
                  </a:moveTo>
                  <a:lnTo>
                    <a:pt x="366" y="64"/>
                  </a:lnTo>
                  <a:lnTo>
                    <a:pt x="366" y="38"/>
                  </a:lnTo>
                  <a:lnTo>
                    <a:pt x="389" y="38"/>
                  </a:lnTo>
                  <a:lnTo>
                    <a:pt x="389" y="64"/>
                  </a:lnTo>
                  <a:moveTo>
                    <a:pt x="441" y="165"/>
                  </a:moveTo>
                  <a:lnTo>
                    <a:pt x="415" y="165"/>
                  </a:lnTo>
                  <a:lnTo>
                    <a:pt x="415" y="139"/>
                  </a:lnTo>
                  <a:lnTo>
                    <a:pt x="441" y="139"/>
                  </a:lnTo>
                  <a:lnTo>
                    <a:pt x="441" y="165"/>
                  </a:lnTo>
                  <a:moveTo>
                    <a:pt x="441" y="113"/>
                  </a:moveTo>
                  <a:lnTo>
                    <a:pt x="415" y="113"/>
                  </a:lnTo>
                  <a:lnTo>
                    <a:pt x="415" y="90"/>
                  </a:lnTo>
                  <a:lnTo>
                    <a:pt x="441" y="90"/>
                  </a:lnTo>
                  <a:lnTo>
                    <a:pt x="441" y="113"/>
                  </a:lnTo>
                  <a:moveTo>
                    <a:pt x="441" y="64"/>
                  </a:moveTo>
                  <a:lnTo>
                    <a:pt x="415" y="64"/>
                  </a:lnTo>
                  <a:lnTo>
                    <a:pt x="415" y="38"/>
                  </a:lnTo>
                  <a:lnTo>
                    <a:pt x="441" y="38"/>
                  </a:lnTo>
                  <a:lnTo>
                    <a:pt x="441" y="64"/>
                  </a:lnTo>
                  <a:moveTo>
                    <a:pt x="493" y="165"/>
                  </a:moveTo>
                  <a:lnTo>
                    <a:pt x="467" y="165"/>
                  </a:lnTo>
                  <a:lnTo>
                    <a:pt x="467" y="139"/>
                  </a:lnTo>
                  <a:lnTo>
                    <a:pt x="493" y="139"/>
                  </a:lnTo>
                  <a:lnTo>
                    <a:pt x="493" y="165"/>
                  </a:lnTo>
                  <a:moveTo>
                    <a:pt x="493" y="113"/>
                  </a:moveTo>
                  <a:lnTo>
                    <a:pt x="467" y="113"/>
                  </a:lnTo>
                  <a:lnTo>
                    <a:pt x="467" y="90"/>
                  </a:lnTo>
                  <a:lnTo>
                    <a:pt x="493" y="90"/>
                  </a:lnTo>
                  <a:lnTo>
                    <a:pt x="493" y="113"/>
                  </a:lnTo>
                  <a:moveTo>
                    <a:pt x="493" y="64"/>
                  </a:moveTo>
                  <a:lnTo>
                    <a:pt x="467" y="64"/>
                  </a:lnTo>
                  <a:lnTo>
                    <a:pt x="467" y="38"/>
                  </a:lnTo>
                  <a:lnTo>
                    <a:pt x="493" y="38"/>
                  </a:lnTo>
                  <a:lnTo>
                    <a:pt x="493" y="64"/>
                  </a:lnTo>
                  <a:moveTo>
                    <a:pt x="543" y="165"/>
                  </a:moveTo>
                  <a:lnTo>
                    <a:pt x="517" y="165"/>
                  </a:lnTo>
                  <a:lnTo>
                    <a:pt x="517" y="139"/>
                  </a:lnTo>
                  <a:lnTo>
                    <a:pt x="543" y="139"/>
                  </a:lnTo>
                  <a:lnTo>
                    <a:pt x="543" y="165"/>
                  </a:lnTo>
                  <a:moveTo>
                    <a:pt x="543" y="113"/>
                  </a:moveTo>
                  <a:lnTo>
                    <a:pt x="517" y="113"/>
                  </a:lnTo>
                  <a:lnTo>
                    <a:pt x="517" y="90"/>
                  </a:lnTo>
                  <a:lnTo>
                    <a:pt x="543" y="90"/>
                  </a:lnTo>
                  <a:lnTo>
                    <a:pt x="543" y="113"/>
                  </a:lnTo>
                  <a:moveTo>
                    <a:pt x="543" y="64"/>
                  </a:moveTo>
                  <a:lnTo>
                    <a:pt x="517" y="64"/>
                  </a:lnTo>
                  <a:lnTo>
                    <a:pt x="517" y="38"/>
                  </a:lnTo>
                  <a:lnTo>
                    <a:pt x="543" y="38"/>
                  </a:lnTo>
                  <a:lnTo>
                    <a:pt x="543" y="64"/>
                  </a:lnTo>
                  <a:moveTo>
                    <a:pt x="595" y="165"/>
                  </a:moveTo>
                  <a:lnTo>
                    <a:pt x="569" y="165"/>
                  </a:lnTo>
                  <a:lnTo>
                    <a:pt x="569" y="139"/>
                  </a:lnTo>
                  <a:lnTo>
                    <a:pt x="595" y="139"/>
                  </a:lnTo>
                  <a:lnTo>
                    <a:pt x="595" y="165"/>
                  </a:lnTo>
                  <a:moveTo>
                    <a:pt x="595" y="113"/>
                  </a:moveTo>
                  <a:lnTo>
                    <a:pt x="569" y="113"/>
                  </a:lnTo>
                  <a:lnTo>
                    <a:pt x="569" y="90"/>
                  </a:lnTo>
                  <a:lnTo>
                    <a:pt x="595" y="90"/>
                  </a:lnTo>
                  <a:lnTo>
                    <a:pt x="595" y="113"/>
                  </a:lnTo>
                  <a:moveTo>
                    <a:pt x="595" y="64"/>
                  </a:moveTo>
                  <a:lnTo>
                    <a:pt x="569" y="64"/>
                  </a:lnTo>
                  <a:lnTo>
                    <a:pt x="569" y="38"/>
                  </a:lnTo>
                  <a:lnTo>
                    <a:pt x="595" y="38"/>
                  </a:lnTo>
                  <a:lnTo>
                    <a:pt x="595" y="64"/>
                  </a:lnTo>
                  <a:moveTo>
                    <a:pt x="647" y="165"/>
                  </a:moveTo>
                  <a:lnTo>
                    <a:pt x="621" y="165"/>
                  </a:lnTo>
                  <a:lnTo>
                    <a:pt x="621" y="139"/>
                  </a:lnTo>
                  <a:lnTo>
                    <a:pt x="647" y="139"/>
                  </a:lnTo>
                  <a:lnTo>
                    <a:pt x="647" y="165"/>
                  </a:lnTo>
                  <a:moveTo>
                    <a:pt x="647" y="113"/>
                  </a:moveTo>
                  <a:lnTo>
                    <a:pt x="621" y="113"/>
                  </a:lnTo>
                  <a:lnTo>
                    <a:pt x="621" y="90"/>
                  </a:lnTo>
                  <a:lnTo>
                    <a:pt x="647" y="90"/>
                  </a:lnTo>
                  <a:lnTo>
                    <a:pt x="647" y="113"/>
                  </a:lnTo>
                  <a:moveTo>
                    <a:pt x="647" y="64"/>
                  </a:moveTo>
                  <a:lnTo>
                    <a:pt x="621" y="64"/>
                  </a:lnTo>
                  <a:lnTo>
                    <a:pt x="621" y="38"/>
                  </a:lnTo>
                  <a:lnTo>
                    <a:pt x="647" y="38"/>
                  </a:lnTo>
                  <a:lnTo>
                    <a:pt x="647" y="64"/>
                  </a:lnTo>
                  <a:moveTo>
                    <a:pt x="798" y="165"/>
                  </a:moveTo>
                  <a:lnTo>
                    <a:pt x="696" y="165"/>
                  </a:lnTo>
                  <a:lnTo>
                    <a:pt x="696" y="139"/>
                  </a:lnTo>
                  <a:lnTo>
                    <a:pt x="798" y="139"/>
                  </a:lnTo>
                  <a:lnTo>
                    <a:pt x="798" y="165"/>
                  </a:lnTo>
                  <a:moveTo>
                    <a:pt x="798" y="113"/>
                  </a:moveTo>
                  <a:lnTo>
                    <a:pt x="696" y="113"/>
                  </a:lnTo>
                  <a:lnTo>
                    <a:pt x="696" y="90"/>
                  </a:lnTo>
                  <a:lnTo>
                    <a:pt x="798" y="90"/>
                  </a:lnTo>
                  <a:lnTo>
                    <a:pt x="798" y="113"/>
                  </a:lnTo>
                  <a:moveTo>
                    <a:pt x="850" y="165"/>
                  </a:moveTo>
                  <a:lnTo>
                    <a:pt x="824" y="165"/>
                  </a:lnTo>
                  <a:lnTo>
                    <a:pt x="824" y="139"/>
                  </a:lnTo>
                  <a:lnTo>
                    <a:pt x="850" y="139"/>
                  </a:lnTo>
                  <a:lnTo>
                    <a:pt x="850" y="165"/>
                  </a:lnTo>
                  <a:moveTo>
                    <a:pt x="850" y="113"/>
                  </a:moveTo>
                  <a:lnTo>
                    <a:pt x="824" y="113"/>
                  </a:lnTo>
                  <a:lnTo>
                    <a:pt x="824" y="90"/>
                  </a:lnTo>
                  <a:lnTo>
                    <a:pt x="850" y="90"/>
                  </a:lnTo>
                  <a:lnTo>
                    <a:pt x="850" y="113"/>
                  </a:lnTo>
                  <a:moveTo>
                    <a:pt x="850" y="64"/>
                  </a:moveTo>
                  <a:lnTo>
                    <a:pt x="824" y="64"/>
                  </a:lnTo>
                  <a:lnTo>
                    <a:pt x="824" y="38"/>
                  </a:lnTo>
                  <a:lnTo>
                    <a:pt x="850" y="38"/>
                  </a:lnTo>
                  <a:lnTo>
                    <a:pt x="850" y="64"/>
                  </a:lnTo>
                  <a:moveTo>
                    <a:pt x="902" y="165"/>
                  </a:moveTo>
                  <a:lnTo>
                    <a:pt x="876" y="165"/>
                  </a:lnTo>
                  <a:lnTo>
                    <a:pt x="876" y="139"/>
                  </a:lnTo>
                  <a:lnTo>
                    <a:pt x="902" y="139"/>
                  </a:lnTo>
                  <a:lnTo>
                    <a:pt x="902" y="165"/>
                  </a:lnTo>
                  <a:moveTo>
                    <a:pt x="902" y="113"/>
                  </a:moveTo>
                  <a:lnTo>
                    <a:pt x="876" y="113"/>
                  </a:lnTo>
                  <a:lnTo>
                    <a:pt x="876" y="90"/>
                  </a:lnTo>
                  <a:lnTo>
                    <a:pt x="902" y="90"/>
                  </a:lnTo>
                  <a:lnTo>
                    <a:pt x="902" y="113"/>
                  </a:lnTo>
                  <a:moveTo>
                    <a:pt x="902" y="64"/>
                  </a:moveTo>
                  <a:lnTo>
                    <a:pt x="876" y="64"/>
                  </a:lnTo>
                  <a:lnTo>
                    <a:pt x="876" y="38"/>
                  </a:lnTo>
                  <a:lnTo>
                    <a:pt x="902" y="38"/>
                  </a:lnTo>
                  <a:lnTo>
                    <a:pt x="902" y="64"/>
                  </a:lnTo>
                  <a:moveTo>
                    <a:pt x="970" y="139"/>
                  </a:moveTo>
                  <a:lnTo>
                    <a:pt x="947" y="139"/>
                  </a:lnTo>
                  <a:lnTo>
                    <a:pt x="947" y="113"/>
                  </a:lnTo>
                  <a:lnTo>
                    <a:pt x="970" y="113"/>
                  </a:lnTo>
                  <a:lnTo>
                    <a:pt x="970" y="139"/>
                  </a:lnTo>
                  <a:moveTo>
                    <a:pt x="970" y="90"/>
                  </a:moveTo>
                  <a:lnTo>
                    <a:pt x="947" y="90"/>
                  </a:lnTo>
                  <a:lnTo>
                    <a:pt x="947" y="64"/>
                  </a:lnTo>
                  <a:lnTo>
                    <a:pt x="970" y="64"/>
                  </a:lnTo>
                  <a:lnTo>
                    <a:pt x="970" y="90"/>
                  </a:lnTo>
                </a:path>
              </a:pathLst>
            </a:custGeom>
            <a:solidFill>
              <a:srgbClr val="005073"/>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sp>
          <p:nvSpPr>
            <p:cNvPr id="486" name="Freeform 7"/>
            <p:cNvSpPr>
              <a:spLocks noEditPoints="1"/>
            </p:cNvSpPr>
            <p:nvPr/>
          </p:nvSpPr>
          <p:spPr bwMode="auto">
            <a:xfrm>
              <a:off x="5306994" y="3170413"/>
              <a:ext cx="249954" cy="45494"/>
            </a:xfrm>
            <a:custGeom>
              <a:avLst/>
              <a:gdLst/>
              <a:ahLst/>
              <a:cxnLst>
                <a:cxn ang="0">
                  <a:pos x="1011" y="0"/>
                </a:cxn>
                <a:cxn ang="0">
                  <a:pos x="1011" y="203"/>
                </a:cxn>
                <a:cxn ang="0">
                  <a:pos x="40" y="139"/>
                </a:cxn>
                <a:cxn ang="0">
                  <a:pos x="63" y="139"/>
                </a:cxn>
                <a:cxn ang="0">
                  <a:pos x="40" y="64"/>
                </a:cxn>
                <a:cxn ang="0">
                  <a:pos x="288" y="165"/>
                </a:cxn>
                <a:cxn ang="0">
                  <a:pos x="288" y="139"/>
                </a:cxn>
                <a:cxn ang="0">
                  <a:pos x="262" y="113"/>
                </a:cxn>
                <a:cxn ang="0">
                  <a:pos x="288" y="113"/>
                </a:cxn>
                <a:cxn ang="0">
                  <a:pos x="262" y="38"/>
                </a:cxn>
                <a:cxn ang="0">
                  <a:pos x="340" y="165"/>
                </a:cxn>
                <a:cxn ang="0">
                  <a:pos x="340" y="139"/>
                </a:cxn>
                <a:cxn ang="0">
                  <a:pos x="314" y="113"/>
                </a:cxn>
                <a:cxn ang="0">
                  <a:pos x="340" y="113"/>
                </a:cxn>
                <a:cxn ang="0">
                  <a:pos x="314" y="38"/>
                </a:cxn>
                <a:cxn ang="0">
                  <a:pos x="389" y="165"/>
                </a:cxn>
                <a:cxn ang="0">
                  <a:pos x="389" y="139"/>
                </a:cxn>
                <a:cxn ang="0">
                  <a:pos x="366" y="113"/>
                </a:cxn>
                <a:cxn ang="0">
                  <a:pos x="389" y="113"/>
                </a:cxn>
                <a:cxn ang="0">
                  <a:pos x="366" y="38"/>
                </a:cxn>
                <a:cxn ang="0">
                  <a:pos x="441" y="165"/>
                </a:cxn>
                <a:cxn ang="0">
                  <a:pos x="441" y="139"/>
                </a:cxn>
                <a:cxn ang="0">
                  <a:pos x="415" y="113"/>
                </a:cxn>
                <a:cxn ang="0">
                  <a:pos x="441" y="113"/>
                </a:cxn>
                <a:cxn ang="0">
                  <a:pos x="415" y="38"/>
                </a:cxn>
                <a:cxn ang="0">
                  <a:pos x="493" y="165"/>
                </a:cxn>
                <a:cxn ang="0">
                  <a:pos x="493" y="139"/>
                </a:cxn>
                <a:cxn ang="0">
                  <a:pos x="467" y="113"/>
                </a:cxn>
                <a:cxn ang="0">
                  <a:pos x="493" y="113"/>
                </a:cxn>
                <a:cxn ang="0">
                  <a:pos x="467" y="38"/>
                </a:cxn>
                <a:cxn ang="0">
                  <a:pos x="543" y="165"/>
                </a:cxn>
                <a:cxn ang="0">
                  <a:pos x="543" y="139"/>
                </a:cxn>
                <a:cxn ang="0">
                  <a:pos x="517" y="113"/>
                </a:cxn>
                <a:cxn ang="0">
                  <a:pos x="543" y="113"/>
                </a:cxn>
                <a:cxn ang="0">
                  <a:pos x="517" y="38"/>
                </a:cxn>
                <a:cxn ang="0">
                  <a:pos x="595" y="165"/>
                </a:cxn>
                <a:cxn ang="0">
                  <a:pos x="595" y="139"/>
                </a:cxn>
                <a:cxn ang="0">
                  <a:pos x="569" y="113"/>
                </a:cxn>
                <a:cxn ang="0">
                  <a:pos x="595" y="113"/>
                </a:cxn>
                <a:cxn ang="0">
                  <a:pos x="569" y="38"/>
                </a:cxn>
                <a:cxn ang="0">
                  <a:pos x="647" y="165"/>
                </a:cxn>
                <a:cxn ang="0">
                  <a:pos x="647" y="139"/>
                </a:cxn>
                <a:cxn ang="0">
                  <a:pos x="621" y="113"/>
                </a:cxn>
                <a:cxn ang="0">
                  <a:pos x="647" y="113"/>
                </a:cxn>
                <a:cxn ang="0">
                  <a:pos x="621" y="38"/>
                </a:cxn>
                <a:cxn ang="0">
                  <a:pos x="798" y="165"/>
                </a:cxn>
                <a:cxn ang="0">
                  <a:pos x="798" y="139"/>
                </a:cxn>
                <a:cxn ang="0">
                  <a:pos x="696" y="113"/>
                </a:cxn>
                <a:cxn ang="0">
                  <a:pos x="798" y="113"/>
                </a:cxn>
                <a:cxn ang="0">
                  <a:pos x="824" y="139"/>
                </a:cxn>
                <a:cxn ang="0">
                  <a:pos x="850" y="113"/>
                </a:cxn>
                <a:cxn ang="0">
                  <a:pos x="850" y="90"/>
                </a:cxn>
                <a:cxn ang="0">
                  <a:pos x="824" y="64"/>
                </a:cxn>
                <a:cxn ang="0">
                  <a:pos x="850" y="64"/>
                </a:cxn>
                <a:cxn ang="0">
                  <a:pos x="876" y="139"/>
                </a:cxn>
                <a:cxn ang="0">
                  <a:pos x="902" y="113"/>
                </a:cxn>
                <a:cxn ang="0">
                  <a:pos x="902" y="90"/>
                </a:cxn>
                <a:cxn ang="0">
                  <a:pos x="876" y="64"/>
                </a:cxn>
                <a:cxn ang="0">
                  <a:pos x="902" y="64"/>
                </a:cxn>
                <a:cxn ang="0">
                  <a:pos x="947" y="113"/>
                </a:cxn>
                <a:cxn ang="0">
                  <a:pos x="970" y="90"/>
                </a:cxn>
                <a:cxn ang="0">
                  <a:pos x="970" y="64"/>
                </a:cxn>
              </a:cxnLst>
              <a:rect l="0" t="0" r="r" b="b"/>
              <a:pathLst>
                <a:path w="1011" h="203">
                  <a:moveTo>
                    <a:pt x="0" y="0"/>
                  </a:moveTo>
                  <a:lnTo>
                    <a:pt x="0" y="0"/>
                  </a:lnTo>
                  <a:moveTo>
                    <a:pt x="1011" y="0"/>
                  </a:moveTo>
                  <a:lnTo>
                    <a:pt x="0" y="0"/>
                  </a:lnTo>
                  <a:lnTo>
                    <a:pt x="0" y="203"/>
                  </a:lnTo>
                  <a:lnTo>
                    <a:pt x="1011" y="203"/>
                  </a:lnTo>
                  <a:lnTo>
                    <a:pt x="1011" y="0"/>
                  </a:lnTo>
                  <a:moveTo>
                    <a:pt x="63" y="139"/>
                  </a:moveTo>
                  <a:lnTo>
                    <a:pt x="40" y="139"/>
                  </a:lnTo>
                  <a:lnTo>
                    <a:pt x="40" y="113"/>
                  </a:lnTo>
                  <a:lnTo>
                    <a:pt x="63" y="113"/>
                  </a:lnTo>
                  <a:lnTo>
                    <a:pt x="63" y="139"/>
                  </a:lnTo>
                  <a:moveTo>
                    <a:pt x="63" y="90"/>
                  </a:moveTo>
                  <a:lnTo>
                    <a:pt x="40" y="90"/>
                  </a:lnTo>
                  <a:lnTo>
                    <a:pt x="40" y="64"/>
                  </a:lnTo>
                  <a:lnTo>
                    <a:pt x="63" y="64"/>
                  </a:lnTo>
                  <a:lnTo>
                    <a:pt x="63" y="90"/>
                  </a:lnTo>
                  <a:moveTo>
                    <a:pt x="288" y="165"/>
                  </a:moveTo>
                  <a:lnTo>
                    <a:pt x="262" y="165"/>
                  </a:lnTo>
                  <a:lnTo>
                    <a:pt x="262" y="139"/>
                  </a:lnTo>
                  <a:lnTo>
                    <a:pt x="288" y="139"/>
                  </a:lnTo>
                  <a:lnTo>
                    <a:pt x="288" y="165"/>
                  </a:lnTo>
                  <a:moveTo>
                    <a:pt x="288" y="113"/>
                  </a:moveTo>
                  <a:lnTo>
                    <a:pt x="262" y="113"/>
                  </a:lnTo>
                  <a:lnTo>
                    <a:pt x="262" y="90"/>
                  </a:lnTo>
                  <a:lnTo>
                    <a:pt x="288" y="90"/>
                  </a:lnTo>
                  <a:lnTo>
                    <a:pt x="288" y="113"/>
                  </a:lnTo>
                  <a:moveTo>
                    <a:pt x="288" y="64"/>
                  </a:moveTo>
                  <a:lnTo>
                    <a:pt x="262" y="64"/>
                  </a:lnTo>
                  <a:lnTo>
                    <a:pt x="262" y="38"/>
                  </a:lnTo>
                  <a:lnTo>
                    <a:pt x="288" y="38"/>
                  </a:lnTo>
                  <a:lnTo>
                    <a:pt x="288" y="64"/>
                  </a:lnTo>
                  <a:moveTo>
                    <a:pt x="340" y="165"/>
                  </a:moveTo>
                  <a:lnTo>
                    <a:pt x="314" y="165"/>
                  </a:lnTo>
                  <a:lnTo>
                    <a:pt x="314" y="139"/>
                  </a:lnTo>
                  <a:lnTo>
                    <a:pt x="340" y="139"/>
                  </a:lnTo>
                  <a:lnTo>
                    <a:pt x="340" y="165"/>
                  </a:lnTo>
                  <a:moveTo>
                    <a:pt x="340" y="113"/>
                  </a:moveTo>
                  <a:lnTo>
                    <a:pt x="314" y="113"/>
                  </a:lnTo>
                  <a:lnTo>
                    <a:pt x="314" y="90"/>
                  </a:lnTo>
                  <a:lnTo>
                    <a:pt x="340" y="90"/>
                  </a:lnTo>
                  <a:lnTo>
                    <a:pt x="340" y="113"/>
                  </a:lnTo>
                  <a:moveTo>
                    <a:pt x="340" y="64"/>
                  </a:moveTo>
                  <a:lnTo>
                    <a:pt x="314" y="64"/>
                  </a:lnTo>
                  <a:lnTo>
                    <a:pt x="314" y="38"/>
                  </a:lnTo>
                  <a:lnTo>
                    <a:pt x="340" y="38"/>
                  </a:lnTo>
                  <a:lnTo>
                    <a:pt x="340" y="64"/>
                  </a:lnTo>
                  <a:moveTo>
                    <a:pt x="389" y="165"/>
                  </a:moveTo>
                  <a:lnTo>
                    <a:pt x="366" y="165"/>
                  </a:lnTo>
                  <a:lnTo>
                    <a:pt x="366" y="139"/>
                  </a:lnTo>
                  <a:lnTo>
                    <a:pt x="389" y="139"/>
                  </a:lnTo>
                  <a:lnTo>
                    <a:pt x="389" y="165"/>
                  </a:lnTo>
                  <a:moveTo>
                    <a:pt x="389" y="113"/>
                  </a:moveTo>
                  <a:lnTo>
                    <a:pt x="366" y="113"/>
                  </a:lnTo>
                  <a:lnTo>
                    <a:pt x="366" y="90"/>
                  </a:lnTo>
                  <a:lnTo>
                    <a:pt x="389" y="90"/>
                  </a:lnTo>
                  <a:lnTo>
                    <a:pt x="389" y="113"/>
                  </a:lnTo>
                  <a:moveTo>
                    <a:pt x="389" y="64"/>
                  </a:moveTo>
                  <a:lnTo>
                    <a:pt x="366" y="64"/>
                  </a:lnTo>
                  <a:lnTo>
                    <a:pt x="366" y="38"/>
                  </a:lnTo>
                  <a:lnTo>
                    <a:pt x="389" y="38"/>
                  </a:lnTo>
                  <a:lnTo>
                    <a:pt x="389" y="64"/>
                  </a:lnTo>
                  <a:moveTo>
                    <a:pt x="441" y="165"/>
                  </a:moveTo>
                  <a:lnTo>
                    <a:pt x="415" y="165"/>
                  </a:lnTo>
                  <a:lnTo>
                    <a:pt x="415" y="139"/>
                  </a:lnTo>
                  <a:lnTo>
                    <a:pt x="441" y="139"/>
                  </a:lnTo>
                  <a:lnTo>
                    <a:pt x="441" y="165"/>
                  </a:lnTo>
                  <a:moveTo>
                    <a:pt x="441" y="113"/>
                  </a:moveTo>
                  <a:lnTo>
                    <a:pt x="415" y="113"/>
                  </a:lnTo>
                  <a:lnTo>
                    <a:pt x="415" y="90"/>
                  </a:lnTo>
                  <a:lnTo>
                    <a:pt x="441" y="90"/>
                  </a:lnTo>
                  <a:lnTo>
                    <a:pt x="441" y="113"/>
                  </a:lnTo>
                  <a:moveTo>
                    <a:pt x="441" y="64"/>
                  </a:moveTo>
                  <a:lnTo>
                    <a:pt x="415" y="64"/>
                  </a:lnTo>
                  <a:lnTo>
                    <a:pt x="415" y="38"/>
                  </a:lnTo>
                  <a:lnTo>
                    <a:pt x="441" y="38"/>
                  </a:lnTo>
                  <a:lnTo>
                    <a:pt x="441" y="64"/>
                  </a:lnTo>
                  <a:moveTo>
                    <a:pt x="493" y="165"/>
                  </a:moveTo>
                  <a:lnTo>
                    <a:pt x="467" y="165"/>
                  </a:lnTo>
                  <a:lnTo>
                    <a:pt x="467" y="139"/>
                  </a:lnTo>
                  <a:lnTo>
                    <a:pt x="493" y="139"/>
                  </a:lnTo>
                  <a:lnTo>
                    <a:pt x="493" y="165"/>
                  </a:lnTo>
                  <a:moveTo>
                    <a:pt x="493" y="113"/>
                  </a:moveTo>
                  <a:lnTo>
                    <a:pt x="467" y="113"/>
                  </a:lnTo>
                  <a:lnTo>
                    <a:pt x="467" y="90"/>
                  </a:lnTo>
                  <a:lnTo>
                    <a:pt x="493" y="90"/>
                  </a:lnTo>
                  <a:lnTo>
                    <a:pt x="493" y="113"/>
                  </a:lnTo>
                  <a:moveTo>
                    <a:pt x="493" y="64"/>
                  </a:moveTo>
                  <a:lnTo>
                    <a:pt x="467" y="64"/>
                  </a:lnTo>
                  <a:lnTo>
                    <a:pt x="467" y="38"/>
                  </a:lnTo>
                  <a:lnTo>
                    <a:pt x="493" y="38"/>
                  </a:lnTo>
                  <a:lnTo>
                    <a:pt x="493" y="64"/>
                  </a:lnTo>
                  <a:moveTo>
                    <a:pt x="543" y="165"/>
                  </a:moveTo>
                  <a:lnTo>
                    <a:pt x="517" y="165"/>
                  </a:lnTo>
                  <a:lnTo>
                    <a:pt x="517" y="139"/>
                  </a:lnTo>
                  <a:lnTo>
                    <a:pt x="543" y="139"/>
                  </a:lnTo>
                  <a:lnTo>
                    <a:pt x="543" y="165"/>
                  </a:lnTo>
                  <a:moveTo>
                    <a:pt x="543" y="113"/>
                  </a:moveTo>
                  <a:lnTo>
                    <a:pt x="517" y="113"/>
                  </a:lnTo>
                  <a:lnTo>
                    <a:pt x="517" y="90"/>
                  </a:lnTo>
                  <a:lnTo>
                    <a:pt x="543" y="90"/>
                  </a:lnTo>
                  <a:lnTo>
                    <a:pt x="543" y="113"/>
                  </a:lnTo>
                  <a:moveTo>
                    <a:pt x="543" y="64"/>
                  </a:moveTo>
                  <a:lnTo>
                    <a:pt x="517" y="64"/>
                  </a:lnTo>
                  <a:lnTo>
                    <a:pt x="517" y="38"/>
                  </a:lnTo>
                  <a:lnTo>
                    <a:pt x="543" y="38"/>
                  </a:lnTo>
                  <a:lnTo>
                    <a:pt x="543" y="64"/>
                  </a:lnTo>
                  <a:moveTo>
                    <a:pt x="595" y="165"/>
                  </a:moveTo>
                  <a:lnTo>
                    <a:pt x="569" y="165"/>
                  </a:lnTo>
                  <a:lnTo>
                    <a:pt x="569" y="139"/>
                  </a:lnTo>
                  <a:lnTo>
                    <a:pt x="595" y="139"/>
                  </a:lnTo>
                  <a:lnTo>
                    <a:pt x="595" y="165"/>
                  </a:lnTo>
                  <a:moveTo>
                    <a:pt x="595" y="113"/>
                  </a:moveTo>
                  <a:lnTo>
                    <a:pt x="569" y="113"/>
                  </a:lnTo>
                  <a:lnTo>
                    <a:pt x="569" y="90"/>
                  </a:lnTo>
                  <a:lnTo>
                    <a:pt x="595" y="90"/>
                  </a:lnTo>
                  <a:lnTo>
                    <a:pt x="595" y="113"/>
                  </a:lnTo>
                  <a:moveTo>
                    <a:pt x="595" y="64"/>
                  </a:moveTo>
                  <a:lnTo>
                    <a:pt x="569" y="64"/>
                  </a:lnTo>
                  <a:lnTo>
                    <a:pt x="569" y="38"/>
                  </a:lnTo>
                  <a:lnTo>
                    <a:pt x="595" y="38"/>
                  </a:lnTo>
                  <a:lnTo>
                    <a:pt x="595" y="64"/>
                  </a:lnTo>
                  <a:moveTo>
                    <a:pt x="647" y="165"/>
                  </a:moveTo>
                  <a:lnTo>
                    <a:pt x="621" y="165"/>
                  </a:lnTo>
                  <a:lnTo>
                    <a:pt x="621" y="139"/>
                  </a:lnTo>
                  <a:lnTo>
                    <a:pt x="647" y="139"/>
                  </a:lnTo>
                  <a:lnTo>
                    <a:pt x="647" y="165"/>
                  </a:lnTo>
                  <a:moveTo>
                    <a:pt x="647" y="113"/>
                  </a:moveTo>
                  <a:lnTo>
                    <a:pt x="621" y="113"/>
                  </a:lnTo>
                  <a:lnTo>
                    <a:pt x="621" y="90"/>
                  </a:lnTo>
                  <a:lnTo>
                    <a:pt x="647" y="90"/>
                  </a:lnTo>
                  <a:lnTo>
                    <a:pt x="647" y="113"/>
                  </a:lnTo>
                  <a:moveTo>
                    <a:pt x="647" y="64"/>
                  </a:moveTo>
                  <a:lnTo>
                    <a:pt x="621" y="64"/>
                  </a:lnTo>
                  <a:lnTo>
                    <a:pt x="621" y="38"/>
                  </a:lnTo>
                  <a:lnTo>
                    <a:pt x="647" y="38"/>
                  </a:lnTo>
                  <a:lnTo>
                    <a:pt x="647" y="64"/>
                  </a:lnTo>
                  <a:moveTo>
                    <a:pt x="798" y="165"/>
                  </a:moveTo>
                  <a:lnTo>
                    <a:pt x="696" y="165"/>
                  </a:lnTo>
                  <a:lnTo>
                    <a:pt x="696" y="139"/>
                  </a:lnTo>
                  <a:lnTo>
                    <a:pt x="798" y="139"/>
                  </a:lnTo>
                  <a:lnTo>
                    <a:pt x="798" y="165"/>
                  </a:lnTo>
                  <a:moveTo>
                    <a:pt x="798" y="113"/>
                  </a:moveTo>
                  <a:lnTo>
                    <a:pt x="696" y="113"/>
                  </a:lnTo>
                  <a:lnTo>
                    <a:pt x="696" y="90"/>
                  </a:lnTo>
                  <a:lnTo>
                    <a:pt x="798" y="90"/>
                  </a:lnTo>
                  <a:lnTo>
                    <a:pt x="798" y="113"/>
                  </a:lnTo>
                  <a:moveTo>
                    <a:pt x="850" y="165"/>
                  </a:moveTo>
                  <a:lnTo>
                    <a:pt x="824" y="165"/>
                  </a:lnTo>
                  <a:lnTo>
                    <a:pt x="824" y="139"/>
                  </a:lnTo>
                  <a:lnTo>
                    <a:pt x="850" y="139"/>
                  </a:lnTo>
                  <a:lnTo>
                    <a:pt x="850" y="165"/>
                  </a:lnTo>
                  <a:moveTo>
                    <a:pt x="850" y="113"/>
                  </a:moveTo>
                  <a:lnTo>
                    <a:pt x="824" y="113"/>
                  </a:lnTo>
                  <a:lnTo>
                    <a:pt x="824" y="90"/>
                  </a:lnTo>
                  <a:lnTo>
                    <a:pt x="850" y="90"/>
                  </a:lnTo>
                  <a:lnTo>
                    <a:pt x="850" y="113"/>
                  </a:lnTo>
                  <a:moveTo>
                    <a:pt x="850" y="64"/>
                  </a:moveTo>
                  <a:lnTo>
                    <a:pt x="824" y="64"/>
                  </a:lnTo>
                  <a:lnTo>
                    <a:pt x="824" y="38"/>
                  </a:lnTo>
                  <a:lnTo>
                    <a:pt x="850" y="38"/>
                  </a:lnTo>
                  <a:lnTo>
                    <a:pt x="850" y="64"/>
                  </a:lnTo>
                  <a:moveTo>
                    <a:pt x="902" y="165"/>
                  </a:moveTo>
                  <a:lnTo>
                    <a:pt x="876" y="165"/>
                  </a:lnTo>
                  <a:lnTo>
                    <a:pt x="876" y="139"/>
                  </a:lnTo>
                  <a:lnTo>
                    <a:pt x="902" y="139"/>
                  </a:lnTo>
                  <a:lnTo>
                    <a:pt x="902" y="165"/>
                  </a:lnTo>
                  <a:moveTo>
                    <a:pt x="902" y="113"/>
                  </a:moveTo>
                  <a:lnTo>
                    <a:pt x="876" y="113"/>
                  </a:lnTo>
                  <a:lnTo>
                    <a:pt x="876" y="90"/>
                  </a:lnTo>
                  <a:lnTo>
                    <a:pt x="902" y="90"/>
                  </a:lnTo>
                  <a:lnTo>
                    <a:pt x="902" y="113"/>
                  </a:lnTo>
                  <a:moveTo>
                    <a:pt x="902" y="64"/>
                  </a:moveTo>
                  <a:lnTo>
                    <a:pt x="876" y="64"/>
                  </a:lnTo>
                  <a:lnTo>
                    <a:pt x="876" y="38"/>
                  </a:lnTo>
                  <a:lnTo>
                    <a:pt x="902" y="38"/>
                  </a:lnTo>
                  <a:lnTo>
                    <a:pt x="902" y="64"/>
                  </a:lnTo>
                  <a:moveTo>
                    <a:pt x="970" y="139"/>
                  </a:moveTo>
                  <a:lnTo>
                    <a:pt x="947" y="139"/>
                  </a:lnTo>
                  <a:lnTo>
                    <a:pt x="947" y="113"/>
                  </a:lnTo>
                  <a:lnTo>
                    <a:pt x="970" y="113"/>
                  </a:lnTo>
                  <a:lnTo>
                    <a:pt x="970" y="139"/>
                  </a:lnTo>
                  <a:moveTo>
                    <a:pt x="970" y="90"/>
                  </a:moveTo>
                  <a:lnTo>
                    <a:pt x="947" y="90"/>
                  </a:lnTo>
                  <a:lnTo>
                    <a:pt x="947" y="64"/>
                  </a:lnTo>
                  <a:lnTo>
                    <a:pt x="970" y="64"/>
                  </a:lnTo>
                  <a:lnTo>
                    <a:pt x="970" y="90"/>
                  </a:lnTo>
                </a:path>
              </a:pathLst>
            </a:custGeom>
            <a:solidFill>
              <a:srgbClr val="005073"/>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sp>
          <p:nvSpPr>
            <p:cNvPr id="487" name="Freeform 7"/>
            <p:cNvSpPr>
              <a:spLocks noEditPoints="1"/>
            </p:cNvSpPr>
            <p:nvPr/>
          </p:nvSpPr>
          <p:spPr bwMode="auto">
            <a:xfrm>
              <a:off x="3587052" y="3170413"/>
              <a:ext cx="249954" cy="45494"/>
            </a:xfrm>
            <a:custGeom>
              <a:avLst/>
              <a:gdLst/>
              <a:ahLst/>
              <a:cxnLst>
                <a:cxn ang="0">
                  <a:pos x="1011" y="0"/>
                </a:cxn>
                <a:cxn ang="0">
                  <a:pos x="1011" y="203"/>
                </a:cxn>
                <a:cxn ang="0">
                  <a:pos x="40" y="139"/>
                </a:cxn>
                <a:cxn ang="0">
                  <a:pos x="63" y="139"/>
                </a:cxn>
                <a:cxn ang="0">
                  <a:pos x="40" y="64"/>
                </a:cxn>
                <a:cxn ang="0">
                  <a:pos x="288" y="165"/>
                </a:cxn>
                <a:cxn ang="0">
                  <a:pos x="288" y="139"/>
                </a:cxn>
                <a:cxn ang="0">
                  <a:pos x="262" y="113"/>
                </a:cxn>
                <a:cxn ang="0">
                  <a:pos x="288" y="113"/>
                </a:cxn>
                <a:cxn ang="0">
                  <a:pos x="262" y="38"/>
                </a:cxn>
                <a:cxn ang="0">
                  <a:pos x="340" y="165"/>
                </a:cxn>
                <a:cxn ang="0">
                  <a:pos x="340" y="139"/>
                </a:cxn>
                <a:cxn ang="0">
                  <a:pos x="314" y="113"/>
                </a:cxn>
                <a:cxn ang="0">
                  <a:pos x="340" y="113"/>
                </a:cxn>
                <a:cxn ang="0">
                  <a:pos x="314" y="38"/>
                </a:cxn>
                <a:cxn ang="0">
                  <a:pos x="389" y="165"/>
                </a:cxn>
                <a:cxn ang="0">
                  <a:pos x="389" y="139"/>
                </a:cxn>
                <a:cxn ang="0">
                  <a:pos x="366" y="113"/>
                </a:cxn>
                <a:cxn ang="0">
                  <a:pos x="389" y="113"/>
                </a:cxn>
                <a:cxn ang="0">
                  <a:pos x="366" y="38"/>
                </a:cxn>
                <a:cxn ang="0">
                  <a:pos x="441" y="165"/>
                </a:cxn>
                <a:cxn ang="0">
                  <a:pos x="441" y="139"/>
                </a:cxn>
                <a:cxn ang="0">
                  <a:pos x="415" y="113"/>
                </a:cxn>
                <a:cxn ang="0">
                  <a:pos x="441" y="113"/>
                </a:cxn>
                <a:cxn ang="0">
                  <a:pos x="415" y="38"/>
                </a:cxn>
                <a:cxn ang="0">
                  <a:pos x="493" y="165"/>
                </a:cxn>
                <a:cxn ang="0">
                  <a:pos x="493" y="139"/>
                </a:cxn>
                <a:cxn ang="0">
                  <a:pos x="467" y="113"/>
                </a:cxn>
                <a:cxn ang="0">
                  <a:pos x="493" y="113"/>
                </a:cxn>
                <a:cxn ang="0">
                  <a:pos x="467" y="38"/>
                </a:cxn>
                <a:cxn ang="0">
                  <a:pos x="543" y="165"/>
                </a:cxn>
                <a:cxn ang="0">
                  <a:pos x="543" y="139"/>
                </a:cxn>
                <a:cxn ang="0">
                  <a:pos x="517" y="113"/>
                </a:cxn>
                <a:cxn ang="0">
                  <a:pos x="543" y="113"/>
                </a:cxn>
                <a:cxn ang="0">
                  <a:pos x="517" y="38"/>
                </a:cxn>
                <a:cxn ang="0">
                  <a:pos x="595" y="165"/>
                </a:cxn>
                <a:cxn ang="0">
                  <a:pos x="595" y="139"/>
                </a:cxn>
                <a:cxn ang="0">
                  <a:pos x="569" y="113"/>
                </a:cxn>
                <a:cxn ang="0">
                  <a:pos x="595" y="113"/>
                </a:cxn>
                <a:cxn ang="0">
                  <a:pos x="569" y="38"/>
                </a:cxn>
                <a:cxn ang="0">
                  <a:pos x="647" y="165"/>
                </a:cxn>
                <a:cxn ang="0">
                  <a:pos x="647" y="139"/>
                </a:cxn>
                <a:cxn ang="0">
                  <a:pos x="621" y="113"/>
                </a:cxn>
                <a:cxn ang="0">
                  <a:pos x="647" y="113"/>
                </a:cxn>
                <a:cxn ang="0">
                  <a:pos x="621" y="38"/>
                </a:cxn>
                <a:cxn ang="0">
                  <a:pos x="798" y="165"/>
                </a:cxn>
                <a:cxn ang="0">
                  <a:pos x="798" y="139"/>
                </a:cxn>
                <a:cxn ang="0">
                  <a:pos x="696" y="113"/>
                </a:cxn>
                <a:cxn ang="0">
                  <a:pos x="798" y="113"/>
                </a:cxn>
                <a:cxn ang="0">
                  <a:pos x="824" y="139"/>
                </a:cxn>
                <a:cxn ang="0">
                  <a:pos x="850" y="113"/>
                </a:cxn>
                <a:cxn ang="0">
                  <a:pos x="850" y="90"/>
                </a:cxn>
                <a:cxn ang="0">
                  <a:pos x="824" y="64"/>
                </a:cxn>
                <a:cxn ang="0">
                  <a:pos x="850" y="64"/>
                </a:cxn>
                <a:cxn ang="0">
                  <a:pos x="876" y="139"/>
                </a:cxn>
                <a:cxn ang="0">
                  <a:pos x="902" y="113"/>
                </a:cxn>
                <a:cxn ang="0">
                  <a:pos x="902" y="90"/>
                </a:cxn>
                <a:cxn ang="0">
                  <a:pos x="876" y="64"/>
                </a:cxn>
                <a:cxn ang="0">
                  <a:pos x="902" y="64"/>
                </a:cxn>
                <a:cxn ang="0">
                  <a:pos x="947" y="113"/>
                </a:cxn>
                <a:cxn ang="0">
                  <a:pos x="970" y="90"/>
                </a:cxn>
                <a:cxn ang="0">
                  <a:pos x="970" y="64"/>
                </a:cxn>
              </a:cxnLst>
              <a:rect l="0" t="0" r="r" b="b"/>
              <a:pathLst>
                <a:path w="1011" h="203">
                  <a:moveTo>
                    <a:pt x="0" y="0"/>
                  </a:moveTo>
                  <a:lnTo>
                    <a:pt x="0" y="0"/>
                  </a:lnTo>
                  <a:moveTo>
                    <a:pt x="1011" y="0"/>
                  </a:moveTo>
                  <a:lnTo>
                    <a:pt x="0" y="0"/>
                  </a:lnTo>
                  <a:lnTo>
                    <a:pt x="0" y="203"/>
                  </a:lnTo>
                  <a:lnTo>
                    <a:pt x="1011" y="203"/>
                  </a:lnTo>
                  <a:lnTo>
                    <a:pt x="1011" y="0"/>
                  </a:lnTo>
                  <a:moveTo>
                    <a:pt x="63" y="139"/>
                  </a:moveTo>
                  <a:lnTo>
                    <a:pt x="40" y="139"/>
                  </a:lnTo>
                  <a:lnTo>
                    <a:pt x="40" y="113"/>
                  </a:lnTo>
                  <a:lnTo>
                    <a:pt x="63" y="113"/>
                  </a:lnTo>
                  <a:lnTo>
                    <a:pt x="63" y="139"/>
                  </a:lnTo>
                  <a:moveTo>
                    <a:pt x="63" y="90"/>
                  </a:moveTo>
                  <a:lnTo>
                    <a:pt x="40" y="90"/>
                  </a:lnTo>
                  <a:lnTo>
                    <a:pt x="40" y="64"/>
                  </a:lnTo>
                  <a:lnTo>
                    <a:pt x="63" y="64"/>
                  </a:lnTo>
                  <a:lnTo>
                    <a:pt x="63" y="90"/>
                  </a:lnTo>
                  <a:moveTo>
                    <a:pt x="288" y="165"/>
                  </a:moveTo>
                  <a:lnTo>
                    <a:pt x="262" y="165"/>
                  </a:lnTo>
                  <a:lnTo>
                    <a:pt x="262" y="139"/>
                  </a:lnTo>
                  <a:lnTo>
                    <a:pt x="288" y="139"/>
                  </a:lnTo>
                  <a:lnTo>
                    <a:pt x="288" y="165"/>
                  </a:lnTo>
                  <a:moveTo>
                    <a:pt x="288" y="113"/>
                  </a:moveTo>
                  <a:lnTo>
                    <a:pt x="262" y="113"/>
                  </a:lnTo>
                  <a:lnTo>
                    <a:pt x="262" y="90"/>
                  </a:lnTo>
                  <a:lnTo>
                    <a:pt x="288" y="90"/>
                  </a:lnTo>
                  <a:lnTo>
                    <a:pt x="288" y="113"/>
                  </a:lnTo>
                  <a:moveTo>
                    <a:pt x="288" y="64"/>
                  </a:moveTo>
                  <a:lnTo>
                    <a:pt x="262" y="64"/>
                  </a:lnTo>
                  <a:lnTo>
                    <a:pt x="262" y="38"/>
                  </a:lnTo>
                  <a:lnTo>
                    <a:pt x="288" y="38"/>
                  </a:lnTo>
                  <a:lnTo>
                    <a:pt x="288" y="64"/>
                  </a:lnTo>
                  <a:moveTo>
                    <a:pt x="340" y="165"/>
                  </a:moveTo>
                  <a:lnTo>
                    <a:pt x="314" y="165"/>
                  </a:lnTo>
                  <a:lnTo>
                    <a:pt x="314" y="139"/>
                  </a:lnTo>
                  <a:lnTo>
                    <a:pt x="340" y="139"/>
                  </a:lnTo>
                  <a:lnTo>
                    <a:pt x="340" y="165"/>
                  </a:lnTo>
                  <a:moveTo>
                    <a:pt x="340" y="113"/>
                  </a:moveTo>
                  <a:lnTo>
                    <a:pt x="314" y="113"/>
                  </a:lnTo>
                  <a:lnTo>
                    <a:pt x="314" y="90"/>
                  </a:lnTo>
                  <a:lnTo>
                    <a:pt x="340" y="90"/>
                  </a:lnTo>
                  <a:lnTo>
                    <a:pt x="340" y="113"/>
                  </a:lnTo>
                  <a:moveTo>
                    <a:pt x="340" y="64"/>
                  </a:moveTo>
                  <a:lnTo>
                    <a:pt x="314" y="64"/>
                  </a:lnTo>
                  <a:lnTo>
                    <a:pt x="314" y="38"/>
                  </a:lnTo>
                  <a:lnTo>
                    <a:pt x="340" y="38"/>
                  </a:lnTo>
                  <a:lnTo>
                    <a:pt x="340" y="64"/>
                  </a:lnTo>
                  <a:moveTo>
                    <a:pt x="389" y="165"/>
                  </a:moveTo>
                  <a:lnTo>
                    <a:pt x="366" y="165"/>
                  </a:lnTo>
                  <a:lnTo>
                    <a:pt x="366" y="139"/>
                  </a:lnTo>
                  <a:lnTo>
                    <a:pt x="389" y="139"/>
                  </a:lnTo>
                  <a:lnTo>
                    <a:pt x="389" y="165"/>
                  </a:lnTo>
                  <a:moveTo>
                    <a:pt x="389" y="113"/>
                  </a:moveTo>
                  <a:lnTo>
                    <a:pt x="366" y="113"/>
                  </a:lnTo>
                  <a:lnTo>
                    <a:pt x="366" y="90"/>
                  </a:lnTo>
                  <a:lnTo>
                    <a:pt x="389" y="90"/>
                  </a:lnTo>
                  <a:lnTo>
                    <a:pt x="389" y="113"/>
                  </a:lnTo>
                  <a:moveTo>
                    <a:pt x="389" y="64"/>
                  </a:moveTo>
                  <a:lnTo>
                    <a:pt x="366" y="64"/>
                  </a:lnTo>
                  <a:lnTo>
                    <a:pt x="366" y="38"/>
                  </a:lnTo>
                  <a:lnTo>
                    <a:pt x="389" y="38"/>
                  </a:lnTo>
                  <a:lnTo>
                    <a:pt x="389" y="64"/>
                  </a:lnTo>
                  <a:moveTo>
                    <a:pt x="441" y="165"/>
                  </a:moveTo>
                  <a:lnTo>
                    <a:pt x="415" y="165"/>
                  </a:lnTo>
                  <a:lnTo>
                    <a:pt x="415" y="139"/>
                  </a:lnTo>
                  <a:lnTo>
                    <a:pt x="441" y="139"/>
                  </a:lnTo>
                  <a:lnTo>
                    <a:pt x="441" y="165"/>
                  </a:lnTo>
                  <a:moveTo>
                    <a:pt x="441" y="113"/>
                  </a:moveTo>
                  <a:lnTo>
                    <a:pt x="415" y="113"/>
                  </a:lnTo>
                  <a:lnTo>
                    <a:pt x="415" y="90"/>
                  </a:lnTo>
                  <a:lnTo>
                    <a:pt x="441" y="90"/>
                  </a:lnTo>
                  <a:lnTo>
                    <a:pt x="441" y="113"/>
                  </a:lnTo>
                  <a:moveTo>
                    <a:pt x="441" y="64"/>
                  </a:moveTo>
                  <a:lnTo>
                    <a:pt x="415" y="64"/>
                  </a:lnTo>
                  <a:lnTo>
                    <a:pt x="415" y="38"/>
                  </a:lnTo>
                  <a:lnTo>
                    <a:pt x="441" y="38"/>
                  </a:lnTo>
                  <a:lnTo>
                    <a:pt x="441" y="64"/>
                  </a:lnTo>
                  <a:moveTo>
                    <a:pt x="493" y="165"/>
                  </a:moveTo>
                  <a:lnTo>
                    <a:pt x="467" y="165"/>
                  </a:lnTo>
                  <a:lnTo>
                    <a:pt x="467" y="139"/>
                  </a:lnTo>
                  <a:lnTo>
                    <a:pt x="493" y="139"/>
                  </a:lnTo>
                  <a:lnTo>
                    <a:pt x="493" y="165"/>
                  </a:lnTo>
                  <a:moveTo>
                    <a:pt x="493" y="113"/>
                  </a:moveTo>
                  <a:lnTo>
                    <a:pt x="467" y="113"/>
                  </a:lnTo>
                  <a:lnTo>
                    <a:pt x="467" y="90"/>
                  </a:lnTo>
                  <a:lnTo>
                    <a:pt x="493" y="90"/>
                  </a:lnTo>
                  <a:lnTo>
                    <a:pt x="493" y="113"/>
                  </a:lnTo>
                  <a:moveTo>
                    <a:pt x="493" y="64"/>
                  </a:moveTo>
                  <a:lnTo>
                    <a:pt x="467" y="64"/>
                  </a:lnTo>
                  <a:lnTo>
                    <a:pt x="467" y="38"/>
                  </a:lnTo>
                  <a:lnTo>
                    <a:pt x="493" y="38"/>
                  </a:lnTo>
                  <a:lnTo>
                    <a:pt x="493" y="64"/>
                  </a:lnTo>
                  <a:moveTo>
                    <a:pt x="543" y="165"/>
                  </a:moveTo>
                  <a:lnTo>
                    <a:pt x="517" y="165"/>
                  </a:lnTo>
                  <a:lnTo>
                    <a:pt x="517" y="139"/>
                  </a:lnTo>
                  <a:lnTo>
                    <a:pt x="543" y="139"/>
                  </a:lnTo>
                  <a:lnTo>
                    <a:pt x="543" y="165"/>
                  </a:lnTo>
                  <a:moveTo>
                    <a:pt x="543" y="113"/>
                  </a:moveTo>
                  <a:lnTo>
                    <a:pt x="517" y="113"/>
                  </a:lnTo>
                  <a:lnTo>
                    <a:pt x="517" y="90"/>
                  </a:lnTo>
                  <a:lnTo>
                    <a:pt x="543" y="90"/>
                  </a:lnTo>
                  <a:lnTo>
                    <a:pt x="543" y="113"/>
                  </a:lnTo>
                  <a:moveTo>
                    <a:pt x="543" y="64"/>
                  </a:moveTo>
                  <a:lnTo>
                    <a:pt x="517" y="64"/>
                  </a:lnTo>
                  <a:lnTo>
                    <a:pt x="517" y="38"/>
                  </a:lnTo>
                  <a:lnTo>
                    <a:pt x="543" y="38"/>
                  </a:lnTo>
                  <a:lnTo>
                    <a:pt x="543" y="64"/>
                  </a:lnTo>
                  <a:moveTo>
                    <a:pt x="595" y="165"/>
                  </a:moveTo>
                  <a:lnTo>
                    <a:pt x="569" y="165"/>
                  </a:lnTo>
                  <a:lnTo>
                    <a:pt x="569" y="139"/>
                  </a:lnTo>
                  <a:lnTo>
                    <a:pt x="595" y="139"/>
                  </a:lnTo>
                  <a:lnTo>
                    <a:pt x="595" y="165"/>
                  </a:lnTo>
                  <a:moveTo>
                    <a:pt x="595" y="113"/>
                  </a:moveTo>
                  <a:lnTo>
                    <a:pt x="569" y="113"/>
                  </a:lnTo>
                  <a:lnTo>
                    <a:pt x="569" y="90"/>
                  </a:lnTo>
                  <a:lnTo>
                    <a:pt x="595" y="90"/>
                  </a:lnTo>
                  <a:lnTo>
                    <a:pt x="595" y="113"/>
                  </a:lnTo>
                  <a:moveTo>
                    <a:pt x="595" y="64"/>
                  </a:moveTo>
                  <a:lnTo>
                    <a:pt x="569" y="64"/>
                  </a:lnTo>
                  <a:lnTo>
                    <a:pt x="569" y="38"/>
                  </a:lnTo>
                  <a:lnTo>
                    <a:pt x="595" y="38"/>
                  </a:lnTo>
                  <a:lnTo>
                    <a:pt x="595" y="64"/>
                  </a:lnTo>
                  <a:moveTo>
                    <a:pt x="647" y="165"/>
                  </a:moveTo>
                  <a:lnTo>
                    <a:pt x="621" y="165"/>
                  </a:lnTo>
                  <a:lnTo>
                    <a:pt x="621" y="139"/>
                  </a:lnTo>
                  <a:lnTo>
                    <a:pt x="647" y="139"/>
                  </a:lnTo>
                  <a:lnTo>
                    <a:pt x="647" y="165"/>
                  </a:lnTo>
                  <a:moveTo>
                    <a:pt x="647" y="113"/>
                  </a:moveTo>
                  <a:lnTo>
                    <a:pt x="621" y="113"/>
                  </a:lnTo>
                  <a:lnTo>
                    <a:pt x="621" y="90"/>
                  </a:lnTo>
                  <a:lnTo>
                    <a:pt x="647" y="90"/>
                  </a:lnTo>
                  <a:lnTo>
                    <a:pt x="647" y="113"/>
                  </a:lnTo>
                  <a:moveTo>
                    <a:pt x="647" y="64"/>
                  </a:moveTo>
                  <a:lnTo>
                    <a:pt x="621" y="64"/>
                  </a:lnTo>
                  <a:lnTo>
                    <a:pt x="621" y="38"/>
                  </a:lnTo>
                  <a:lnTo>
                    <a:pt x="647" y="38"/>
                  </a:lnTo>
                  <a:lnTo>
                    <a:pt x="647" y="64"/>
                  </a:lnTo>
                  <a:moveTo>
                    <a:pt x="798" y="165"/>
                  </a:moveTo>
                  <a:lnTo>
                    <a:pt x="696" y="165"/>
                  </a:lnTo>
                  <a:lnTo>
                    <a:pt x="696" y="139"/>
                  </a:lnTo>
                  <a:lnTo>
                    <a:pt x="798" y="139"/>
                  </a:lnTo>
                  <a:lnTo>
                    <a:pt x="798" y="165"/>
                  </a:lnTo>
                  <a:moveTo>
                    <a:pt x="798" y="113"/>
                  </a:moveTo>
                  <a:lnTo>
                    <a:pt x="696" y="113"/>
                  </a:lnTo>
                  <a:lnTo>
                    <a:pt x="696" y="90"/>
                  </a:lnTo>
                  <a:lnTo>
                    <a:pt x="798" y="90"/>
                  </a:lnTo>
                  <a:lnTo>
                    <a:pt x="798" y="113"/>
                  </a:lnTo>
                  <a:moveTo>
                    <a:pt x="850" y="165"/>
                  </a:moveTo>
                  <a:lnTo>
                    <a:pt x="824" y="165"/>
                  </a:lnTo>
                  <a:lnTo>
                    <a:pt x="824" y="139"/>
                  </a:lnTo>
                  <a:lnTo>
                    <a:pt x="850" y="139"/>
                  </a:lnTo>
                  <a:lnTo>
                    <a:pt x="850" y="165"/>
                  </a:lnTo>
                  <a:moveTo>
                    <a:pt x="850" y="113"/>
                  </a:moveTo>
                  <a:lnTo>
                    <a:pt x="824" y="113"/>
                  </a:lnTo>
                  <a:lnTo>
                    <a:pt x="824" y="90"/>
                  </a:lnTo>
                  <a:lnTo>
                    <a:pt x="850" y="90"/>
                  </a:lnTo>
                  <a:lnTo>
                    <a:pt x="850" y="113"/>
                  </a:lnTo>
                  <a:moveTo>
                    <a:pt x="850" y="64"/>
                  </a:moveTo>
                  <a:lnTo>
                    <a:pt x="824" y="64"/>
                  </a:lnTo>
                  <a:lnTo>
                    <a:pt x="824" y="38"/>
                  </a:lnTo>
                  <a:lnTo>
                    <a:pt x="850" y="38"/>
                  </a:lnTo>
                  <a:lnTo>
                    <a:pt x="850" y="64"/>
                  </a:lnTo>
                  <a:moveTo>
                    <a:pt x="902" y="165"/>
                  </a:moveTo>
                  <a:lnTo>
                    <a:pt x="876" y="165"/>
                  </a:lnTo>
                  <a:lnTo>
                    <a:pt x="876" y="139"/>
                  </a:lnTo>
                  <a:lnTo>
                    <a:pt x="902" y="139"/>
                  </a:lnTo>
                  <a:lnTo>
                    <a:pt x="902" y="165"/>
                  </a:lnTo>
                  <a:moveTo>
                    <a:pt x="902" y="113"/>
                  </a:moveTo>
                  <a:lnTo>
                    <a:pt x="876" y="113"/>
                  </a:lnTo>
                  <a:lnTo>
                    <a:pt x="876" y="90"/>
                  </a:lnTo>
                  <a:lnTo>
                    <a:pt x="902" y="90"/>
                  </a:lnTo>
                  <a:lnTo>
                    <a:pt x="902" y="113"/>
                  </a:lnTo>
                  <a:moveTo>
                    <a:pt x="902" y="64"/>
                  </a:moveTo>
                  <a:lnTo>
                    <a:pt x="876" y="64"/>
                  </a:lnTo>
                  <a:lnTo>
                    <a:pt x="876" y="38"/>
                  </a:lnTo>
                  <a:lnTo>
                    <a:pt x="902" y="38"/>
                  </a:lnTo>
                  <a:lnTo>
                    <a:pt x="902" y="64"/>
                  </a:lnTo>
                  <a:moveTo>
                    <a:pt x="970" y="139"/>
                  </a:moveTo>
                  <a:lnTo>
                    <a:pt x="947" y="139"/>
                  </a:lnTo>
                  <a:lnTo>
                    <a:pt x="947" y="113"/>
                  </a:lnTo>
                  <a:lnTo>
                    <a:pt x="970" y="113"/>
                  </a:lnTo>
                  <a:lnTo>
                    <a:pt x="970" y="139"/>
                  </a:lnTo>
                  <a:moveTo>
                    <a:pt x="970" y="90"/>
                  </a:moveTo>
                  <a:lnTo>
                    <a:pt x="947" y="90"/>
                  </a:lnTo>
                  <a:lnTo>
                    <a:pt x="947" y="64"/>
                  </a:lnTo>
                  <a:lnTo>
                    <a:pt x="970" y="64"/>
                  </a:lnTo>
                  <a:lnTo>
                    <a:pt x="970" y="90"/>
                  </a:lnTo>
                </a:path>
              </a:pathLst>
            </a:custGeom>
            <a:solidFill>
              <a:srgbClr val="005073"/>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342815"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002060"/>
                </a:solidFill>
                <a:effectLst/>
                <a:uLnTx/>
                <a:uFillTx/>
                <a:latin typeface="CiscoSans"/>
                <a:ea typeface="ＭＳ Ｐゴシック" charset="0"/>
                <a:cs typeface="ＭＳ Ｐゴシック" charset="-128"/>
              </a:endParaRPr>
            </a:p>
          </p:txBody>
        </p:sp>
      </p:grpSp>
      <p:grpSp>
        <p:nvGrpSpPr>
          <p:cNvPr id="528" name="Group 527"/>
          <p:cNvGrpSpPr/>
          <p:nvPr/>
        </p:nvGrpSpPr>
        <p:grpSpPr>
          <a:xfrm>
            <a:off x="5550894" y="1078993"/>
            <a:ext cx="1662700" cy="513457"/>
            <a:chOff x="1259696" y="2273033"/>
            <a:chExt cx="1247447" cy="385227"/>
          </a:xfrm>
        </p:grpSpPr>
        <p:sp>
          <p:nvSpPr>
            <p:cNvPr id="529" name="Rectangle: Rounded Corners 399"/>
            <p:cNvSpPr/>
            <p:nvPr/>
          </p:nvSpPr>
          <p:spPr bwMode="auto">
            <a:xfrm>
              <a:off x="1259696" y="2273033"/>
              <a:ext cx="1247447" cy="385227"/>
            </a:xfrm>
            <a:prstGeom prst="roundRect">
              <a:avLst>
                <a:gd name="adj" fmla="val 50000"/>
              </a:avLst>
            </a:prstGeom>
            <a:solidFill>
              <a:srgbClr val="282828">
                <a:lumMod val="10000"/>
                <a:lumOff val="90000"/>
              </a:srgbClr>
            </a:solidFill>
            <a:ln w="12700">
              <a:noFill/>
              <a:miter lim="800000"/>
              <a:headEnd/>
              <a:tailEnd/>
            </a:ln>
            <a:effectLst/>
          </p:spPr>
          <p:txBody>
            <a:bodyPr lIns="0" tIns="0" rIns="0" bIns="0" anchor="ctr" anchorCtr="0"/>
            <a:lstStyle/>
            <a:p>
              <a:pPr marL="66683" marR="0" lvl="0" indent="-66683" algn="ctr" defTabSz="457189" eaLnBrk="1" fontAlgn="auto" latinLnBrk="0" hangingPunct="1">
                <a:lnSpc>
                  <a:spcPct val="100000"/>
                </a:lnSpc>
                <a:spcBef>
                  <a:spcPts val="0"/>
                </a:spcBef>
                <a:spcAft>
                  <a:spcPts val="450"/>
                </a:spcAft>
                <a:buClr>
                  <a:srgbClr val="005073">
                    <a:lumMod val="50000"/>
                  </a:srgbClr>
                </a:buClr>
                <a:buSzPct val="80000"/>
                <a:buFontTx/>
                <a:buNone/>
                <a:tabLst>
                  <a:tab pos="807331" algn="r"/>
                  <a:tab pos="1344362" algn="r"/>
                  <a:tab pos="1882582" algn="r"/>
                  <a:tab pos="2420804" algn="r"/>
                  <a:tab pos="2959024" algn="r"/>
                  <a:tab pos="3496054" algn="r"/>
                  <a:tab pos="4034274" algn="r"/>
                  <a:tab pos="4236703" algn="l"/>
                  <a:tab pos="4773733" algn="l"/>
                  <a:tab pos="5311955" algn="l"/>
                </a:tabLst>
                <a:defRPr/>
              </a:pPr>
              <a:endParaRPr kumimoji="0" lang="en-US" sz="1400" b="0" i="0" u="none" strike="noStrike" kern="0" cap="none" spc="0" normalizeH="0" baseline="0" noProof="0" dirty="0" err="1">
                <a:ln>
                  <a:noFill/>
                </a:ln>
                <a:solidFill>
                  <a:srgbClr val="282828"/>
                </a:solidFill>
                <a:effectLst/>
                <a:uLnTx/>
                <a:uFillTx/>
                <a:latin typeface="Arial" panose="020B0604020202020204"/>
                <a:ea typeface="ＭＳ Ｐゴシック" charset="0"/>
                <a:sym typeface="Arial" pitchFamily="-107" charset="0"/>
              </a:endParaRPr>
            </a:p>
          </p:txBody>
        </p:sp>
        <p:grpSp>
          <p:nvGrpSpPr>
            <p:cNvPr id="530" name="Group 529"/>
            <p:cNvGrpSpPr/>
            <p:nvPr/>
          </p:nvGrpSpPr>
          <p:grpSpPr>
            <a:xfrm>
              <a:off x="1270311" y="2352530"/>
              <a:ext cx="1230749" cy="249066"/>
              <a:chOff x="1308151" y="2352530"/>
              <a:chExt cx="1230749" cy="249066"/>
            </a:xfrm>
          </p:grpSpPr>
          <p:sp>
            <p:nvSpPr>
              <p:cNvPr id="590" name="Freeform 15"/>
              <p:cNvSpPr>
                <a:spLocks/>
              </p:cNvSpPr>
              <p:nvPr/>
            </p:nvSpPr>
            <p:spPr bwMode="auto">
              <a:xfrm>
                <a:off x="1308151" y="2552044"/>
                <a:ext cx="16833" cy="2282"/>
              </a:xfrm>
              <a:custGeom>
                <a:avLst/>
                <a:gdLst>
                  <a:gd name="T0" fmla="*/ 59 w 59"/>
                  <a:gd name="T1" fmla="*/ 4 h 8"/>
                  <a:gd name="T2" fmla="*/ 55 w 59"/>
                  <a:gd name="T3" fmla="*/ 8 h 8"/>
                  <a:gd name="T4" fmla="*/ 3 w 59"/>
                  <a:gd name="T5" fmla="*/ 8 h 8"/>
                  <a:gd name="T6" fmla="*/ 0 w 59"/>
                  <a:gd name="T7" fmla="*/ 4 h 8"/>
                  <a:gd name="T8" fmla="*/ 0 w 59"/>
                  <a:gd name="T9" fmla="*/ 4 h 8"/>
                  <a:gd name="T10" fmla="*/ 3 w 59"/>
                  <a:gd name="T11" fmla="*/ 0 h 8"/>
                  <a:gd name="T12" fmla="*/ 55 w 59"/>
                  <a:gd name="T13" fmla="*/ 0 h 8"/>
                  <a:gd name="T14" fmla="*/ 59 w 5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59" y="4"/>
                    </a:moveTo>
                    <a:cubicBezTo>
                      <a:pt x="59" y="6"/>
                      <a:pt x="57" y="8"/>
                      <a:pt x="55" y="8"/>
                    </a:cubicBezTo>
                    <a:cubicBezTo>
                      <a:pt x="3" y="8"/>
                      <a:pt x="3" y="8"/>
                      <a:pt x="3" y="8"/>
                    </a:cubicBezTo>
                    <a:cubicBezTo>
                      <a:pt x="1" y="8"/>
                      <a:pt x="0" y="6"/>
                      <a:pt x="0" y="4"/>
                    </a:cubicBezTo>
                    <a:cubicBezTo>
                      <a:pt x="0" y="4"/>
                      <a:pt x="0" y="4"/>
                      <a:pt x="0" y="4"/>
                    </a:cubicBezTo>
                    <a:cubicBezTo>
                      <a:pt x="0" y="2"/>
                      <a:pt x="1" y="0"/>
                      <a:pt x="3" y="0"/>
                    </a:cubicBezTo>
                    <a:cubicBezTo>
                      <a:pt x="55" y="0"/>
                      <a:pt x="55" y="0"/>
                      <a:pt x="55" y="0"/>
                    </a:cubicBezTo>
                    <a:cubicBezTo>
                      <a:pt x="57" y="0"/>
                      <a:pt x="59" y="2"/>
                      <a:pt x="5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grpSp>
            <p:nvGrpSpPr>
              <p:cNvPr id="532" name="Group 4"/>
              <p:cNvGrpSpPr>
                <a:grpSpLocks noChangeAspect="1"/>
              </p:cNvGrpSpPr>
              <p:nvPr/>
            </p:nvGrpSpPr>
            <p:grpSpPr bwMode="auto">
              <a:xfrm>
                <a:off x="1495791" y="2352530"/>
                <a:ext cx="248782" cy="249066"/>
                <a:chOff x="2007" y="746"/>
                <a:chExt cx="1744" cy="1746"/>
              </a:xfrm>
            </p:grpSpPr>
            <p:sp>
              <p:nvSpPr>
                <p:cNvPr id="569" name="Freeform 5"/>
                <p:cNvSpPr>
                  <a:spLocks/>
                </p:cNvSpPr>
                <p:nvPr/>
              </p:nvSpPr>
              <p:spPr bwMode="auto">
                <a:xfrm>
                  <a:off x="2007" y="746"/>
                  <a:ext cx="1744" cy="1746"/>
                </a:xfrm>
                <a:custGeom>
                  <a:avLst/>
                  <a:gdLst>
                    <a:gd name="T0" fmla="*/ 406 w 866"/>
                    <a:gd name="T1" fmla="*/ 14 h 866"/>
                    <a:gd name="T2" fmla="*/ 459 w 866"/>
                    <a:gd name="T3" fmla="*/ 14 h 866"/>
                    <a:gd name="T4" fmla="*/ 852 w 866"/>
                    <a:gd name="T5" fmla="*/ 407 h 866"/>
                    <a:gd name="T6" fmla="*/ 852 w 866"/>
                    <a:gd name="T7" fmla="*/ 460 h 866"/>
                    <a:gd name="T8" fmla="*/ 460 w 866"/>
                    <a:gd name="T9" fmla="*/ 852 h 866"/>
                    <a:gd name="T10" fmla="*/ 407 w 866"/>
                    <a:gd name="T11" fmla="*/ 852 h 866"/>
                    <a:gd name="T12" fmla="*/ 14 w 866"/>
                    <a:gd name="T13" fmla="*/ 459 h 866"/>
                    <a:gd name="T14" fmla="*/ 14 w 866"/>
                    <a:gd name="T15" fmla="*/ 406 h 866"/>
                    <a:gd name="T16" fmla="*/ 406 w 866"/>
                    <a:gd name="T17" fmla="*/ 1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6" h="866">
                      <a:moveTo>
                        <a:pt x="406" y="14"/>
                      </a:moveTo>
                      <a:cubicBezTo>
                        <a:pt x="421" y="0"/>
                        <a:pt x="445" y="0"/>
                        <a:pt x="459" y="14"/>
                      </a:cubicBezTo>
                      <a:cubicBezTo>
                        <a:pt x="852" y="407"/>
                        <a:pt x="852" y="407"/>
                        <a:pt x="852" y="407"/>
                      </a:cubicBezTo>
                      <a:cubicBezTo>
                        <a:pt x="866" y="421"/>
                        <a:pt x="866" y="445"/>
                        <a:pt x="852" y="460"/>
                      </a:cubicBezTo>
                      <a:cubicBezTo>
                        <a:pt x="460" y="852"/>
                        <a:pt x="460" y="852"/>
                        <a:pt x="460" y="852"/>
                      </a:cubicBezTo>
                      <a:cubicBezTo>
                        <a:pt x="445" y="866"/>
                        <a:pt x="421" y="866"/>
                        <a:pt x="407" y="852"/>
                      </a:cubicBezTo>
                      <a:cubicBezTo>
                        <a:pt x="14" y="459"/>
                        <a:pt x="14" y="459"/>
                        <a:pt x="14" y="459"/>
                      </a:cubicBezTo>
                      <a:cubicBezTo>
                        <a:pt x="0" y="445"/>
                        <a:pt x="0" y="421"/>
                        <a:pt x="14" y="406"/>
                      </a:cubicBezTo>
                      <a:lnTo>
                        <a:pt x="406" y="14"/>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70" name="Freeform 6"/>
                <p:cNvSpPr>
                  <a:spLocks/>
                </p:cNvSpPr>
                <p:nvPr/>
              </p:nvSpPr>
              <p:spPr bwMode="auto">
                <a:xfrm>
                  <a:off x="2386" y="1125"/>
                  <a:ext cx="986" cy="988"/>
                </a:xfrm>
                <a:custGeom>
                  <a:avLst/>
                  <a:gdLst>
                    <a:gd name="T0" fmla="*/ 230 w 490"/>
                    <a:gd name="T1" fmla="*/ 8 h 490"/>
                    <a:gd name="T2" fmla="*/ 260 w 490"/>
                    <a:gd name="T3" fmla="*/ 8 h 490"/>
                    <a:gd name="T4" fmla="*/ 482 w 490"/>
                    <a:gd name="T5" fmla="*/ 230 h 490"/>
                    <a:gd name="T6" fmla="*/ 482 w 490"/>
                    <a:gd name="T7" fmla="*/ 260 h 490"/>
                    <a:gd name="T8" fmla="*/ 260 w 490"/>
                    <a:gd name="T9" fmla="*/ 482 h 490"/>
                    <a:gd name="T10" fmla="*/ 230 w 490"/>
                    <a:gd name="T11" fmla="*/ 482 h 490"/>
                    <a:gd name="T12" fmla="*/ 8 w 490"/>
                    <a:gd name="T13" fmla="*/ 260 h 490"/>
                    <a:gd name="T14" fmla="*/ 8 w 490"/>
                    <a:gd name="T15" fmla="*/ 230 h 490"/>
                    <a:gd name="T16" fmla="*/ 230 w 490"/>
                    <a:gd name="T17" fmla="*/ 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490">
                      <a:moveTo>
                        <a:pt x="230" y="8"/>
                      </a:moveTo>
                      <a:cubicBezTo>
                        <a:pt x="238" y="0"/>
                        <a:pt x="252" y="0"/>
                        <a:pt x="260" y="8"/>
                      </a:cubicBezTo>
                      <a:cubicBezTo>
                        <a:pt x="482" y="230"/>
                        <a:pt x="482" y="230"/>
                        <a:pt x="482" y="230"/>
                      </a:cubicBezTo>
                      <a:cubicBezTo>
                        <a:pt x="490" y="238"/>
                        <a:pt x="490" y="252"/>
                        <a:pt x="482" y="260"/>
                      </a:cubicBezTo>
                      <a:cubicBezTo>
                        <a:pt x="260" y="482"/>
                        <a:pt x="260" y="482"/>
                        <a:pt x="260" y="482"/>
                      </a:cubicBezTo>
                      <a:cubicBezTo>
                        <a:pt x="252" y="490"/>
                        <a:pt x="238" y="490"/>
                        <a:pt x="230" y="482"/>
                      </a:cubicBezTo>
                      <a:cubicBezTo>
                        <a:pt x="8" y="260"/>
                        <a:pt x="8" y="260"/>
                        <a:pt x="8" y="260"/>
                      </a:cubicBezTo>
                      <a:cubicBezTo>
                        <a:pt x="0" y="252"/>
                        <a:pt x="0" y="238"/>
                        <a:pt x="8" y="230"/>
                      </a:cubicBezTo>
                      <a:lnTo>
                        <a:pt x="23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71" name="Freeform 7"/>
                <p:cNvSpPr>
                  <a:spLocks noEditPoints="1"/>
                </p:cNvSpPr>
                <p:nvPr/>
              </p:nvSpPr>
              <p:spPr bwMode="auto">
                <a:xfrm>
                  <a:off x="2557" y="1530"/>
                  <a:ext cx="187" cy="186"/>
                </a:xfrm>
                <a:custGeom>
                  <a:avLst/>
                  <a:gdLst>
                    <a:gd name="T0" fmla="*/ 187 w 187"/>
                    <a:gd name="T1" fmla="*/ 186 h 186"/>
                    <a:gd name="T2" fmla="*/ 145 w 187"/>
                    <a:gd name="T3" fmla="*/ 186 h 186"/>
                    <a:gd name="T4" fmla="*/ 129 w 187"/>
                    <a:gd name="T5" fmla="*/ 143 h 186"/>
                    <a:gd name="T6" fmla="*/ 56 w 187"/>
                    <a:gd name="T7" fmla="*/ 143 h 186"/>
                    <a:gd name="T8" fmla="*/ 40 w 187"/>
                    <a:gd name="T9" fmla="*/ 186 h 186"/>
                    <a:gd name="T10" fmla="*/ 0 w 187"/>
                    <a:gd name="T11" fmla="*/ 186 h 186"/>
                    <a:gd name="T12" fmla="*/ 72 w 187"/>
                    <a:gd name="T13" fmla="*/ 0 h 186"/>
                    <a:gd name="T14" fmla="*/ 113 w 187"/>
                    <a:gd name="T15" fmla="*/ 0 h 186"/>
                    <a:gd name="T16" fmla="*/ 187 w 187"/>
                    <a:gd name="T17" fmla="*/ 186 h 186"/>
                    <a:gd name="T18" fmla="*/ 117 w 187"/>
                    <a:gd name="T19" fmla="*/ 111 h 186"/>
                    <a:gd name="T20" fmla="*/ 92 w 187"/>
                    <a:gd name="T21" fmla="*/ 43 h 186"/>
                    <a:gd name="T22" fmla="*/ 66 w 187"/>
                    <a:gd name="T23" fmla="*/ 111 h 186"/>
                    <a:gd name="T24" fmla="*/ 117 w 187"/>
                    <a:gd name="T25" fmla="*/ 11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186">
                      <a:moveTo>
                        <a:pt x="187" y="186"/>
                      </a:moveTo>
                      <a:lnTo>
                        <a:pt x="145" y="186"/>
                      </a:lnTo>
                      <a:lnTo>
                        <a:pt x="129" y="143"/>
                      </a:lnTo>
                      <a:lnTo>
                        <a:pt x="56" y="143"/>
                      </a:lnTo>
                      <a:lnTo>
                        <a:pt x="40" y="186"/>
                      </a:lnTo>
                      <a:lnTo>
                        <a:pt x="0" y="186"/>
                      </a:lnTo>
                      <a:lnTo>
                        <a:pt x="72" y="0"/>
                      </a:lnTo>
                      <a:lnTo>
                        <a:pt x="113" y="0"/>
                      </a:lnTo>
                      <a:lnTo>
                        <a:pt x="187" y="186"/>
                      </a:lnTo>
                      <a:close/>
                      <a:moveTo>
                        <a:pt x="117" y="111"/>
                      </a:moveTo>
                      <a:lnTo>
                        <a:pt x="92" y="43"/>
                      </a:lnTo>
                      <a:lnTo>
                        <a:pt x="66" y="111"/>
                      </a:lnTo>
                      <a:lnTo>
                        <a:pt x="117" y="111"/>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72" name="Freeform 8"/>
                <p:cNvSpPr>
                  <a:spLocks noEditPoints="1"/>
                </p:cNvSpPr>
                <p:nvPr/>
              </p:nvSpPr>
              <p:spPr bwMode="auto">
                <a:xfrm>
                  <a:off x="2758" y="1530"/>
                  <a:ext cx="141" cy="186"/>
                </a:xfrm>
                <a:custGeom>
                  <a:avLst/>
                  <a:gdLst>
                    <a:gd name="T0" fmla="*/ 0 w 70"/>
                    <a:gd name="T1" fmla="*/ 92 h 92"/>
                    <a:gd name="T2" fmla="*/ 0 w 70"/>
                    <a:gd name="T3" fmla="*/ 0 h 92"/>
                    <a:gd name="T4" fmla="*/ 29 w 70"/>
                    <a:gd name="T5" fmla="*/ 0 h 92"/>
                    <a:gd name="T6" fmla="*/ 51 w 70"/>
                    <a:gd name="T7" fmla="*/ 1 h 92"/>
                    <a:gd name="T8" fmla="*/ 65 w 70"/>
                    <a:gd name="T9" fmla="*/ 10 h 92"/>
                    <a:gd name="T10" fmla="*/ 70 w 70"/>
                    <a:gd name="T11" fmla="*/ 28 h 92"/>
                    <a:gd name="T12" fmla="*/ 67 w 70"/>
                    <a:gd name="T13" fmla="*/ 42 h 92"/>
                    <a:gd name="T14" fmla="*/ 59 w 70"/>
                    <a:gd name="T15" fmla="*/ 51 h 92"/>
                    <a:gd name="T16" fmla="*/ 50 w 70"/>
                    <a:gd name="T17" fmla="*/ 56 h 92"/>
                    <a:gd name="T18" fmla="*/ 30 w 70"/>
                    <a:gd name="T19" fmla="*/ 57 h 92"/>
                    <a:gd name="T20" fmla="*/ 18 w 70"/>
                    <a:gd name="T21" fmla="*/ 57 h 92"/>
                    <a:gd name="T22" fmla="*/ 18 w 70"/>
                    <a:gd name="T23" fmla="*/ 92 h 92"/>
                    <a:gd name="T24" fmla="*/ 0 w 70"/>
                    <a:gd name="T25" fmla="*/ 92 h 92"/>
                    <a:gd name="T26" fmla="*/ 18 w 70"/>
                    <a:gd name="T27" fmla="*/ 15 h 92"/>
                    <a:gd name="T28" fmla="*/ 18 w 70"/>
                    <a:gd name="T29" fmla="*/ 41 h 92"/>
                    <a:gd name="T30" fmla="*/ 28 w 70"/>
                    <a:gd name="T31" fmla="*/ 41 h 92"/>
                    <a:gd name="T32" fmla="*/ 43 w 70"/>
                    <a:gd name="T33" fmla="*/ 40 h 92"/>
                    <a:gd name="T34" fmla="*/ 49 w 70"/>
                    <a:gd name="T35" fmla="*/ 35 h 92"/>
                    <a:gd name="T36" fmla="*/ 51 w 70"/>
                    <a:gd name="T37" fmla="*/ 28 h 92"/>
                    <a:gd name="T38" fmla="*/ 48 w 70"/>
                    <a:gd name="T39" fmla="*/ 20 h 92"/>
                    <a:gd name="T40" fmla="*/ 40 w 70"/>
                    <a:gd name="T41" fmla="*/ 16 h 92"/>
                    <a:gd name="T42" fmla="*/ 27 w 70"/>
                    <a:gd name="T43" fmla="*/ 15 h 92"/>
                    <a:gd name="T44" fmla="*/ 18 w 70"/>
                    <a:gd name="T45" fmla="*/ 1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92">
                      <a:moveTo>
                        <a:pt x="0" y="92"/>
                      </a:moveTo>
                      <a:cubicBezTo>
                        <a:pt x="0" y="0"/>
                        <a:pt x="0" y="0"/>
                        <a:pt x="0" y="0"/>
                      </a:cubicBezTo>
                      <a:cubicBezTo>
                        <a:pt x="29" y="0"/>
                        <a:pt x="29" y="0"/>
                        <a:pt x="29" y="0"/>
                      </a:cubicBezTo>
                      <a:cubicBezTo>
                        <a:pt x="41" y="0"/>
                        <a:pt x="48" y="0"/>
                        <a:pt x="51" y="1"/>
                      </a:cubicBezTo>
                      <a:cubicBezTo>
                        <a:pt x="57" y="2"/>
                        <a:pt x="61" y="5"/>
                        <a:pt x="65" y="10"/>
                      </a:cubicBezTo>
                      <a:cubicBezTo>
                        <a:pt x="68" y="15"/>
                        <a:pt x="70" y="21"/>
                        <a:pt x="70" y="28"/>
                      </a:cubicBezTo>
                      <a:cubicBezTo>
                        <a:pt x="70" y="34"/>
                        <a:pt x="69" y="38"/>
                        <a:pt x="67" y="42"/>
                      </a:cubicBezTo>
                      <a:cubicBezTo>
                        <a:pt x="65" y="46"/>
                        <a:pt x="62" y="49"/>
                        <a:pt x="59" y="51"/>
                      </a:cubicBezTo>
                      <a:cubicBezTo>
                        <a:pt x="56" y="53"/>
                        <a:pt x="53" y="55"/>
                        <a:pt x="50" y="56"/>
                      </a:cubicBezTo>
                      <a:cubicBezTo>
                        <a:pt x="45" y="56"/>
                        <a:pt x="39" y="57"/>
                        <a:pt x="30" y="57"/>
                      </a:cubicBezTo>
                      <a:cubicBezTo>
                        <a:pt x="18" y="57"/>
                        <a:pt x="18" y="57"/>
                        <a:pt x="18" y="57"/>
                      </a:cubicBezTo>
                      <a:cubicBezTo>
                        <a:pt x="18" y="92"/>
                        <a:pt x="18" y="92"/>
                        <a:pt x="18" y="92"/>
                      </a:cubicBezTo>
                      <a:lnTo>
                        <a:pt x="0" y="92"/>
                      </a:lnTo>
                      <a:close/>
                      <a:moveTo>
                        <a:pt x="18" y="15"/>
                      </a:moveTo>
                      <a:cubicBezTo>
                        <a:pt x="18" y="41"/>
                        <a:pt x="18" y="41"/>
                        <a:pt x="18" y="41"/>
                      </a:cubicBezTo>
                      <a:cubicBezTo>
                        <a:pt x="28" y="41"/>
                        <a:pt x="28" y="41"/>
                        <a:pt x="28" y="41"/>
                      </a:cubicBezTo>
                      <a:cubicBezTo>
                        <a:pt x="36" y="41"/>
                        <a:pt x="41" y="41"/>
                        <a:pt x="43" y="40"/>
                      </a:cubicBezTo>
                      <a:cubicBezTo>
                        <a:pt x="45" y="39"/>
                        <a:pt x="47" y="37"/>
                        <a:pt x="49" y="35"/>
                      </a:cubicBezTo>
                      <a:cubicBezTo>
                        <a:pt x="50" y="33"/>
                        <a:pt x="51" y="31"/>
                        <a:pt x="51" y="28"/>
                      </a:cubicBezTo>
                      <a:cubicBezTo>
                        <a:pt x="51" y="25"/>
                        <a:pt x="50" y="22"/>
                        <a:pt x="48" y="20"/>
                      </a:cubicBezTo>
                      <a:cubicBezTo>
                        <a:pt x="46" y="18"/>
                        <a:pt x="43" y="16"/>
                        <a:pt x="40" y="16"/>
                      </a:cubicBezTo>
                      <a:cubicBezTo>
                        <a:pt x="38" y="15"/>
                        <a:pt x="34" y="15"/>
                        <a:pt x="27" y="15"/>
                      </a:cubicBezTo>
                      <a:lnTo>
                        <a:pt x="18" y="15"/>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73" name="Rectangle 9"/>
                <p:cNvSpPr>
                  <a:spLocks noChangeArrowheads="1"/>
                </p:cNvSpPr>
                <p:nvPr/>
              </p:nvSpPr>
              <p:spPr bwMode="auto">
                <a:xfrm>
                  <a:off x="2927" y="1530"/>
                  <a:ext cx="37" cy="186"/>
                </a:xfrm>
                <a:prstGeom prst="rect">
                  <a:avLst/>
                </a:prstGeom>
                <a:solidFill>
                  <a:srgbClr val="0050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74" name="Freeform 10"/>
                <p:cNvSpPr>
                  <a:spLocks/>
                </p:cNvSpPr>
                <p:nvPr/>
              </p:nvSpPr>
              <p:spPr bwMode="auto">
                <a:xfrm>
                  <a:off x="2990" y="1526"/>
                  <a:ext cx="161" cy="192"/>
                </a:xfrm>
                <a:custGeom>
                  <a:avLst/>
                  <a:gdLst>
                    <a:gd name="T0" fmla="*/ 62 w 80"/>
                    <a:gd name="T1" fmla="*/ 60 h 95"/>
                    <a:gd name="T2" fmla="*/ 80 w 80"/>
                    <a:gd name="T3" fmla="*/ 65 h 95"/>
                    <a:gd name="T4" fmla="*/ 66 w 80"/>
                    <a:gd name="T5" fmla="*/ 88 h 95"/>
                    <a:gd name="T6" fmla="*/ 42 w 80"/>
                    <a:gd name="T7" fmla="*/ 95 h 95"/>
                    <a:gd name="T8" fmla="*/ 11 w 80"/>
                    <a:gd name="T9" fmla="*/ 83 h 95"/>
                    <a:gd name="T10" fmla="*/ 0 w 80"/>
                    <a:gd name="T11" fmla="*/ 48 h 95"/>
                    <a:gd name="T12" fmla="*/ 12 w 80"/>
                    <a:gd name="T13" fmla="*/ 13 h 95"/>
                    <a:gd name="T14" fmla="*/ 43 w 80"/>
                    <a:gd name="T15" fmla="*/ 0 h 95"/>
                    <a:gd name="T16" fmla="*/ 70 w 80"/>
                    <a:gd name="T17" fmla="*/ 10 h 95"/>
                    <a:gd name="T18" fmla="*/ 79 w 80"/>
                    <a:gd name="T19" fmla="*/ 27 h 95"/>
                    <a:gd name="T20" fmla="*/ 61 w 80"/>
                    <a:gd name="T21" fmla="*/ 31 h 95"/>
                    <a:gd name="T22" fmla="*/ 54 w 80"/>
                    <a:gd name="T23" fmla="*/ 20 h 95"/>
                    <a:gd name="T24" fmla="*/ 42 w 80"/>
                    <a:gd name="T25" fmla="*/ 16 h 95"/>
                    <a:gd name="T26" fmla="*/ 25 w 80"/>
                    <a:gd name="T27" fmla="*/ 23 h 95"/>
                    <a:gd name="T28" fmla="*/ 19 w 80"/>
                    <a:gd name="T29" fmla="*/ 47 h 95"/>
                    <a:gd name="T30" fmla="*/ 25 w 80"/>
                    <a:gd name="T31" fmla="*/ 72 h 95"/>
                    <a:gd name="T32" fmla="*/ 41 w 80"/>
                    <a:gd name="T33" fmla="*/ 79 h 95"/>
                    <a:gd name="T34" fmla="*/ 54 w 80"/>
                    <a:gd name="T35" fmla="*/ 75 h 95"/>
                    <a:gd name="T36" fmla="*/ 62 w 80"/>
                    <a:gd name="T37"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95">
                      <a:moveTo>
                        <a:pt x="62" y="60"/>
                      </a:moveTo>
                      <a:cubicBezTo>
                        <a:pt x="80" y="65"/>
                        <a:pt x="80" y="65"/>
                        <a:pt x="80" y="65"/>
                      </a:cubicBezTo>
                      <a:cubicBezTo>
                        <a:pt x="77" y="76"/>
                        <a:pt x="72" y="83"/>
                        <a:pt x="66" y="88"/>
                      </a:cubicBezTo>
                      <a:cubicBezTo>
                        <a:pt x="60" y="93"/>
                        <a:pt x="51" y="95"/>
                        <a:pt x="42" y="95"/>
                      </a:cubicBezTo>
                      <a:cubicBezTo>
                        <a:pt x="29" y="95"/>
                        <a:pt x="19" y="91"/>
                        <a:pt x="11" y="83"/>
                      </a:cubicBezTo>
                      <a:cubicBezTo>
                        <a:pt x="4" y="74"/>
                        <a:pt x="0" y="63"/>
                        <a:pt x="0" y="48"/>
                      </a:cubicBezTo>
                      <a:cubicBezTo>
                        <a:pt x="0" y="33"/>
                        <a:pt x="4" y="21"/>
                        <a:pt x="12" y="13"/>
                      </a:cubicBezTo>
                      <a:cubicBezTo>
                        <a:pt x="19" y="4"/>
                        <a:pt x="30" y="0"/>
                        <a:pt x="43" y="0"/>
                      </a:cubicBezTo>
                      <a:cubicBezTo>
                        <a:pt x="54" y="0"/>
                        <a:pt x="63" y="3"/>
                        <a:pt x="70" y="10"/>
                      </a:cubicBezTo>
                      <a:cubicBezTo>
                        <a:pt x="74" y="14"/>
                        <a:pt x="77" y="20"/>
                        <a:pt x="79" y="27"/>
                      </a:cubicBezTo>
                      <a:cubicBezTo>
                        <a:pt x="61" y="31"/>
                        <a:pt x="61" y="31"/>
                        <a:pt x="61" y="31"/>
                      </a:cubicBezTo>
                      <a:cubicBezTo>
                        <a:pt x="60" y="27"/>
                        <a:pt x="58" y="23"/>
                        <a:pt x="54" y="20"/>
                      </a:cubicBezTo>
                      <a:cubicBezTo>
                        <a:pt x="51" y="17"/>
                        <a:pt x="47" y="16"/>
                        <a:pt x="42" y="16"/>
                      </a:cubicBezTo>
                      <a:cubicBezTo>
                        <a:pt x="35" y="16"/>
                        <a:pt x="29" y="18"/>
                        <a:pt x="25" y="23"/>
                      </a:cubicBezTo>
                      <a:cubicBezTo>
                        <a:pt x="21" y="28"/>
                        <a:pt x="19" y="36"/>
                        <a:pt x="19" y="47"/>
                      </a:cubicBezTo>
                      <a:cubicBezTo>
                        <a:pt x="19" y="59"/>
                        <a:pt x="21" y="67"/>
                        <a:pt x="25" y="72"/>
                      </a:cubicBezTo>
                      <a:cubicBezTo>
                        <a:pt x="29" y="77"/>
                        <a:pt x="35" y="79"/>
                        <a:pt x="41" y="79"/>
                      </a:cubicBezTo>
                      <a:cubicBezTo>
                        <a:pt x="46" y="79"/>
                        <a:pt x="51" y="78"/>
                        <a:pt x="54" y="75"/>
                      </a:cubicBezTo>
                      <a:cubicBezTo>
                        <a:pt x="58" y="71"/>
                        <a:pt x="60" y="67"/>
                        <a:pt x="62" y="60"/>
                      </a:cubicBez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75" name="Freeform 11"/>
                <p:cNvSpPr>
                  <a:spLocks/>
                </p:cNvSpPr>
                <p:nvPr/>
              </p:nvSpPr>
              <p:spPr bwMode="auto">
                <a:xfrm>
                  <a:off x="2750" y="821"/>
                  <a:ext cx="250" cy="274"/>
                </a:xfrm>
                <a:custGeom>
                  <a:avLst/>
                  <a:gdLst>
                    <a:gd name="T0" fmla="*/ 123 w 124"/>
                    <a:gd name="T1" fmla="*/ 125 h 136"/>
                    <a:gd name="T2" fmla="*/ 101 w 124"/>
                    <a:gd name="T3" fmla="*/ 103 h 136"/>
                    <a:gd name="T4" fmla="*/ 78 w 124"/>
                    <a:gd name="T5" fmla="*/ 91 h 136"/>
                    <a:gd name="T6" fmla="*/ 78 w 124"/>
                    <a:gd name="T7" fmla="*/ 76 h 136"/>
                    <a:gd name="T8" fmla="*/ 84 w 124"/>
                    <a:gd name="T9" fmla="*/ 64 h 136"/>
                    <a:gd name="T10" fmla="*/ 87 w 124"/>
                    <a:gd name="T11" fmla="*/ 60 h 136"/>
                    <a:gd name="T12" fmla="*/ 93 w 124"/>
                    <a:gd name="T13" fmla="*/ 52 h 136"/>
                    <a:gd name="T14" fmla="*/ 90 w 124"/>
                    <a:gd name="T15" fmla="*/ 46 h 136"/>
                    <a:gd name="T16" fmla="*/ 79 w 124"/>
                    <a:gd name="T17" fmla="*/ 4 h 136"/>
                    <a:gd name="T18" fmla="*/ 62 w 124"/>
                    <a:gd name="T19" fmla="*/ 0 h 136"/>
                    <a:gd name="T20" fmla="*/ 46 w 124"/>
                    <a:gd name="T21" fmla="*/ 4 h 136"/>
                    <a:gd name="T22" fmla="*/ 34 w 124"/>
                    <a:gd name="T23" fmla="*/ 46 h 136"/>
                    <a:gd name="T24" fmla="*/ 31 w 124"/>
                    <a:gd name="T25" fmla="*/ 52 h 136"/>
                    <a:gd name="T26" fmla="*/ 37 w 124"/>
                    <a:gd name="T27" fmla="*/ 60 h 136"/>
                    <a:gd name="T28" fmla="*/ 40 w 124"/>
                    <a:gd name="T29" fmla="*/ 64 h 136"/>
                    <a:gd name="T30" fmla="*/ 47 w 124"/>
                    <a:gd name="T31" fmla="*/ 77 h 136"/>
                    <a:gd name="T32" fmla="*/ 46 w 124"/>
                    <a:gd name="T33" fmla="*/ 77 h 136"/>
                    <a:gd name="T34" fmla="*/ 46 w 124"/>
                    <a:gd name="T35" fmla="*/ 91 h 136"/>
                    <a:gd name="T36" fmla="*/ 24 w 124"/>
                    <a:gd name="T37" fmla="*/ 103 h 136"/>
                    <a:gd name="T38" fmla="*/ 1 w 124"/>
                    <a:gd name="T39" fmla="*/ 125 h 136"/>
                    <a:gd name="T40" fmla="*/ 62 w 124"/>
                    <a:gd name="T41" fmla="*/ 136 h 136"/>
                    <a:gd name="T42" fmla="*/ 62 w 124"/>
                    <a:gd name="T43" fmla="*/ 136 h 136"/>
                    <a:gd name="T44" fmla="*/ 123 w 124"/>
                    <a:gd name="T45"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136">
                      <a:moveTo>
                        <a:pt x="123" y="125"/>
                      </a:moveTo>
                      <a:cubicBezTo>
                        <a:pt x="120" y="104"/>
                        <a:pt x="106" y="104"/>
                        <a:pt x="101" y="103"/>
                      </a:cubicBezTo>
                      <a:cubicBezTo>
                        <a:pt x="95" y="102"/>
                        <a:pt x="78" y="96"/>
                        <a:pt x="78" y="91"/>
                      </a:cubicBezTo>
                      <a:cubicBezTo>
                        <a:pt x="78" y="87"/>
                        <a:pt x="78" y="79"/>
                        <a:pt x="78" y="76"/>
                      </a:cubicBezTo>
                      <a:cubicBezTo>
                        <a:pt x="81" y="71"/>
                        <a:pt x="83" y="64"/>
                        <a:pt x="84" y="64"/>
                      </a:cubicBezTo>
                      <a:cubicBezTo>
                        <a:pt x="86" y="64"/>
                        <a:pt x="87" y="63"/>
                        <a:pt x="87" y="60"/>
                      </a:cubicBezTo>
                      <a:cubicBezTo>
                        <a:pt x="88" y="58"/>
                        <a:pt x="93" y="57"/>
                        <a:pt x="93" y="52"/>
                      </a:cubicBezTo>
                      <a:cubicBezTo>
                        <a:pt x="94" y="46"/>
                        <a:pt x="90" y="46"/>
                        <a:pt x="90" y="46"/>
                      </a:cubicBezTo>
                      <a:cubicBezTo>
                        <a:pt x="90" y="46"/>
                        <a:pt x="103" y="15"/>
                        <a:pt x="79" y="4"/>
                      </a:cubicBezTo>
                      <a:cubicBezTo>
                        <a:pt x="74" y="2"/>
                        <a:pt x="69" y="0"/>
                        <a:pt x="62" y="0"/>
                      </a:cubicBezTo>
                      <a:cubicBezTo>
                        <a:pt x="55" y="0"/>
                        <a:pt x="50" y="2"/>
                        <a:pt x="46" y="4"/>
                      </a:cubicBezTo>
                      <a:cubicBezTo>
                        <a:pt x="21" y="15"/>
                        <a:pt x="34" y="46"/>
                        <a:pt x="34" y="46"/>
                      </a:cubicBezTo>
                      <a:cubicBezTo>
                        <a:pt x="34" y="46"/>
                        <a:pt x="30" y="46"/>
                        <a:pt x="31" y="52"/>
                      </a:cubicBezTo>
                      <a:cubicBezTo>
                        <a:pt x="31" y="57"/>
                        <a:pt x="36" y="58"/>
                        <a:pt x="37" y="60"/>
                      </a:cubicBezTo>
                      <a:cubicBezTo>
                        <a:pt x="37" y="63"/>
                        <a:pt x="38" y="64"/>
                        <a:pt x="40" y="64"/>
                      </a:cubicBezTo>
                      <a:cubicBezTo>
                        <a:pt x="41" y="64"/>
                        <a:pt x="43" y="71"/>
                        <a:pt x="47" y="77"/>
                      </a:cubicBezTo>
                      <a:cubicBezTo>
                        <a:pt x="46" y="77"/>
                        <a:pt x="46" y="77"/>
                        <a:pt x="46" y="77"/>
                      </a:cubicBezTo>
                      <a:cubicBezTo>
                        <a:pt x="46" y="77"/>
                        <a:pt x="46" y="87"/>
                        <a:pt x="46" y="91"/>
                      </a:cubicBezTo>
                      <a:cubicBezTo>
                        <a:pt x="46" y="96"/>
                        <a:pt x="29" y="102"/>
                        <a:pt x="24" y="103"/>
                      </a:cubicBezTo>
                      <a:cubicBezTo>
                        <a:pt x="18" y="104"/>
                        <a:pt x="5" y="104"/>
                        <a:pt x="1" y="125"/>
                      </a:cubicBezTo>
                      <a:cubicBezTo>
                        <a:pt x="1" y="125"/>
                        <a:pt x="0" y="136"/>
                        <a:pt x="62" y="136"/>
                      </a:cubicBezTo>
                      <a:cubicBezTo>
                        <a:pt x="62" y="136"/>
                        <a:pt x="62" y="136"/>
                        <a:pt x="62" y="136"/>
                      </a:cubicBezTo>
                      <a:cubicBezTo>
                        <a:pt x="124" y="136"/>
                        <a:pt x="123" y="125"/>
                        <a:pt x="123" y="1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76" name="Freeform 12"/>
                <p:cNvSpPr>
                  <a:spLocks noEditPoints="1"/>
                </p:cNvSpPr>
                <p:nvPr/>
              </p:nvSpPr>
              <p:spPr bwMode="auto">
                <a:xfrm>
                  <a:off x="3423" y="1458"/>
                  <a:ext cx="187" cy="248"/>
                </a:xfrm>
                <a:custGeom>
                  <a:avLst/>
                  <a:gdLst>
                    <a:gd name="T0" fmla="*/ 86 w 93"/>
                    <a:gd name="T1" fmla="*/ 43 h 123"/>
                    <a:gd name="T2" fmla="*/ 80 w 93"/>
                    <a:gd name="T3" fmla="*/ 43 h 123"/>
                    <a:gd name="T4" fmla="*/ 80 w 93"/>
                    <a:gd name="T5" fmla="*/ 40 h 123"/>
                    <a:gd name="T6" fmla="*/ 79 w 93"/>
                    <a:gd name="T7" fmla="*/ 40 h 123"/>
                    <a:gd name="T8" fmla="*/ 79 w 93"/>
                    <a:gd name="T9" fmla="*/ 32 h 123"/>
                    <a:gd name="T10" fmla="*/ 46 w 93"/>
                    <a:gd name="T11" fmla="*/ 0 h 123"/>
                    <a:gd name="T12" fmla="*/ 14 w 93"/>
                    <a:gd name="T13" fmla="*/ 32 h 123"/>
                    <a:gd name="T14" fmla="*/ 14 w 93"/>
                    <a:gd name="T15" fmla="*/ 40 h 123"/>
                    <a:gd name="T16" fmla="*/ 13 w 93"/>
                    <a:gd name="T17" fmla="*/ 40 h 123"/>
                    <a:gd name="T18" fmla="*/ 13 w 93"/>
                    <a:gd name="T19" fmla="*/ 43 h 123"/>
                    <a:gd name="T20" fmla="*/ 7 w 93"/>
                    <a:gd name="T21" fmla="*/ 43 h 123"/>
                    <a:gd name="T22" fmla="*/ 0 w 93"/>
                    <a:gd name="T23" fmla="*/ 50 h 123"/>
                    <a:gd name="T24" fmla="*/ 0 w 93"/>
                    <a:gd name="T25" fmla="*/ 116 h 123"/>
                    <a:gd name="T26" fmla="*/ 7 w 93"/>
                    <a:gd name="T27" fmla="*/ 123 h 123"/>
                    <a:gd name="T28" fmla="*/ 86 w 93"/>
                    <a:gd name="T29" fmla="*/ 123 h 123"/>
                    <a:gd name="T30" fmla="*/ 93 w 93"/>
                    <a:gd name="T31" fmla="*/ 116 h 123"/>
                    <a:gd name="T32" fmla="*/ 93 w 93"/>
                    <a:gd name="T33" fmla="*/ 50 h 123"/>
                    <a:gd name="T34" fmla="*/ 86 w 93"/>
                    <a:gd name="T35" fmla="*/ 43 h 123"/>
                    <a:gd name="T36" fmla="*/ 25 w 93"/>
                    <a:gd name="T37" fmla="*/ 32 h 123"/>
                    <a:gd name="T38" fmla="*/ 46 w 93"/>
                    <a:gd name="T39" fmla="*/ 10 h 123"/>
                    <a:gd name="T40" fmla="*/ 68 w 93"/>
                    <a:gd name="T41" fmla="*/ 32 h 123"/>
                    <a:gd name="T42" fmla="*/ 68 w 93"/>
                    <a:gd name="T43" fmla="*/ 40 h 123"/>
                    <a:gd name="T44" fmla="*/ 67 w 93"/>
                    <a:gd name="T45" fmla="*/ 40 h 123"/>
                    <a:gd name="T46" fmla="*/ 67 w 93"/>
                    <a:gd name="T47" fmla="*/ 43 h 123"/>
                    <a:gd name="T48" fmla="*/ 26 w 93"/>
                    <a:gd name="T49" fmla="*/ 43 h 123"/>
                    <a:gd name="T50" fmla="*/ 26 w 93"/>
                    <a:gd name="T51" fmla="*/ 40 h 123"/>
                    <a:gd name="T52" fmla="*/ 25 w 93"/>
                    <a:gd name="T53" fmla="*/ 40 h 123"/>
                    <a:gd name="T54" fmla="*/ 25 w 93"/>
                    <a:gd name="T55" fmla="*/ 32 h 123"/>
                    <a:gd name="T56" fmla="*/ 25 w 93"/>
                    <a:gd name="T57" fmla="*/ 3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123">
                      <a:moveTo>
                        <a:pt x="86" y="43"/>
                      </a:moveTo>
                      <a:cubicBezTo>
                        <a:pt x="80" y="43"/>
                        <a:pt x="80" y="43"/>
                        <a:pt x="80" y="43"/>
                      </a:cubicBezTo>
                      <a:cubicBezTo>
                        <a:pt x="80" y="40"/>
                        <a:pt x="80" y="40"/>
                        <a:pt x="80" y="40"/>
                      </a:cubicBezTo>
                      <a:cubicBezTo>
                        <a:pt x="79" y="40"/>
                        <a:pt x="79" y="40"/>
                        <a:pt x="79" y="40"/>
                      </a:cubicBezTo>
                      <a:cubicBezTo>
                        <a:pt x="79" y="32"/>
                        <a:pt x="79" y="32"/>
                        <a:pt x="79" y="32"/>
                      </a:cubicBezTo>
                      <a:cubicBezTo>
                        <a:pt x="79" y="14"/>
                        <a:pt x="64" y="0"/>
                        <a:pt x="46" y="0"/>
                      </a:cubicBezTo>
                      <a:cubicBezTo>
                        <a:pt x="29" y="0"/>
                        <a:pt x="14" y="14"/>
                        <a:pt x="14" y="32"/>
                      </a:cubicBezTo>
                      <a:cubicBezTo>
                        <a:pt x="14" y="40"/>
                        <a:pt x="14" y="40"/>
                        <a:pt x="14" y="40"/>
                      </a:cubicBezTo>
                      <a:cubicBezTo>
                        <a:pt x="13" y="40"/>
                        <a:pt x="13" y="40"/>
                        <a:pt x="13" y="40"/>
                      </a:cubicBezTo>
                      <a:cubicBezTo>
                        <a:pt x="13" y="43"/>
                        <a:pt x="13" y="43"/>
                        <a:pt x="13" y="43"/>
                      </a:cubicBezTo>
                      <a:cubicBezTo>
                        <a:pt x="7" y="43"/>
                        <a:pt x="7" y="43"/>
                        <a:pt x="7" y="43"/>
                      </a:cubicBezTo>
                      <a:cubicBezTo>
                        <a:pt x="3" y="43"/>
                        <a:pt x="0" y="46"/>
                        <a:pt x="0" y="50"/>
                      </a:cubicBezTo>
                      <a:cubicBezTo>
                        <a:pt x="0" y="116"/>
                        <a:pt x="0" y="116"/>
                        <a:pt x="0" y="116"/>
                      </a:cubicBezTo>
                      <a:cubicBezTo>
                        <a:pt x="0" y="120"/>
                        <a:pt x="3" y="123"/>
                        <a:pt x="7" y="123"/>
                      </a:cubicBezTo>
                      <a:cubicBezTo>
                        <a:pt x="86" y="123"/>
                        <a:pt x="86" y="123"/>
                        <a:pt x="86" y="123"/>
                      </a:cubicBezTo>
                      <a:cubicBezTo>
                        <a:pt x="89" y="123"/>
                        <a:pt x="93" y="120"/>
                        <a:pt x="93" y="116"/>
                      </a:cubicBezTo>
                      <a:cubicBezTo>
                        <a:pt x="93" y="50"/>
                        <a:pt x="93" y="50"/>
                        <a:pt x="93" y="50"/>
                      </a:cubicBezTo>
                      <a:cubicBezTo>
                        <a:pt x="93" y="46"/>
                        <a:pt x="89" y="43"/>
                        <a:pt x="86" y="43"/>
                      </a:cubicBezTo>
                      <a:close/>
                      <a:moveTo>
                        <a:pt x="25" y="32"/>
                      </a:moveTo>
                      <a:cubicBezTo>
                        <a:pt x="25" y="20"/>
                        <a:pt x="34" y="10"/>
                        <a:pt x="46" y="10"/>
                      </a:cubicBezTo>
                      <a:cubicBezTo>
                        <a:pt x="58" y="10"/>
                        <a:pt x="68" y="20"/>
                        <a:pt x="68" y="32"/>
                      </a:cubicBezTo>
                      <a:cubicBezTo>
                        <a:pt x="68" y="40"/>
                        <a:pt x="68" y="40"/>
                        <a:pt x="68" y="40"/>
                      </a:cubicBezTo>
                      <a:cubicBezTo>
                        <a:pt x="67" y="40"/>
                        <a:pt x="67" y="40"/>
                        <a:pt x="67" y="40"/>
                      </a:cubicBezTo>
                      <a:cubicBezTo>
                        <a:pt x="67" y="43"/>
                        <a:pt x="67" y="43"/>
                        <a:pt x="67" y="43"/>
                      </a:cubicBezTo>
                      <a:cubicBezTo>
                        <a:pt x="26" y="43"/>
                        <a:pt x="26" y="43"/>
                        <a:pt x="26" y="43"/>
                      </a:cubicBezTo>
                      <a:cubicBezTo>
                        <a:pt x="26" y="40"/>
                        <a:pt x="26" y="40"/>
                        <a:pt x="26" y="40"/>
                      </a:cubicBezTo>
                      <a:cubicBezTo>
                        <a:pt x="25" y="40"/>
                        <a:pt x="25" y="40"/>
                        <a:pt x="25" y="40"/>
                      </a:cubicBezTo>
                      <a:cubicBezTo>
                        <a:pt x="25" y="32"/>
                        <a:pt x="25" y="32"/>
                        <a:pt x="25" y="32"/>
                      </a:cubicBezTo>
                      <a:cubicBezTo>
                        <a:pt x="25" y="32"/>
                        <a:pt x="25"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77" name="Freeform 13"/>
                <p:cNvSpPr>
                  <a:spLocks noEditPoints="1"/>
                </p:cNvSpPr>
                <p:nvPr/>
              </p:nvSpPr>
              <p:spPr bwMode="auto">
                <a:xfrm>
                  <a:off x="2080" y="1514"/>
                  <a:ext cx="277" cy="161"/>
                </a:xfrm>
                <a:custGeom>
                  <a:avLst/>
                  <a:gdLst>
                    <a:gd name="T0" fmla="*/ 69 w 138"/>
                    <a:gd name="T1" fmla="*/ 0 h 80"/>
                    <a:gd name="T2" fmla="*/ 0 w 138"/>
                    <a:gd name="T3" fmla="*/ 70 h 80"/>
                    <a:gd name="T4" fmla="*/ 11 w 138"/>
                    <a:gd name="T5" fmla="*/ 80 h 80"/>
                    <a:gd name="T6" fmla="*/ 127 w 138"/>
                    <a:gd name="T7" fmla="*/ 80 h 80"/>
                    <a:gd name="T8" fmla="*/ 138 w 138"/>
                    <a:gd name="T9" fmla="*/ 70 h 80"/>
                    <a:gd name="T10" fmla="*/ 69 w 138"/>
                    <a:gd name="T11" fmla="*/ 0 h 80"/>
                    <a:gd name="T12" fmla="*/ 11 w 138"/>
                    <a:gd name="T13" fmla="*/ 53 h 80"/>
                    <a:gd name="T14" fmla="*/ 7 w 138"/>
                    <a:gd name="T15" fmla="*/ 55 h 80"/>
                    <a:gd name="T16" fmla="*/ 4 w 138"/>
                    <a:gd name="T17" fmla="*/ 54 h 80"/>
                    <a:gd name="T18" fmla="*/ 6 w 138"/>
                    <a:gd name="T19" fmla="*/ 48 h 80"/>
                    <a:gd name="T20" fmla="*/ 9 w 138"/>
                    <a:gd name="T21" fmla="*/ 49 h 80"/>
                    <a:gd name="T22" fmla="*/ 11 w 138"/>
                    <a:gd name="T23" fmla="*/ 53 h 80"/>
                    <a:gd name="T24" fmla="*/ 92 w 138"/>
                    <a:gd name="T25" fmla="*/ 10 h 80"/>
                    <a:gd name="T26" fmla="*/ 93 w 138"/>
                    <a:gd name="T27" fmla="*/ 7 h 80"/>
                    <a:gd name="T28" fmla="*/ 98 w 138"/>
                    <a:gd name="T29" fmla="*/ 9 h 80"/>
                    <a:gd name="T30" fmla="*/ 97 w 138"/>
                    <a:gd name="T31" fmla="*/ 12 h 80"/>
                    <a:gd name="T32" fmla="*/ 93 w 138"/>
                    <a:gd name="T33" fmla="*/ 14 h 80"/>
                    <a:gd name="T34" fmla="*/ 92 w 138"/>
                    <a:gd name="T35" fmla="*/ 10 h 80"/>
                    <a:gd name="T36" fmla="*/ 66 w 138"/>
                    <a:gd name="T37" fmla="*/ 3 h 80"/>
                    <a:gd name="T38" fmla="*/ 69 w 138"/>
                    <a:gd name="T39" fmla="*/ 3 h 80"/>
                    <a:gd name="T40" fmla="*/ 72 w 138"/>
                    <a:gd name="T41" fmla="*/ 3 h 80"/>
                    <a:gd name="T42" fmla="*/ 72 w 138"/>
                    <a:gd name="T43" fmla="*/ 5 h 80"/>
                    <a:gd name="T44" fmla="*/ 69 w 138"/>
                    <a:gd name="T45" fmla="*/ 8 h 80"/>
                    <a:gd name="T46" fmla="*/ 66 w 138"/>
                    <a:gd name="T47" fmla="*/ 5 h 80"/>
                    <a:gd name="T48" fmla="*/ 66 w 138"/>
                    <a:gd name="T49" fmla="*/ 3 h 80"/>
                    <a:gd name="T50" fmla="*/ 66 w 138"/>
                    <a:gd name="T51" fmla="*/ 3 h 80"/>
                    <a:gd name="T52" fmla="*/ 24 w 138"/>
                    <a:gd name="T53" fmla="*/ 30 h 80"/>
                    <a:gd name="T54" fmla="*/ 21 w 138"/>
                    <a:gd name="T55" fmla="*/ 30 h 80"/>
                    <a:gd name="T56" fmla="*/ 18 w 138"/>
                    <a:gd name="T57" fmla="*/ 27 h 80"/>
                    <a:gd name="T58" fmla="*/ 22 w 138"/>
                    <a:gd name="T59" fmla="*/ 22 h 80"/>
                    <a:gd name="T60" fmla="*/ 24 w 138"/>
                    <a:gd name="T61" fmla="*/ 25 h 80"/>
                    <a:gd name="T62" fmla="*/ 24 w 138"/>
                    <a:gd name="T63" fmla="*/ 30 h 80"/>
                    <a:gd name="T64" fmla="*/ 45 w 138"/>
                    <a:gd name="T65" fmla="*/ 14 h 80"/>
                    <a:gd name="T66" fmla="*/ 41 w 138"/>
                    <a:gd name="T67" fmla="*/ 12 h 80"/>
                    <a:gd name="T68" fmla="*/ 40 w 138"/>
                    <a:gd name="T69" fmla="*/ 9 h 80"/>
                    <a:gd name="T70" fmla="*/ 46 w 138"/>
                    <a:gd name="T71" fmla="*/ 7 h 80"/>
                    <a:gd name="T72" fmla="*/ 46 w 138"/>
                    <a:gd name="T73" fmla="*/ 10 h 80"/>
                    <a:gd name="T74" fmla="*/ 45 w 138"/>
                    <a:gd name="T75" fmla="*/ 14 h 80"/>
                    <a:gd name="T76" fmla="*/ 75 w 138"/>
                    <a:gd name="T77" fmla="*/ 71 h 80"/>
                    <a:gd name="T78" fmla="*/ 66 w 138"/>
                    <a:gd name="T79" fmla="*/ 71 h 80"/>
                    <a:gd name="T80" fmla="*/ 66 w 138"/>
                    <a:gd name="T81" fmla="*/ 61 h 80"/>
                    <a:gd name="T82" fmla="*/ 99 w 138"/>
                    <a:gd name="T83" fmla="*/ 27 h 80"/>
                    <a:gd name="T84" fmla="*/ 100 w 138"/>
                    <a:gd name="T85" fmla="*/ 28 h 80"/>
                    <a:gd name="T86" fmla="*/ 75 w 138"/>
                    <a:gd name="T87" fmla="*/ 71 h 80"/>
                    <a:gd name="T88" fmla="*/ 75 w 138"/>
                    <a:gd name="T89" fmla="*/ 71 h 80"/>
                    <a:gd name="T90" fmla="*/ 117 w 138"/>
                    <a:gd name="T91" fmla="*/ 30 h 80"/>
                    <a:gd name="T92" fmla="*/ 113 w 138"/>
                    <a:gd name="T93" fmla="*/ 30 h 80"/>
                    <a:gd name="T94" fmla="*/ 113 w 138"/>
                    <a:gd name="T95" fmla="*/ 25 h 80"/>
                    <a:gd name="T96" fmla="*/ 116 w 138"/>
                    <a:gd name="T97" fmla="*/ 22 h 80"/>
                    <a:gd name="T98" fmla="*/ 120 w 138"/>
                    <a:gd name="T99" fmla="*/ 27 h 80"/>
                    <a:gd name="T100" fmla="*/ 117 w 138"/>
                    <a:gd name="T101" fmla="*/ 30 h 80"/>
                    <a:gd name="T102" fmla="*/ 117 w 138"/>
                    <a:gd name="T103" fmla="*/ 30 h 80"/>
                    <a:gd name="T104" fmla="*/ 131 w 138"/>
                    <a:gd name="T105" fmla="*/ 55 h 80"/>
                    <a:gd name="T106" fmla="*/ 127 w 138"/>
                    <a:gd name="T107" fmla="*/ 53 h 80"/>
                    <a:gd name="T108" fmla="*/ 129 w 138"/>
                    <a:gd name="T109" fmla="*/ 49 h 80"/>
                    <a:gd name="T110" fmla="*/ 132 w 138"/>
                    <a:gd name="T111" fmla="*/ 48 h 80"/>
                    <a:gd name="T112" fmla="*/ 134 w 138"/>
                    <a:gd name="T113" fmla="*/ 53 h 80"/>
                    <a:gd name="T114" fmla="*/ 131 w 138"/>
                    <a:gd name="T115" fmla="*/ 55 h 80"/>
                    <a:gd name="T116" fmla="*/ 131 w 138"/>
                    <a:gd name="T117"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 h="80">
                      <a:moveTo>
                        <a:pt x="69" y="0"/>
                      </a:moveTo>
                      <a:cubicBezTo>
                        <a:pt x="31" y="0"/>
                        <a:pt x="0" y="31"/>
                        <a:pt x="0" y="70"/>
                      </a:cubicBezTo>
                      <a:cubicBezTo>
                        <a:pt x="0" y="76"/>
                        <a:pt x="4" y="80"/>
                        <a:pt x="11" y="80"/>
                      </a:cubicBezTo>
                      <a:cubicBezTo>
                        <a:pt x="127" y="80"/>
                        <a:pt x="127" y="80"/>
                        <a:pt x="127" y="80"/>
                      </a:cubicBezTo>
                      <a:cubicBezTo>
                        <a:pt x="135" y="80"/>
                        <a:pt x="138" y="76"/>
                        <a:pt x="138" y="70"/>
                      </a:cubicBezTo>
                      <a:cubicBezTo>
                        <a:pt x="138" y="31"/>
                        <a:pt x="107" y="0"/>
                        <a:pt x="69" y="0"/>
                      </a:cubicBezTo>
                      <a:close/>
                      <a:moveTo>
                        <a:pt x="11" y="53"/>
                      </a:moveTo>
                      <a:cubicBezTo>
                        <a:pt x="10" y="55"/>
                        <a:pt x="9" y="56"/>
                        <a:pt x="7" y="55"/>
                      </a:cubicBezTo>
                      <a:cubicBezTo>
                        <a:pt x="4" y="54"/>
                        <a:pt x="4" y="54"/>
                        <a:pt x="4" y="54"/>
                      </a:cubicBezTo>
                      <a:cubicBezTo>
                        <a:pt x="4" y="52"/>
                        <a:pt x="5" y="49"/>
                        <a:pt x="6" y="48"/>
                      </a:cubicBezTo>
                      <a:cubicBezTo>
                        <a:pt x="9" y="49"/>
                        <a:pt x="9" y="49"/>
                        <a:pt x="9" y="49"/>
                      </a:cubicBezTo>
                      <a:cubicBezTo>
                        <a:pt x="11" y="50"/>
                        <a:pt x="11" y="52"/>
                        <a:pt x="11" y="53"/>
                      </a:cubicBezTo>
                      <a:close/>
                      <a:moveTo>
                        <a:pt x="92" y="10"/>
                      </a:moveTo>
                      <a:cubicBezTo>
                        <a:pt x="93" y="7"/>
                        <a:pt x="93" y="7"/>
                        <a:pt x="93" y="7"/>
                      </a:cubicBezTo>
                      <a:cubicBezTo>
                        <a:pt x="95" y="8"/>
                        <a:pt x="96" y="8"/>
                        <a:pt x="98" y="9"/>
                      </a:cubicBezTo>
                      <a:cubicBezTo>
                        <a:pt x="97" y="12"/>
                        <a:pt x="97" y="12"/>
                        <a:pt x="97" y="12"/>
                      </a:cubicBezTo>
                      <a:cubicBezTo>
                        <a:pt x="96" y="14"/>
                        <a:pt x="95" y="15"/>
                        <a:pt x="93" y="14"/>
                      </a:cubicBezTo>
                      <a:cubicBezTo>
                        <a:pt x="92" y="13"/>
                        <a:pt x="91" y="12"/>
                        <a:pt x="92" y="10"/>
                      </a:cubicBezTo>
                      <a:close/>
                      <a:moveTo>
                        <a:pt x="66" y="3"/>
                      </a:moveTo>
                      <a:cubicBezTo>
                        <a:pt x="67" y="3"/>
                        <a:pt x="68" y="3"/>
                        <a:pt x="69" y="3"/>
                      </a:cubicBezTo>
                      <a:cubicBezTo>
                        <a:pt x="70" y="3"/>
                        <a:pt x="71" y="3"/>
                        <a:pt x="72" y="3"/>
                      </a:cubicBezTo>
                      <a:cubicBezTo>
                        <a:pt x="72" y="5"/>
                        <a:pt x="72" y="5"/>
                        <a:pt x="72" y="5"/>
                      </a:cubicBezTo>
                      <a:cubicBezTo>
                        <a:pt x="72" y="7"/>
                        <a:pt x="71" y="8"/>
                        <a:pt x="69" y="8"/>
                      </a:cubicBezTo>
                      <a:cubicBezTo>
                        <a:pt x="68" y="8"/>
                        <a:pt x="66" y="7"/>
                        <a:pt x="66" y="5"/>
                      </a:cubicBezTo>
                      <a:cubicBezTo>
                        <a:pt x="66" y="3"/>
                        <a:pt x="66" y="3"/>
                        <a:pt x="66" y="3"/>
                      </a:cubicBezTo>
                      <a:cubicBezTo>
                        <a:pt x="66" y="3"/>
                        <a:pt x="66" y="3"/>
                        <a:pt x="66" y="3"/>
                      </a:cubicBezTo>
                      <a:close/>
                      <a:moveTo>
                        <a:pt x="24" y="30"/>
                      </a:moveTo>
                      <a:cubicBezTo>
                        <a:pt x="23" y="31"/>
                        <a:pt x="22" y="31"/>
                        <a:pt x="21" y="30"/>
                      </a:cubicBezTo>
                      <a:cubicBezTo>
                        <a:pt x="18" y="27"/>
                        <a:pt x="18" y="27"/>
                        <a:pt x="18" y="27"/>
                      </a:cubicBezTo>
                      <a:cubicBezTo>
                        <a:pt x="19" y="25"/>
                        <a:pt x="20" y="24"/>
                        <a:pt x="22" y="22"/>
                      </a:cubicBezTo>
                      <a:cubicBezTo>
                        <a:pt x="24" y="25"/>
                        <a:pt x="24" y="25"/>
                        <a:pt x="24" y="25"/>
                      </a:cubicBezTo>
                      <a:cubicBezTo>
                        <a:pt x="26" y="27"/>
                        <a:pt x="26" y="29"/>
                        <a:pt x="24" y="30"/>
                      </a:cubicBezTo>
                      <a:close/>
                      <a:moveTo>
                        <a:pt x="45" y="14"/>
                      </a:moveTo>
                      <a:cubicBezTo>
                        <a:pt x="43" y="15"/>
                        <a:pt x="42" y="14"/>
                        <a:pt x="41" y="12"/>
                      </a:cubicBezTo>
                      <a:cubicBezTo>
                        <a:pt x="40" y="9"/>
                        <a:pt x="40" y="9"/>
                        <a:pt x="40" y="9"/>
                      </a:cubicBezTo>
                      <a:cubicBezTo>
                        <a:pt x="42" y="8"/>
                        <a:pt x="44" y="8"/>
                        <a:pt x="46" y="7"/>
                      </a:cubicBezTo>
                      <a:cubicBezTo>
                        <a:pt x="46" y="10"/>
                        <a:pt x="46" y="10"/>
                        <a:pt x="46" y="10"/>
                      </a:cubicBezTo>
                      <a:cubicBezTo>
                        <a:pt x="47" y="12"/>
                        <a:pt x="46" y="13"/>
                        <a:pt x="45" y="14"/>
                      </a:cubicBezTo>
                      <a:close/>
                      <a:moveTo>
                        <a:pt x="75" y="71"/>
                      </a:moveTo>
                      <a:cubicBezTo>
                        <a:pt x="73" y="74"/>
                        <a:pt x="69" y="74"/>
                        <a:pt x="66" y="71"/>
                      </a:cubicBezTo>
                      <a:cubicBezTo>
                        <a:pt x="64" y="69"/>
                        <a:pt x="63" y="64"/>
                        <a:pt x="66" y="61"/>
                      </a:cubicBezTo>
                      <a:cubicBezTo>
                        <a:pt x="99" y="27"/>
                        <a:pt x="99" y="27"/>
                        <a:pt x="99" y="27"/>
                      </a:cubicBezTo>
                      <a:cubicBezTo>
                        <a:pt x="100" y="28"/>
                        <a:pt x="100" y="28"/>
                        <a:pt x="100" y="28"/>
                      </a:cubicBezTo>
                      <a:cubicBezTo>
                        <a:pt x="75" y="71"/>
                        <a:pt x="75" y="71"/>
                        <a:pt x="75" y="71"/>
                      </a:cubicBezTo>
                      <a:cubicBezTo>
                        <a:pt x="75" y="71"/>
                        <a:pt x="75" y="71"/>
                        <a:pt x="75" y="71"/>
                      </a:cubicBezTo>
                      <a:close/>
                      <a:moveTo>
                        <a:pt x="117" y="30"/>
                      </a:moveTo>
                      <a:cubicBezTo>
                        <a:pt x="116" y="31"/>
                        <a:pt x="115" y="31"/>
                        <a:pt x="113" y="30"/>
                      </a:cubicBezTo>
                      <a:cubicBezTo>
                        <a:pt x="112" y="29"/>
                        <a:pt x="112" y="27"/>
                        <a:pt x="113" y="25"/>
                      </a:cubicBezTo>
                      <a:cubicBezTo>
                        <a:pt x="116" y="22"/>
                        <a:pt x="116" y="22"/>
                        <a:pt x="116" y="22"/>
                      </a:cubicBezTo>
                      <a:cubicBezTo>
                        <a:pt x="118" y="24"/>
                        <a:pt x="119" y="25"/>
                        <a:pt x="120" y="27"/>
                      </a:cubicBezTo>
                      <a:cubicBezTo>
                        <a:pt x="117" y="30"/>
                        <a:pt x="117" y="30"/>
                        <a:pt x="117" y="30"/>
                      </a:cubicBezTo>
                      <a:cubicBezTo>
                        <a:pt x="117" y="30"/>
                        <a:pt x="117" y="30"/>
                        <a:pt x="117" y="30"/>
                      </a:cubicBezTo>
                      <a:close/>
                      <a:moveTo>
                        <a:pt x="131" y="55"/>
                      </a:moveTo>
                      <a:cubicBezTo>
                        <a:pt x="129" y="56"/>
                        <a:pt x="128" y="55"/>
                        <a:pt x="127" y="53"/>
                      </a:cubicBezTo>
                      <a:cubicBezTo>
                        <a:pt x="127" y="52"/>
                        <a:pt x="127" y="50"/>
                        <a:pt x="129" y="49"/>
                      </a:cubicBezTo>
                      <a:cubicBezTo>
                        <a:pt x="132" y="48"/>
                        <a:pt x="132" y="48"/>
                        <a:pt x="132" y="48"/>
                      </a:cubicBezTo>
                      <a:cubicBezTo>
                        <a:pt x="133" y="49"/>
                        <a:pt x="134" y="52"/>
                        <a:pt x="134" y="53"/>
                      </a:cubicBezTo>
                      <a:cubicBezTo>
                        <a:pt x="131" y="55"/>
                        <a:pt x="131" y="55"/>
                        <a:pt x="131" y="55"/>
                      </a:cubicBezTo>
                      <a:cubicBezTo>
                        <a:pt x="131" y="55"/>
                        <a:pt x="131" y="55"/>
                        <a:pt x="131"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78" name="Freeform 14"/>
                <p:cNvSpPr>
                  <a:spLocks noEditPoints="1"/>
                </p:cNvSpPr>
                <p:nvPr/>
              </p:nvSpPr>
              <p:spPr bwMode="auto">
                <a:xfrm>
                  <a:off x="2776" y="2177"/>
                  <a:ext cx="202" cy="202"/>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82 w 100"/>
                    <a:gd name="T11" fmla="*/ 68 h 100"/>
                    <a:gd name="T12" fmla="*/ 77 w 100"/>
                    <a:gd name="T13" fmla="*/ 70 h 100"/>
                    <a:gd name="T14" fmla="*/ 46 w 100"/>
                    <a:gd name="T15" fmla="*/ 54 h 100"/>
                    <a:gd name="T16" fmla="*/ 45 w 100"/>
                    <a:gd name="T17" fmla="*/ 51 h 100"/>
                    <a:gd name="T18" fmla="*/ 45 w 100"/>
                    <a:gd name="T19" fmla="*/ 51 h 100"/>
                    <a:gd name="T20" fmla="*/ 45 w 100"/>
                    <a:gd name="T21" fmla="*/ 17 h 100"/>
                    <a:gd name="T22" fmla="*/ 48 w 100"/>
                    <a:gd name="T23" fmla="*/ 13 h 100"/>
                    <a:gd name="T24" fmla="*/ 52 w 100"/>
                    <a:gd name="T25" fmla="*/ 17 h 100"/>
                    <a:gd name="T26" fmla="*/ 52 w 100"/>
                    <a:gd name="T27" fmla="*/ 49 h 100"/>
                    <a:gd name="T28" fmla="*/ 80 w 100"/>
                    <a:gd name="T29" fmla="*/ 63 h 100"/>
                    <a:gd name="T30" fmla="*/ 82 w 100"/>
                    <a:gd name="T31" fmla="*/ 6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00">
                      <a:moveTo>
                        <a:pt x="50" y="0"/>
                      </a:moveTo>
                      <a:cubicBezTo>
                        <a:pt x="22" y="0"/>
                        <a:pt x="0" y="22"/>
                        <a:pt x="0" y="50"/>
                      </a:cubicBezTo>
                      <a:cubicBezTo>
                        <a:pt x="0" y="77"/>
                        <a:pt x="22" y="100"/>
                        <a:pt x="50" y="100"/>
                      </a:cubicBezTo>
                      <a:cubicBezTo>
                        <a:pt x="78" y="100"/>
                        <a:pt x="100" y="77"/>
                        <a:pt x="100" y="50"/>
                      </a:cubicBezTo>
                      <a:cubicBezTo>
                        <a:pt x="100" y="22"/>
                        <a:pt x="78" y="0"/>
                        <a:pt x="50" y="0"/>
                      </a:cubicBezTo>
                      <a:close/>
                      <a:moveTo>
                        <a:pt x="82" y="68"/>
                      </a:moveTo>
                      <a:cubicBezTo>
                        <a:pt x="81" y="70"/>
                        <a:pt x="79" y="71"/>
                        <a:pt x="77" y="70"/>
                      </a:cubicBezTo>
                      <a:cubicBezTo>
                        <a:pt x="46" y="54"/>
                        <a:pt x="46" y="54"/>
                        <a:pt x="46" y="54"/>
                      </a:cubicBezTo>
                      <a:cubicBezTo>
                        <a:pt x="45" y="54"/>
                        <a:pt x="45" y="52"/>
                        <a:pt x="45" y="51"/>
                      </a:cubicBezTo>
                      <a:cubicBezTo>
                        <a:pt x="45" y="51"/>
                        <a:pt x="45" y="51"/>
                        <a:pt x="45" y="51"/>
                      </a:cubicBezTo>
                      <a:cubicBezTo>
                        <a:pt x="45" y="17"/>
                        <a:pt x="45" y="17"/>
                        <a:pt x="45" y="17"/>
                      </a:cubicBezTo>
                      <a:cubicBezTo>
                        <a:pt x="45" y="15"/>
                        <a:pt x="46" y="13"/>
                        <a:pt x="48" y="13"/>
                      </a:cubicBezTo>
                      <a:cubicBezTo>
                        <a:pt x="51" y="13"/>
                        <a:pt x="52" y="15"/>
                        <a:pt x="52" y="17"/>
                      </a:cubicBezTo>
                      <a:cubicBezTo>
                        <a:pt x="52" y="49"/>
                        <a:pt x="52" y="49"/>
                        <a:pt x="52" y="49"/>
                      </a:cubicBezTo>
                      <a:cubicBezTo>
                        <a:pt x="80" y="63"/>
                        <a:pt x="80" y="63"/>
                        <a:pt x="80" y="63"/>
                      </a:cubicBezTo>
                      <a:cubicBezTo>
                        <a:pt x="83" y="64"/>
                        <a:pt x="83" y="66"/>
                        <a:pt x="82"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79" name="Freeform 15"/>
                <p:cNvSpPr>
                  <a:spLocks/>
                </p:cNvSpPr>
                <p:nvPr/>
              </p:nvSpPr>
              <p:spPr bwMode="auto">
                <a:xfrm>
                  <a:off x="2819" y="2145"/>
                  <a:ext cx="118" cy="16"/>
                </a:xfrm>
                <a:custGeom>
                  <a:avLst/>
                  <a:gdLst>
                    <a:gd name="T0" fmla="*/ 59 w 59"/>
                    <a:gd name="T1" fmla="*/ 4 h 8"/>
                    <a:gd name="T2" fmla="*/ 55 w 59"/>
                    <a:gd name="T3" fmla="*/ 8 h 8"/>
                    <a:gd name="T4" fmla="*/ 3 w 59"/>
                    <a:gd name="T5" fmla="*/ 8 h 8"/>
                    <a:gd name="T6" fmla="*/ 0 w 59"/>
                    <a:gd name="T7" fmla="*/ 4 h 8"/>
                    <a:gd name="T8" fmla="*/ 0 w 59"/>
                    <a:gd name="T9" fmla="*/ 4 h 8"/>
                    <a:gd name="T10" fmla="*/ 3 w 59"/>
                    <a:gd name="T11" fmla="*/ 0 h 8"/>
                    <a:gd name="T12" fmla="*/ 55 w 59"/>
                    <a:gd name="T13" fmla="*/ 0 h 8"/>
                    <a:gd name="T14" fmla="*/ 59 w 5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59" y="4"/>
                      </a:moveTo>
                      <a:cubicBezTo>
                        <a:pt x="59" y="6"/>
                        <a:pt x="57" y="8"/>
                        <a:pt x="55" y="8"/>
                      </a:cubicBezTo>
                      <a:cubicBezTo>
                        <a:pt x="3" y="8"/>
                        <a:pt x="3" y="8"/>
                        <a:pt x="3" y="8"/>
                      </a:cubicBezTo>
                      <a:cubicBezTo>
                        <a:pt x="1" y="8"/>
                        <a:pt x="0" y="6"/>
                        <a:pt x="0" y="4"/>
                      </a:cubicBezTo>
                      <a:cubicBezTo>
                        <a:pt x="0" y="4"/>
                        <a:pt x="0" y="4"/>
                        <a:pt x="0" y="4"/>
                      </a:cubicBezTo>
                      <a:cubicBezTo>
                        <a:pt x="0" y="2"/>
                        <a:pt x="1" y="0"/>
                        <a:pt x="3" y="0"/>
                      </a:cubicBezTo>
                      <a:cubicBezTo>
                        <a:pt x="55" y="0"/>
                        <a:pt x="55" y="0"/>
                        <a:pt x="55" y="0"/>
                      </a:cubicBezTo>
                      <a:cubicBezTo>
                        <a:pt x="57" y="0"/>
                        <a:pt x="59" y="2"/>
                        <a:pt x="5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grpSp>
          <p:grpSp>
            <p:nvGrpSpPr>
              <p:cNvPr id="533" name="Group 4"/>
              <p:cNvGrpSpPr>
                <a:grpSpLocks noChangeAspect="1"/>
              </p:cNvGrpSpPr>
              <p:nvPr/>
            </p:nvGrpSpPr>
            <p:grpSpPr bwMode="auto">
              <a:xfrm>
                <a:off x="1799270" y="2352530"/>
                <a:ext cx="248782" cy="249066"/>
                <a:chOff x="2007" y="746"/>
                <a:chExt cx="1744" cy="1746"/>
              </a:xfrm>
            </p:grpSpPr>
            <p:sp>
              <p:nvSpPr>
                <p:cNvPr id="558" name="Freeform 5"/>
                <p:cNvSpPr>
                  <a:spLocks/>
                </p:cNvSpPr>
                <p:nvPr/>
              </p:nvSpPr>
              <p:spPr bwMode="auto">
                <a:xfrm>
                  <a:off x="2007" y="746"/>
                  <a:ext cx="1744" cy="1746"/>
                </a:xfrm>
                <a:custGeom>
                  <a:avLst/>
                  <a:gdLst>
                    <a:gd name="T0" fmla="*/ 406 w 866"/>
                    <a:gd name="T1" fmla="*/ 14 h 866"/>
                    <a:gd name="T2" fmla="*/ 459 w 866"/>
                    <a:gd name="T3" fmla="*/ 14 h 866"/>
                    <a:gd name="T4" fmla="*/ 852 w 866"/>
                    <a:gd name="T5" fmla="*/ 407 h 866"/>
                    <a:gd name="T6" fmla="*/ 852 w 866"/>
                    <a:gd name="T7" fmla="*/ 460 h 866"/>
                    <a:gd name="T8" fmla="*/ 460 w 866"/>
                    <a:gd name="T9" fmla="*/ 852 h 866"/>
                    <a:gd name="T10" fmla="*/ 407 w 866"/>
                    <a:gd name="T11" fmla="*/ 852 h 866"/>
                    <a:gd name="T12" fmla="*/ 14 w 866"/>
                    <a:gd name="T13" fmla="*/ 459 h 866"/>
                    <a:gd name="T14" fmla="*/ 14 w 866"/>
                    <a:gd name="T15" fmla="*/ 406 h 866"/>
                    <a:gd name="T16" fmla="*/ 406 w 866"/>
                    <a:gd name="T17" fmla="*/ 1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6" h="866">
                      <a:moveTo>
                        <a:pt x="406" y="14"/>
                      </a:moveTo>
                      <a:cubicBezTo>
                        <a:pt x="421" y="0"/>
                        <a:pt x="445" y="0"/>
                        <a:pt x="459" y="14"/>
                      </a:cubicBezTo>
                      <a:cubicBezTo>
                        <a:pt x="852" y="407"/>
                        <a:pt x="852" y="407"/>
                        <a:pt x="852" y="407"/>
                      </a:cubicBezTo>
                      <a:cubicBezTo>
                        <a:pt x="866" y="421"/>
                        <a:pt x="866" y="445"/>
                        <a:pt x="852" y="460"/>
                      </a:cubicBezTo>
                      <a:cubicBezTo>
                        <a:pt x="460" y="852"/>
                        <a:pt x="460" y="852"/>
                        <a:pt x="460" y="852"/>
                      </a:cubicBezTo>
                      <a:cubicBezTo>
                        <a:pt x="445" y="866"/>
                        <a:pt x="421" y="866"/>
                        <a:pt x="407" y="852"/>
                      </a:cubicBezTo>
                      <a:cubicBezTo>
                        <a:pt x="14" y="459"/>
                        <a:pt x="14" y="459"/>
                        <a:pt x="14" y="459"/>
                      </a:cubicBezTo>
                      <a:cubicBezTo>
                        <a:pt x="0" y="445"/>
                        <a:pt x="0" y="421"/>
                        <a:pt x="14" y="406"/>
                      </a:cubicBezTo>
                      <a:lnTo>
                        <a:pt x="406" y="14"/>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59" name="Freeform 6"/>
                <p:cNvSpPr>
                  <a:spLocks/>
                </p:cNvSpPr>
                <p:nvPr/>
              </p:nvSpPr>
              <p:spPr bwMode="auto">
                <a:xfrm>
                  <a:off x="2386" y="1125"/>
                  <a:ext cx="986" cy="988"/>
                </a:xfrm>
                <a:custGeom>
                  <a:avLst/>
                  <a:gdLst>
                    <a:gd name="T0" fmla="*/ 230 w 490"/>
                    <a:gd name="T1" fmla="*/ 8 h 490"/>
                    <a:gd name="T2" fmla="*/ 260 w 490"/>
                    <a:gd name="T3" fmla="*/ 8 h 490"/>
                    <a:gd name="T4" fmla="*/ 482 w 490"/>
                    <a:gd name="T5" fmla="*/ 230 h 490"/>
                    <a:gd name="T6" fmla="*/ 482 w 490"/>
                    <a:gd name="T7" fmla="*/ 260 h 490"/>
                    <a:gd name="T8" fmla="*/ 260 w 490"/>
                    <a:gd name="T9" fmla="*/ 482 h 490"/>
                    <a:gd name="T10" fmla="*/ 230 w 490"/>
                    <a:gd name="T11" fmla="*/ 482 h 490"/>
                    <a:gd name="T12" fmla="*/ 8 w 490"/>
                    <a:gd name="T13" fmla="*/ 260 h 490"/>
                    <a:gd name="T14" fmla="*/ 8 w 490"/>
                    <a:gd name="T15" fmla="*/ 230 h 490"/>
                    <a:gd name="T16" fmla="*/ 230 w 490"/>
                    <a:gd name="T17" fmla="*/ 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490">
                      <a:moveTo>
                        <a:pt x="230" y="8"/>
                      </a:moveTo>
                      <a:cubicBezTo>
                        <a:pt x="238" y="0"/>
                        <a:pt x="252" y="0"/>
                        <a:pt x="260" y="8"/>
                      </a:cubicBezTo>
                      <a:cubicBezTo>
                        <a:pt x="482" y="230"/>
                        <a:pt x="482" y="230"/>
                        <a:pt x="482" y="230"/>
                      </a:cubicBezTo>
                      <a:cubicBezTo>
                        <a:pt x="490" y="238"/>
                        <a:pt x="490" y="252"/>
                        <a:pt x="482" y="260"/>
                      </a:cubicBezTo>
                      <a:cubicBezTo>
                        <a:pt x="260" y="482"/>
                        <a:pt x="260" y="482"/>
                        <a:pt x="260" y="482"/>
                      </a:cubicBezTo>
                      <a:cubicBezTo>
                        <a:pt x="252" y="490"/>
                        <a:pt x="238" y="490"/>
                        <a:pt x="230" y="482"/>
                      </a:cubicBezTo>
                      <a:cubicBezTo>
                        <a:pt x="8" y="260"/>
                        <a:pt x="8" y="260"/>
                        <a:pt x="8" y="260"/>
                      </a:cubicBezTo>
                      <a:cubicBezTo>
                        <a:pt x="0" y="252"/>
                        <a:pt x="0" y="238"/>
                        <a:pt x="8" y="230"/>
                      </a:cubicBezTo>
                      <a:lnTo>
                        <a:pt x="23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60" name="Freeform 7"/>
                <p:cNvSpPr>
                  <a:spLocks noEditPoints="1"/>
                </p:cNvSpPr>
                <p:nvPr/>
              </p:nvSpPr>
              <p:spPr bwMode="auto">
                <a:xfrm>
                  <a:off x="2557" y="1530"/>
                  <a:ext cx="187" cy="186"/>
                </a:xfrm>
                <a:custGeom>
                  <a:avLst/>
                  <a:gdLst>
                    <a:gd name="T0" fmla="*/ 187 w 187"/>
                    <a:gd name="T1" fmla="*/ 186 h 186"/>
                    <a:gd name="T2" fmla="*/ 145 w 187"/>
                    <a:gd name="T3" fmla="*/ 186 h 186"/>
                    <a:gd name="T4" fmla="*/ 129 w 187"/>
                    <a:gd name="T5" fmla="*/ 143 h 186"/>
                    <a:gd name="T6" fmla="*/ 56 w 187"/>
                    <a:gd name="T7" fmla="*/ 143 h 186"/>
                    <a:gd name="T8" fmla="*/ 40 w 187"/>
                    <a:gd name="T9" fmla="*/ 186 h 186"/>
                    <a:gd name="T10" fmla="*/ 0 w 187"/>
                    <a:gd name="T11" fmla="*/ 186 h 186"/>
                    <a:gd name="T12" fmla="*/ 72 w 187"/>
                    <a:gd name="T13" fmla="*/ 0 h 186"/>
                    <a:gd name="T14" fmla="*/ 113 w 187"/>
                    <a:gd name="T15" fmla="*/ 0 h 186"/>
                    <a:gd name="T16" fmla="*/ 187 w 187"/>
                    <a:gd name="T17" fmla="*/ 186 h 186"/>
                    <a:gd name="T18" fmla="*/ 117 w 187"/>
                    <a:gd name="T19" fmla="*/ 111 h 186"/>
                    <a:gd name="T20" fmla="*/ 92 w 187"/>
                    <a:gd name="T21" fmla="*/ 43 h 186"/>
                    <a:gd name="T22" fmla="*/ 66 w 187"/>
                    <a:gd name="T23" fmla="*/ 111 h 186"/>
                    <a:gd name="T24" fmla="*/ 117 w 187"/>
                    <a:gd name="T25" fmla="*/ 11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186">
                      <a:moveTo>
                        <a:pt x="187" y="186"/>
                      </a:moveTo>
                      <a:lnTo>
                        <a:pt x="145" y="186"/>
                      </a:lnTo>
                      <a:lnTo>
                        <a:pt x="129" y="143"/>
                      </a:lnTo>
                      <a:lnTo>
                        <a:pt x="56" y="143"/>
                      </a:lnTo>
                      <a:lnTo>
                        <a:pt x="40" y="186"/>
                      </a:lnTo>
                      <a:lnTo>
                        <a:pt x="0" y="186"/>
                      </a:lnTo>
                      <a:lnTo>
                        <a:pt x="72" y="0"/>
                      </a:lnTo>
                      <a:lnTo>
                        <a:pt x="113" y="0"/>
                      </a:lnTo>
                      <a:lnTo>
                        <a:pt x="187" y="186"/>
                      </a:lnTo>
                      <a:close/>
                      <a:moveTo>
                        <a:pt x="117" y="111"/>
                      </a:moveTo>
                      <a:lnTo>
                        <a:pt x="92" y="43"/>
                      </a:lnTo>
                      <a:lnTo>
                        <a:pt x="66" y="111"/>
                      </a:lnTo>
                      <a:lnTo>
                        <a:pt x="117" y="111"/>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61" name="Freeform 8"/>
                <p:cNvSpPr>
                  <a:spLocks noEditPoints="1"/>
                </p:cNvSpPr>
                <p:nvPr/>
              </p:nvSpPr>
              <p:spPr bwMode="auto">
                <a:xfrm>
                  <a:off x="2758" y="1530"/>
                  <a:ext cx="141" cy="186"/>
                </a:xfrm>
                <a:custGeom>
                  <a:avLst/>
                  <a:gdLst>
                    <a:gd name="T0" fmla="*/ 0 w 70"/>
                    <a:gd name="T1" fmla="*/ 92 h 92"/>
                    <a:gd name="T2" fmla="*/ 0 w 70"/>
                    <a:gd name="T3" fmla="*/ 0 h 92"/>
                    <a:gd name="T4" fmla="*/ 29 w 70"/>
                    <a:gd name="T5" fmla="*/ 0 h 92"/>
                    <a:gd name="T6" fmla="*/ 51 w 70"/>
                    <a:gd name="T7" fmla="*/ 1 h 92"/>
                    <a:gd name="T8" fmla="*/ 65 w 70"/>
                    <a:gd name="T9" fmla="*/ 10 h 92"/>
                    <a:gd name="T10" fmla="*/ 70 w 70"/>
                    <a:gd name="T11" fmla="*/ 28 h 92"/>
                    <a:gd name="T12" fmla="*/ 67 w 70"/>
                    <a:gd name="T13" fmla="*/ 42 h 92"/>
                    <a:gd name="T14" fmla="*/ 59 w 70"/>
                    <a:gd name="T15" fmla="*/ 51 h 92"/>
                    <a:gd name="T16" fmla="*/ 50 w 70"/>
                    <a:gd name="T17" fmla="*/ 56 h 92"/>
                    <a:gd name="T18" fmla="*/ 30 w 70"/>
                    <a:gd name="T19" fmla="*/ 57 h 92"/>
                    <a:gd name="T20" fmla="*/ 18 w 70"/>
                    <a:gd name="T21" fmla="*/ 57 h 92"/>
                    <a:gd name="T22" fmla="*/ 18 w 70"/>
                    <a:gd name="T23" fmla="*/ 92 h 92"/>
                    <a:gd name="T24" fmla="*/ 0 w 70"/>
                    <a:gd name="T25" fmla="*/ 92 h 92"/>
                    <a:gd name="T26" fmla="*/ 18 w 70"/>
                    <a:gd name="T27" fmla="*/ 15 h 92"/>
                    <a:gd name="T28" fmla="*/ 18 w 70"/>
                    <a:gd name="T29" fmla="*/ 41 h 92"/>
                    <a:gd name="T30" fmla="*/ 28 w 70"/>
                    <a:gd name="T31" fmla="*/ 41 h 92"/>
                    <a:gd name="T32" fmla="*/ 43 w 70"/>
                    <a:gd name="T33" fmla="*/ 40 h 92"/>
                    <a:gd name="T34" fmla="*/ 49 w 70"/>
                    <a:gd name="T35" fmla="*/ 35 h 92"/>
                    <a:gd name="T36" fmla="*/ 51 w 70"/>
                    <a:gd name="T37" fmla="*/ 28 h 92"/>
                    <a:gd name="T38" fmla="*/ 48 w 70"/>
                    <a:gd name="T39" fmla="*/ 20 h 92"/>
                    <a:gd name="T40" fmla="*/ 40 w 70"/>
                    <a:gd name="T41" fmla="*/ 16 h 92"/>
                    <a:gd name="T42" fmla="*/ 27 w 70"/>
                    <a:gd name="T43" fmla="*/ 15 h 92"/>
                    <a:gd name="T44" fmla="*/ 18 w 70"/>
                    <a:gd name="T45" fmla="*/ 1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92">
                      <a:moveTo>
                        <a:pt x="0" y="92"/>
                      </a:moveTo>
                      <a:cubicBezTo>
                        <a:pt x="0" y="0"/>
                        <a:pt x="0" y="0"/>
                        <a:pt x="0" y="0"/>
                      </a:cubicBezTo>
                      <a:cubicBezTo>
                        <a:pt x="29" y="0"/>
                        <a:pt x="29" y="0"/>
                        <a:pt x="29" y="0"/>
                      </a:cubicBezTo>
                      <a:cubicBezTo>
                        <a:pt x="41" y="0"/>
                        <a:pt x="48" y="0"/>
                        <a:pt x="51" y="1"/>
                      </a:cubicBezTo>
                      <a:cubicBezTo>
                        <a:pt x="57" y="2"/>
                        <a:pt x="61" y="5"/>
                        <a:pt x="65" y="10"/>
                      </a:cubicBezTo>
                      <a:cubicBezTo>
                        <a:pt x="68" y="15"/>
                        <a:pt x="70" y="21"/>
                        <a:pt x="70" y="28"/>
                      </a:cubicBezTo>
                      <a:cubicBezTo>
                        <a:pt x="70" y="34"/>
                        <a:pt x="69" y="38"/>
                        <a:pt x="67" y="42"/>
                      </a:cubicBezTo>
                      <a:cubicBezTo>
                        <a:pt x="65" y="46"/>
                        <a:pt x="62" y="49"/>
                        <a:pt x="59" y="51"/>
                      </a:cubicBezTo>
                      <a:cubicBezTo>
                        <a:pt x="56" y="53"/>
                        <a:pt x="53" y="55"/>
                        <a:pt x="50" y="56"/>
                      </a:cubicBezTo>
                      <a:cubicBezTo>
                        <a:pt x="45" y="56"/>
                        <a:pt x="39" y="57"/>
                        <a:pt x="30" y="57"/>
                      </a:cubicBezTo>
                      <a:cubicBezTo>
                        <a:pt x="18" y="57"/>
                        <a:pt x="18" y="57"/>
                        <a:pt x="18" y="57"/>
                      </a:cubicBezTo>
                      <a:cubicBezTo>
                        <a:pt x="18" y="92"/>
                        <a:pt x="18" y="92"/>
                        <a:pt x="18" y="92"/>
                      </a:cubicBezTo>
                      <a:lnTo>
                        <a:pt x="0" y="92"/>
                      </a:lnTo>
                      <a:close/>
                      <a:moveTo>
                        <a:pt x="18" y="15"/>
                      </a:moveTo>
                      <a:cubicBezTo>
                        <a:pt x="18" y="41"/>
                        <a:pt x="18" y="41"/>
                        <a:pt x="18" y="41"/>
                      </a:cubicBezTo>
                      <a:cubicBezTo>
                        <a:pt x="28" y="41"/>
                        <a:pt x="28" y="41"/>
                        <a:pt x="28" y="41"/>
                      </a:cubicBezTo>
                      <a:cubicBezTo>
                        <a:pt x="36" y="41"/>
                        <a:pt x="41" y="41"/>
                        <a:pt x="43" y="40"/>
                      </a:cubicBezTo>
                      <a:cubicBezTo>
                        <a:pt x="45" y="39"/>
                        <a:pt x="47" y="37"/>
                        <a:pt x="49" y="35"/>
                      </a:cubicBezTo>
                      <a:cubicBezTo>
                        <a:pt x="50" y="33"/>
                        <a:pt x="51" y="31"/>
                        <a:pt x="51" y="28"/>
                      </a:cubicBezTo>
                      <a:cubicBezTo>
                        <a:pt x="51" y="25"/>
                        <a:pt x="50" y="22"/>
                        <a:pt x="48" y="20"/>
                      </a:cubicBezTo>
                      <a:cubicBezTo>
                        <a:pt x="46" y="18"/>
                        <a:pt x="43" y="16"/>
                        <a:pt x="40" y="16"/>
                      </a:cubicBezTo>
                      <a:cubicBezTo>
                        <a:pt x="38" y="15"/>
                        <a:pt x="34" y="15"/>
                        <a:pt x="27" y="15"/>
                      </a:cubicBezTo>
                      <a:lnTo>
                        <a:pt x="18" y="15"/>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62" name="Rectangle 9"/>
                <p:cNvSpPr>
                  <a:spLocks noChangeArrowheads="1"/>
                </p:cNvSpPr>
                <p:nvPr/>
              </p:nvSpPr>
              <p:spPr bwMode="auto">
                <a:xfrm>
                  <a:off x="2927" y="1530"/>
                  <a:ext cx="37" cy="186"/>
                </a:xfrm>
                <a:prstGeom prst="rect">
                  <a:avLst/>
                </a:prstGeom>
                <a:solidFill>
                  <a:srgbClr val="0050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63" name="Freeform 10"/>
                <p:cNvSpPr>
                  <a:spLocks/>
                </p:cNvSpPr>
                <p:nvPr/>
              </p:nvSpPr>
              <p:spPr bwMode="auto">
                <a:xfrm>
                  <a:off x="2990" y="1526"/>
                  <a:ext cx="161" cy="192"/>
                </a:xfrm>
                <a:custGeom>
                  <a:avLst/>
                  <a:gdLst>
                    <a:gd name="T0" fmla="*/ 62 w 80"/>
                    <a:gd name="T1" fmla="*/ 60 h 95"/>
                    <a:gd name="T2" fmla="*/ 80 w 80"/>
                    <a:gd name="T3" fmla="*/ 65 h 95"/>
                    <a:gd name="T4" fmla="*/ 66 w 80"/>
                    <a:gd name="T5" fmla="*/ 88 h 95"/>
                    <a:gd name="T6" fmla="*/ 42 w 80"/>
                    <a:gd name="T7" fmla="*/ 95 h 95"/>
                    <a:gd name="T8" fmla="*/ 11 w 80"/>
                    <a:gd name="T9" fmla="*/ 83 h 95"/>
                    <a:gd name="T10" fmla="*/ 0 w 80"/>
                    <a:gd name="T11" fmla="*/ 48 h 95"/>
                    <a:gd name="T12" fmla="*/ 12 w 80"/>
                    <a:gd name="T13" fmla="*/ 13 h 95"/>
                    <a:gd name="T14" fmla="*/ 43 w 80"/>
                    <a:gd name="T15" fmla="*/ 0 h 95"/>
                    <a:gd name="T16" fmla="*/ 70 w 80"/>
                    <a:gd name="T17" fmla="*/ 10 h 95"/>
                    <a:gd name="T18" fmla="*/ 79 w 80"/>
                    <a:gd name="T19" fmla="*/ 27 h 95"/>
                    <a:gd name="T20" fmla="*/ 61 w 80"/>
                    <a:gd name="T21" fmla="*/ 31 h 95"/>
                    <a:gd name="T22" fmla="*/ 54 w 80"/>
                    <a:gd name="T23" fmla="*/ 20 h 95"/>
                    <a:gd name="T24" fmla="*/ 42 w 80"/>
                    <a:gd name="T25" fmla="*/ 16 h 95"/>
                    <a:gd name="T26" fmla="*/ 25 w 80"/>
                    <a:gd name="T27" fmla="*/ 23 h 95"/>
                    <a:gd name="T28" fmla="*/ 19 w 80"/>
                    <a:gd name="T29" fmla="*/ 47 h 95"/>
                    <a:gd name="T30" fmla="*/ 25 w 80"/>
                    <a:gd name="T31" fmla="*/ 72 h 95"/>
                    <a:gd name="T32" fmla="*/ 41 w 80"/>
                    <a:gd name="T33" fmla="*/ 79 h 95"/>
                    <a:gd name="T34" fmla="*/ 54 w 80"/>
                    <a:gd name="T35" fmla="*/ 75 h 95"/>
                    <a:gd name="T36" fmla="*/ 62 w 80"/>
                    <a:gd name="T37"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95">
                      <a:moveTo>
                        <a:pt x="62" y="60"/>
                      </a:moveTo>
                      <a:cubicBezTo>
                        <a:pt x="80" y="65"/>
                        <a:pt x="80" y="65"/>
                        <a:pt x="80" y="65"/>
                      </a:cubicBezTo>
                      <a:cubicBezTo>
                        <a:pt x="77" y="76"/>
                        <a:pt x="72" y="83"/>
                        <a:pt x="66" y="88"/>
                      </a:cubicBezTo>
                      <a:cubicBezTo>
                        <a:pt x="60" y="93"/>
                        <a:pt x="51" y="95"/>
                        <a:pt x="42" y="95"/>
                      </a:cubicBezTo>
                      <a:cubicBezTo>
                        <a:pt x="29" y="95"/>
                        <a:pt x="19" y="91"/>
                        <a:pt x="11" y="83"/>
                      </a:cubicBezTo>
                      <a:cubicBezTo>
                        <a:pt x="4" y="74"/>
                        <a:pt x="0" y="63"/>
                        <a:pt x="0" y="48"/>
                      </a:cubicBezTo>
                      <a:cubicBezTo>
                        <a:pt x="0" y="33"/>
                        <a:pt x="4" y="21"/>
                        <a:pt x="12" y="13"/>
                      </a:cubicBezTo>
                      <a:cubicBezTo>
                        <a:pt x="19" y="4"/>
                        <a:pt x="30" y="0"/>
                        <a:pt x="43" y="0"/>
                      </a:cubicBezTo>
                      <a:cubicBezTo>
                        <a:pt x="54" y="0"/>
                        <a:pt x="63" y="3"/>
                        <a:pt x="70" y="10"/>
                      </a:cubicBezTo>
                      <a:cubicBezTo>
                        <a:pt x="74" y="14"/>
                        <a:pt x="77" y="20"/>
                        <a:pt x="79" y="27"/>
                      </a:cubicBezTo>
                      <a:cubicBezTo>
                        <a:pt x="61" y="31"/>
                        <a:pt x="61" y="31"/>
                        <a:pt x="61" y="31"/>
                      </a:cubicBezTo>
                      <a:cubicBezTo>
                        <a:pt x="60" y="27"/>
                        <a:pt x="58" y="23"/>
                        <a:pt x="54" y="20"/>
                      </a:cubicBezTo>
                      <a:cubicBezTo>
                        <a:pt x="51" y="17"/>
                        <a:pt x="47" y="16"/>
                        <a:pt x="42" y="16"/>
                      </a:cubicBezTo>
                      <a:cubicBezTo>
                        <a:pt x="35" y="16"/>
                        <a:pt x="29" y="18"/>
                        <a:pt x="25" y="23"/>
                      </a:cubicBezTo>
                      <a:cubicBezTo>
                        <a:pt x="21" y="28"/>
                        <a:pt x="19" y="36"/>
                        <a:pt x="19" y="47"/>
                      </a:cubicBezTo>
                      <a:cubicBezTo>
                        <a:pt x="19" y="59"/>
                        <a:pt x="21" y="67"/>
                        <a:pt x="25" y="72"/>
                      </a:cubicBezTo>
                      <a:cubicBezTo>
                        <a:pt x="29" y="77"/>
                        <a:pt x="35" y="79"/>
                        <a:pt x="41" y="79"/>
                      </a:cubicBezTo>
                      <a:cubicBezTo>
                        <a:pt x="46" y="79"/>
                        <a:pt x="51" y="78"/>
                        <a:pt x="54" y="75"/>
                      </a:cubicBezTo>
                      <a:cubicBezTo>
                        <a:pt x="58" y="71"/>
                        <a:pt x="60" y="67"/>
                        <a:pt x="62" y="60"/>
                      </a:cubicBez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64" name="Freeform 11"/>
                <p:cNvSpPr>
                  <a:spLocks/>
                </p:cNvSpPr>
                <p:nvPr/>
              </p:nvSpPr>
              <p:spPr bwMode="auto">
                <a:xfrm>
                  <a:off x="2750" y="821"/>
                  <a:ext cx="250" cy="274"/>
                </a:xfrm>
                <a:custGeom>
                  <a:avLst/>
                  <a:gdLst>
                    <a:gd name="T0" fmla="*/ 123 w 124"/>
                    <a:gd name="T1" fmla="*/ 125 h 136"/>
                    <a:gd name="T2" fmla="*/ 101 w 124"/>
                    <a:gd name="T3" fmla="*/ 103 h 136"/>
                    <a:gd name="T4" fmla="*/ 78 w 124"/>
                    <a:gd name="T5" fmla="*/ 91 h 136"/>
                    <a:gd name="T6" fmla="*/ 78 w 124"/>
                    <a:gd name="T7" fmla="*/ 76 h 136"/>
                    <a:gd name="T8" fmla="*/ 84 w 124"/>
                    <a:gd name="T9" fmla="*/ 64 h 136"/>
                    <a:gd name="T10" fmla="*/ 87 w 124"/>
                    <a:gd name="T11" fmla="*/ 60 h 136"/>
                    <a:gd name="T12" fmla="*/ 93 w 124"/>
                    <a:gd name="T13" fmla="*/ 52 h 136"/>
                    <a:gd name="T14" fmla="*/ 90 w 124"/>
                    <a:gd name="T15" fmla="*/ 46 h 136"/>
                    <a:gd name="T16" fmla="*/ 79 w 124"/>
                    <a:gd name="T17" fmla="*/ 4 h 136"/>
                    <a:gd name="T18" fmla="*/ 62 w 124"/>
                    <a:gd name="T19" fmla="*/ 0 h 136"/>
                    <a:gd name="T20" fmla="*/ 46 w 124"/>
                    <a:gd name="T21" fmla="*/ 4 h 136"/>
                    <a:gd name="T22" fmla="*/ 34 w 124"/>
                    <a:gd name="T23" fmla="*/ 46 h 136"/>
                    <a:gd name="T24" fmla="*/ 31 w 124"/>
                    <a:gd name="T25" fmla="*/ 52 h 136"/>
                    <a:gd name="T26" fmla="*/ 37 w 124"/>
                    <a:gd name="T27" fmla="*/ 60 h 136"/>
                    <a:gd name="T28" fmla="*/ 40 w 124"/>
                    <a:gd name="T29" fmla="*/ 64 h 136"/>
                    <a:gd name="T30" fmla="*/ 47 w 124"/>
                    <a:gd name="T31" fmla="*/ 77 h 136"/>
                    <a:gd name="T32" fmla="*/ 46 w 124"/>
                    <a:gd name="T33" fmla="*/ 77 h 136"/>
                    <a:gd name="T34" fmla="*/ 46 w 124"/>
                    <a:gd name="T35" fmla="*/ 91 h 136"/>
                    <a:gd name="T36" fmla="*/ 24 w 124"/>
                    <a:gd name="T37" fmla="*/ 103 h 136"/>
                    <a:gd name="T38" fmla="*/ 1 w 124"/>
                    <a:gd name="T39" fmla="*/ 125 h 136"/>
                    <a:gd name="T40" fmla="*/ 62 w 124"/>
                    <a:gd name="T41" fmla="*/ 136 h 136"/>
                    <a:gd name="T42" fmla="*/ 62 w 124"/>
                    <a:gd name="T43" fmla="*/ 136 h 136"/>
                    <a:gd name="T44" fmla="*/ 123 w 124"/>
                    <a:gd name="T45"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136">
                      <a:moveTo>
                        <a:pt x="123" y="125"/>
                      </a:moveTo>
                      <a:cubicBezTo>
                        <a:pt x="120" y="104"/>
                        <a:pt x="106" y="104"/>
                        <a:pt x="101" y="103"/>
                      </a:cubicBezTo>
                      <a:cubicBezTo>
                        <a:pt x="95" y="102"/>
                        <a:pt x="78" y="96"/>
                        <a:pt x="78" y="91"/>
                      </a:cubicBezTo>
                      <a:cubicBezTo>
                        <a:pt x="78" y="87"/>
                        <a:pt x="78" y="79"/>
                        <a:pt x="78" y="76"/>
                      </a:cubicBezTo>
                      <a:cubicBezTo>
                        <a:pt x="81" y="71"/>
                        <a:pt x="83" y="64"/>
                        <a:pt x="84" y="64"/>
                      </a:cubicBezTo>
                      <a:cubicBezTo>
                        <a:pt x="86" y="64"/>
                        <a:pt x="87" y="63"/>
                        <a:pt x="87" y="60"/>
                      </a:cubicBezTo>
                      <a:cubicBezTo>
                        <a:pt x="88" y="58"/>
                        <a:pt x="93" y="57"/>
                        <a:pt x="93" y="52"/>
                      </a:cubicBezTo>
                      <a:cubicBezTo>
                        <a:pt x="94" y="46"/>
                        <a:pt x="90" y="46"/>
                        <a:pt x="90" y="46"/>
                      </a:cubicBezTo>
                      <a:cubicBezTo>
                        <a:pt x="90" y="46"/>
                        <a:pt x="103" y="15"/>
                        <a:pt x="79" y="4"/>
                      </a:cubicBezTo>
                      <a:cubicBezTo>
                        <a:pt x="74" y="2"/>
                        <a:pt x="69" y="0"/>
                        <a:pt x="62" y="0"/>
                      </a:cubicBezTo>
                      <a:cubicBezTo>
                        <a:pt x="55" y="0"/>
                        <a:pt x="50" y="2"/>
                        <a:pt x="46" y="4"/>
                      </a:cubicBezTo>
                      <a:cubicBezTo>
                        <a:pt x="21" y="15"/>
                        <a:pt x="34" y="46"/>
                        <a:pt x="34" y="46"/>
                      </a:cubicBezTo>
                      <a:cubicBezTo>
                        <a:pt x="34" y="46"/>
                        <a:pt x="30" y="46"/>
                        <a:pt x="31" y="52"/>
                      </a:cubicBezTo>
                      <a:cubicBezTo>
                        <a:pt x="31" y="57"/>
                        <a:pt x="36" y="58"/>
                        <a:pt x="37" y="60"/>
                      </a:cubicBezTo>
                      <a:cubicBezTo>
                        <a:pt x="37" y="63"/>
                        <a:pt x="38" y="64"/>
                        <a:pt x="40" y="64"/>
                      </a:cubicBezTo>
                      <a:cubicBezTo>
                        <a:pt x="41" y="64"/>
                        <a:pt x="43" y="71"/>
                        <a:pt x="47" y="77"/>
                      </a:cubicBezTo>
                      <a:cubicBezTo>
                        <a:pt x="46" y="77"/>
                        <a:pt x="46" y="77"/>
                        <a:pt x="46" y="77"/>
                      </a:cubicBezTo>
                      <a:cubicBezTo>
                        <a:pt x="46" y="77"/>
                        <a:pt x="46" y="87"/>
                        <a:pt x="46" y="91"/>
                      </a:cubicBezTo>
                      <a:cubicBezTo>
                        <a:pt x="46" y="96"/>
                        <a:pt x="29" y="102"/>
                        <a:pt x="24" y="103"/>
                      </a:cubicBezTo>
                      <a:cubicBezTo>
                        <a:pt x="18" y="104"/>
                        <a:pt x="5" y="104"/>
                        <a:pt x="1" y="125"/>
                      </a:cubicBezTo>
                      <a:cubicBezTo>
                        <a:pt x="1" y="125"/>
                        <a:pt x="0" y="136"/>
                        <a:pt x="62" y="136"/>
                      </a:cubicBezTo>
                      <a:cubicBezTo>
                        <a:pt x="62" y="136"/>
                        <a:pt x="62" y="136"/>
                        <a:pt x="62" y="136"/>
                      </a:cubicBezTo>
                      <a:cubicBezTo>
                        <a:pt x="124" y="136"/>
                        <a:pt x="123" y="125"/>
                        <a:pt x="123" y="1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65" name="Freeform 12"/>
                <p:cNvSpPr>
                  <a:spLocks noEditPoints="1"/>
                </p:cNvSpPr>
                <p:nvPr/>
              </p:nvSpPr>
              <p:spPr bwMode="auto">
                <a:xfrm>
                  <a:off x="3423" y="1458"/>
                  <a:ext cx="187" cy="248"/>
                </a:xfrm>
                <a:custGeom>
                  <a:avLst/>
                  <a:gdLst>
                    <a:gd name="T0" fmla="*/ 86 w 93"/>
                    <a:gd name="T1" fmla="*/ 43 h 123"/>
                    <a:gd name="T2" fmla="*/ 80 w 93"/>
                    <a:gd name="T3" fmla="*/ 43 h 123"/>
                    <a:gd name="T4" fmla="*/ 80 w 93"/>
                    <a:gd name="T5" fmla="*/ 40 h 123"/>
                    <a:gd name="T6" fmla="*/ 79 w 93"/>
                    <a:gd name="T7" fmla="*/ 40 h 123"/>
                    <a:gd name="T8" fmla="*/ 79 w 93"/>
                    <a:gd name="T9" fmla="*/ 32 h 123"/>
                    <a:gd name="T10" fmla="*/ 46 w 93"/>
                    <a:gd name="T11" fmla="*/ 0 h 123"/>
                    <a:gd name="T12" fmla="*/ 14 w 93"/>
                    <a:gd name="T13" fmla="*/ 32 h 123"/>
                    <a:gd name="T14" fmla="*/ 14 w 93"/>
                    <a:gd name="T15" fmla="*/ 40 h 123"/>
                    <a:gd name="T16" fmla="*/ 13 w 93"/>
                    <a:gd name="T17" fmla="*/ 40 h 123"/>
                    <a:gd name="T18" fmla="*/ 13 w 93"/>
                    <a:gd name="T19" fmla="*/ 43 h 123"/>
                    <a:gd name="T20" fmla="*/ 7 w 93"/>
                    <a:gd name="T21" fmla="*/ 43 h 123"/>
                    <a:gd name="T22" fmla="*/ 0 w 93"/>
                    <a:gd name="T23" fmla="*/ 50 h 123"/>
                    <a:gd name="T24" fmla="*/ 0 w 93"/>
                    <a:gd name="T25" fmla="*/ 116 h 123"/>
                    <a:gd name="T26" fmla="*/ 7 w 93"/>
                    <a:gd name="T27" fmla="*/ 123 h 123"/>
                    <a:gd name="T28" fmla="*/ 86 w 93"/>
                    <a:gd name="T29" fmla="*/ 123 h 123"/>
                    <a:gd name="T30" fmla="*/ 93 w 93"/>
                    <a:gd name="T31" fmla="*/ 116 h 123"/>
                    <a:gd name="T32" fmla="*/ 93 w 93"/>
                    <a:gd name="T33" fmla="*/ 50 h 123"/>
                    <a:gd name="T34" fmla="*/ 86 w 93"/>
                    <a:gd name="T35" fmla="*/ 43 h 123"/>
                    <a:gd name="T36" fmla="*/ 25 w 93"/>
                    <a:gd name="T37" fmla="*/ 32 h 123"/>
                    <a:gd name="T38" fmla="*/ 46 w 93"/>
                    <a:gd name="T39" fmla="*/ 10 h 123"/>
                    <a:gd name="T40" fmla="*/ 68 w 93"/>
                    <a:gd name="T41" fmla="*/ 32 h 123"/>
                    <a:gd name="T42" fmla="*/ 68 w 93"/>
                    <a:gd name="T43" fmla="*/ 40 h 123"/>
                    <a:gd name="T44" fmla="*/ 67 w 93"/>
                    <a:gd name="T45" fmla="*/ 40 h 123"/>
                    <a:gd name="T46" fmla="*/ 67 w 93"/>
                    <a:gd name="T47" fmla="*/ 43 h 123"/>
                    <a:gd name="T48" fmla="*/ 26 w 93"/>
                    <a:gd name="T49" fmla="*/ 43 h 123"/>
                    <a:gd name="T50" fmla="*/ 26 w 93"/>
                    <a:gd name="T51" fmla="*/ 40 h 123"/>
                    <a:gd name="T52" fmla="*/ 25 w 93"/>
                    <a:gd name="T53" fmla="*/ 40 h 123"/>
                    <a:gd name="T54" fmla="*/ 25 w 93"/>
                    <a:gd name="T55" fmla="*/ 32 h 123"/>
                    <a:gd name="T56" fmla="*/ 25 w 93"/>
                    <a:gd name="T57" fmla="*/ 3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123">
                      <a:moveTo>
                        <a:pt x="86" y="43"/>
                      </a:moveTo>
                      <a:cubicBezTo>
                        <a:pt x="80" y="43"/>
                        <a:pt x="80" y="43"/>
                        <a:pt x="80" y="43"/>
                      </a:cubicBezTo>
                      <a:cubicBezTo>
                        <a:pt x="80" y="40"/>
                        <a:pt x="80" y="40"/>
                        <a:pt x="80" y="40"/>
                      </a:cubicBezTo>
                      <a:cubicBezTo>
                        <a:pt x="79" y="40"/>
                        <a:pt x="79" y="40"/>
                        <a:pt x="79" y="40"/>
                      </a:cubicBezTo>
                      <a:cubicBezTo>
                        <a:pt x="79" y="32"/>
                        <a:pt x="79" y="32"/>
                        <a:pt x="79" y="32"/>
                      </a:cubicBezTo>
                      <a:cubicBezTo>
                        <a:pt x="79" y="14"/>
                        <a:pt x="64" y="0"/>
                        <a:pt x="46" y="0"/>
                      </a:cubicBezTo>
                      <a:cubicBezTo>
                        <a:pt x="29" y="0"/>
                        <a:pt x="14" y="14"/>
                        <a:pt x="14" y="32"/>
                      </a:cubicBezTo>
                      <a:cubicBezTo>
                        <a:pt x="14" y="40"/>
                        <a:pt x="14" y="40"/>
                        <a:pt x="14" y="40"/>
                      </a:cubicBezTo>
                      <a:cubicBezTo>
                        <a:pt x="13" y="40"/>
                        <a:pt x="13" y="40"/>
                        <a:pt x="13" y="40"/>
                      </a:cubicBezTo>
                      <a:cubicBezTo>
                        <a:pt x="13" y="43"/>
                        <a:pt x="13" y="43"/>
                        <a:pt x="13" y="43"/>
                      </a:cubicBezTo>
                      <a:cubicBezTo>
                        <a:pt x="7" y="43"/>
                        <a:pt x="7" y="43"/>
                        <a:pt x="7" y="43"/>
                      </a:cubicBezTo>
                      <a:cubicBezTo>
                        <a:pt x="3" y="43"/>
                        <a:pt x="0" y="46"/>
                        <a:pt x="0" y="50"/>
                      </a:cubicBezTo>
                      <a:cubicBezTo>
                        <a:pt x="0" y="116"/>
                        <a:pt x="0" y="116"/>
                        <a:pt x="0" y="116"/>
                      </a:cubicBezTo>
                      <a:cubicBezTo>
                        <a:pt x="0" y="120"/>
                        <a:pt x="3" y="123"/>
                        <a:pt x="7" y="123"/>
                      </a:cubicBezTo>
                      <a:cubicBezTo>
                        <a:pt x="86" y="123"/>
                        <a:pt x="86" y="123"/>
                        <a:pt x="86" y="123"/>
                      </a:cubicBezTo>
                      <a:cubicBezTo>
                        <a:pt x="89" y="123"/>
                        <a:pt x="93" y="120"/>
                        <a:pt x="93" y="116"/>
                      </a:cubicBezTo>
                      <a:cubicBezTo>
                        <a:pt x="93" y="50"/>
                        <a:pt x="93" y="50"/>
                        <a:pt x="93" y="50"/>
                      </a:cubicBezTo>
                      <a:cubicBezTo>
                        <a:pt x="93" y="46"/>
                        <a:pt x="89" y="43"/>
                        <a:pt x="86" y="43"/>
                      </a:cubicBezTo>
                      <a:close/>
                      <a:moveTo>
                        <a:pt x="25" y="32"/>
                      </a:moveTo>
                      <a:cubicBezTo>
                        <a:pt x="25" y="20"/>
                        <a:pt x="34" y="10"/>
                        <a:pt x="46" y="10"/>
                      </a:cubicBezTo>
                      <a:cubicBezTo>
                        <a:pt x="58" y="10"/>
                        <a:pt x="68" y="20"/>
                        <a:pt x="68" y="32"/>
                      </a:cubicBezTo>
                      <a:cubicBezTo>
                        <a:pt x="68" y="40"/>
                        <a:pt x="68" y="40"/>
                        <a:pt x="68" y="40"/>
                      </a:cubicBezTo>
                      <a:cubicBezTo>
                        <a:pt x="67" y="40"/>
                        <a:pt x="67" y="40"/>
                        <a:pt x="67" y="40"/>
                      </a:cubicBezTo>
                      <a:cubicBezTo>
                        <a:pt x="67" y="43"/>
                        <a:pt x="67" y="43"/>
                        <a:pt x="67" y="43"/>
                      </a:cubicBezTo>
                      <a:cubicBezTo>
                        <a:pt x="26" y="43"/>
                        <a:pt x="26" y="43"/>
                        <a:pt x="26" y="43"/>
                      </a:cubicBezTo>
                      <a:cubicBezTo>
                        <a:pt x="26" y="40"/>
                        <a:pt x="26" y="40"/>
                        <a:pt x="26" y="40"/>
                      </a:cubicBezTo>
                      <a:cubicBezTo>
                        <a:pt x="25" y="40"/>
                        <a:pt x="25" y="40"/>
                        <a:pt x="25" y="40"/>
                      </a:cubicBezTo>
                      <a:cubicBezTo>
                        <a:pt x="25" y="32"/>
                        <a:pt x="25" y="32"/>
                        <a:pt x="25" y="32"/>
                      </a:cubicBezTo>
                      <a:cubicBezTo>
                        <a:pt x="25" y="32"/>
                        <a:pt x="25"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66" name="Freeform 13"/>
                <p:cNvSpPr>
                  <a:spLocks noEditPoints="1"/>
                </p:cNvSpPr>
                <p:nvPr/>
              </p:nvSpPr>
              <p:spPr bwMode="auto">
                <a:xfrm>
                  <a:off x="2080" y="1514"/>
                  <a:ext cx="277" cy="161"/>
                </a:xfrm>
                <a:custGeom>
                  <a:avLst/>
                  <a:gdLst>
                    <a:gd name="T0" fmla="*/ 69 w 138"/>
                    <a:gd name="T1" fmla="*/ 0 h 80"/>
                    <a:gd name="T2" fmla="*/ 0 w 138"/>
                    <a:gd name="T3" fmla="*/ 70 h 80"/>
                    <a:gd name="T4" fmla="*/ 11 w 138"/>
                    <a:gd name="T5" fmla="*/ 80 h 80"/>
                    <a:gd name="T6" fmla="*/ 127 w 138"/>
                    <a:gd name="T7" fmla="*/ 80 h 80"/>
                    <a:gd name="T8" fmla="*/ 138 w 138"/>
                    <a:gd name="T9" fmla="*/ 70 h 80"/>
                    <a:gd name="T10" fmla="*/ 69 w 138"/>
                    <a:gd name="T11" fmla="*/ 0 h 80"/>
                    <a:gd name="T12" fmla="*/ 11 w 138"/>
                    <a:gd name="T13" fmla="*/ 53 h 80"/>
                    <a:gd name="T14" fmla="*/ 7 w 138"/>
                    <a:gd name="T15" fmla="*/ 55 h 80"/>
                    <a:gd name="T16" fmla="*/ 4 w 138"/>
                    <a:gd name="T17" fmla="*/ 54 h 80"/>
                    <a:gd name="T18" fmla="*/ 6 w 138"/>
                    <a:gd name="T19" fmla="*/ 48 h 80"/>
                    <a:gd name="T20" fmla="*/ 9 w 138"/>
                    <a:gd name="T21" fmla="*/ 49 h 80"/>
                    <a:gd name="T22" fmla="*/ 11 w 138"/>
                    <a:gd name="T23" fmla="*/ 53 h 80"/>
                    <a:gd name="T24" fmla="*/ 92 w 138"/>
                    <a:gd name="T25" fmla="*/ 10 h 80"/>
                    <a:gd name="T26" fmla="*/ 93 w 138"/>
                    <a:gd name="T27" fmla="*/ 7 h 80"/>
                    <a:gd name="T28" fmla="*/ 98 w 138"/>
                    <a:gd name="T29" fmla="*/ 9 h 80"/>
                    <a:gd name="T30" fmla="*/ 97 w 138"/>
                    <a:gd name="T31" fmla="*/ 12 h 80"/>
                    <a:gd name="T32" fmla="*/ 93 w 138"/>
                    <a:gd name="T33" fmla="*/ 14 h 80"/>
                    <a:gd name="T34" fmla="*/ 92 w 138"/>
                    <a:gd name="T35" fmla="*/ 10 h 80"/>
                    <a:gd name="T36" fmla="*/ 66 w 138"/>
                    <a:gd name="T37" fmla="*/ 3 h 80"/>
                    <a:gd name="T38" fmla="*/ 69 w 138"/>
                    <a:gd name="T39" fmla="*/ 3 h 80"/>
                    <a:gd name="T40" fmla="*/ 72 w 138"/>
                    <a:gd name="T41" fmla="*/ 3 h 80"/>
                    <a:gd name="T42" fmla="*/ 72 w 138"/>
                    <a:gd name="T43" fmla="*/ 5 h 80"/>
                    <a:gd name="T44" fmla="*/ 69 w 138"/>
                    <a:gd name="T45" fmla="*/ 8 h 80"/>
                    <a:gd name="T46" fmla="*/ 66 w 138"/>
                    <a:gd name="T47" fmla="*/ 5 h 80"/>
                    <a:gd name="T48" fmla="*/ 66 w 138"/>
                    <a:gd name="T49" fmla="*/ 3 h 80"/>
                    <a:gd name="T50" fmla="*/ 66 w 138"/>
                    <a:gd name="T51" fmla="*/ 3 h 80"/>
                    <a:gd name="T52" fmla="*/ 24 w 138"/>
                    <a:gd name="T53" fmla="*/ 30 h 80"/>
                    <a:gd name="T54" fmla="*/ 21 w 138"/>
                    <a:gd name="T55" fmla="*/ 30 h 80"/>
                    <a:gd name="T56" fmla="*/ 18 w 138"/>
                    <a:gd name="T57" fmla="*/ 27 h 80"/>
                    <a:gd name="T58" fmla="*/ 22 w 138"/>
                    <a:gd name="T59" fmla="*/ 22 h 80"/>
                    <a:gd name="T60" fmla="*/ 24 w 138"/>
                    <a:gd name="T61" fmla="*/ 25 h 80"/>
                    <a:gd name="T62" fmla="*/ 24 w 138"/>
                    <a:gd name="T63" fmla="*/ 30 h 80"/>
                    <a:gd name="T64" fmla="*/ 45 w 138"/>
                    <a:gd name="T65" fmla="*/ 14 h 80"/>
                    <a:gd name="T66" fmla="*/ 41 w 138"/>
                    <a:gd name="T67" fmla="*/ 12 h 80"/>
                    <a:gd name="T68" fmla="*/ 40 w 138"/>
                    <a:gd name="T69" fmla="*/ 9 h 80"/>
                    <a:gd name="T70" fmla="*/ 46 w 138"/>
                    <a:gd name="T71" fmla="*/ 7 h 80"/>
                    <a:gd name="T72" fmla="*/ 46 w 138"/>
                    <a:gd name="T73" fmla="*/ 10 h 80"/>
                    <a:gd name="T74" fmla="*/ 45 w 138"/>
                    <a:gd name="T75" fmla="*/ 14 h 80"/>
                    <a:gd name="T76" fmla="*/ 75 w 138"/>
                    <a:gd name="T77" fmla="*/ 71 h 80"/>
                    <a:gd name="T78" fmla="*/ 66 w 138"/>
                    <a:gd name="T79" fmla="*/ 71 h 80"/>
                    <a:gd name="T80" fmla="*/ 66 w 138"/>
                    <a:gd name="T81" fmla="*/ 61 h 80"/>
                    <a:gd name="T82" fmla="*/ 99 w 138"/>
                    <a:gd name="T83" fmla="*/ 27 h 80"/>
                    <a:gd name="T84" fmla="*/ 100 w 138"/>
                    <a:gd name="T85" fmla="*/ 28 h 80"/>
                    <a:gd name="T86" fmla="*/ 75 w 138"/>
                    <a:gd name="T87" fmla="*/ 71 h 80"/>
                    <a:gd name="T88" fmla="*/ 75 w 138"/>
                    <a:gd name="T89" fmla="*/ 71 h 80"/>
                    <a:gd name="T90" fmla="*/ 117 w 138"/>
                    <a:gd name="T91" fmla="*/ 30 h 80"/>
                    <a:gd name="T92" fmla="*/ 113 w 138"/>
                    <a:gd name="T93" fmla="*/ 30 h 80"/>
                    <a:gd name="T94" fmla="*/ 113 w 138"/>
                    <a:gd name="T95" fmla="*/ 25 h 80"/>
                    <a:gd name="T96" fmla="*/ 116 w 138"/>
                    <a:gd name="T97" fmla="*/ 22 h 80"/>
                    <a:gd name="T98" fmla="*/ 120 w 138"/>
                    <a:gd name="T99" fmla="*/ 27 h 80"/>
                    <a:gd name="T100" fmla="*/ 117 w 138"/>
                    <a:gd name="T101" fmla="*/ 30 h 80"/>
                    <a:gd name="T102" fmla="*/ 117 w 138"/>
                    <a:gd name="T103" fmla="*/ 30 h 80"/>
                    <a:gd name="T104" fmla="*/ 131 w 138"/>
                    <a:gd name="T105" fmla="*/ 55 h 80"/>
                    <a:gd name="T106" fmla="*/ 127 w 138"/>
                    <a:gd name="T107" fmla="*/ 53 h 80"/>
                    <a:gd name="T108" fmla="*/ 129 w 138"/>
                    <a:gd name="T109" fmla="*/ 49 h 80"/>
                    <a:gd name="T110" fmla="*/ 132 w 138"/>
                    <a:gd name="T111" fmla="*/ 48 h 80"/>
                    <a:gd name="T112" fmla="*/ 134 w 138"/>
                    <a:gd name="T113" fmla="*/ 53 h 80"/>
                    <a:gd name="T114" fmla="*/ 131 w 138"/>
                    <a:gd name="T115" fmla="*/ 55 h 80"/>
                    <a:gd name="T116" fmla="*/ 131 w 138"/>
                    <a:gd name="T117"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 h="80">
                      <a:moveTo>
                        <a:pt x="69" y="0"/>
                      </a:moveTo>
                      <a:cubicBezTo>
                        <a:pt x="31" y="0"/>
                        <a:pt x="0" y="31"/>
                        <a:pt x="0" y="70"/>
                      </a:cubicBezTo>
                      <a:cubicBezTo>
                        <a:pt x="0" y="76"/>
                        <a:pt x="4" y="80"/>
                        <a:pt x="11" y="80"/>
                      </a:cubicBezTo>
                      <a:cubicBezTo>
                        <a:pt x="127" y="80"/>
                        <a:pt x="127" y="80"/>
                        <a:pt x="127" y="80"/>
                      </a:cubicBezTo>
                      <a:cubicBezTo>
                        <a:pt x="135" y="80"/>
                        <a:pt x="138" y="76"/>
                        <a:pt x="138" y="70"/>
                      </a:cubicBezTo>
                      <a:cubicBezTo>
                        <a:pt x="138" y="31"/>
                        <a:pt x="107" y="0"/>
                        <a:pt x="69" y="0"/>
                      </a:cubicBezTo>
                      <a:close/>
                      <a:moveTo>
                        <a:pt x="11" y="53"/>
                      </a:moveTo>
                      <a:cubicBezTo>
                        <a:pt x="10" y="55"/>
                        <a:pt x="9" y="56"/>
                        <a:pt x="7" y="55"/>
                      </a:cubicBezTo>
                      <a:cubicBezTo>
                        <a:pt x="4" y="54"/>
                        <a:pt x="4" y="54"/>
                        <a:pt x="4" y="54"/>
                      </a:cubicBezTo>
                      <a:cubicBezTo>
                        <a:pt x="4" y="52"/>
                        <a:pt x="5" y="49"/>
                        <a:pt x="6" y="48"/>
                      </a:cubicBezTo>
                      <a:cubicBezTo>
                        <a:pt x="9" y="49"/>
                        <a:pt x="9" y="49"/>
                        <a:pt x="9" y="49"/>
                      </a:cubicBezTo>
                      <a:cubicBezTo>
                        <a:pt x="11" y="50"/>
                        <a:pt x="11" y="52"/>
                        <a:pt x="11" y="53"/>
                      </a:cubicBezTo>
                      <a:close/>
                      <a:moveTo>
                        <a:pt x="92" y="10"/>
                      </a:moveTo>
                      <a:cubicBezTo>
                        <a:pt x="93" y="7"/>
                        <a:pt x="93" y="7"/>
                        <a:pt x="93" y="7"/>
                      </a:cubicBezTo>
                      <a:cubicBezTo>
                        <a:pt x="95" y="8"/>
                        <a:pt x="96" y="8"/>
                        <a:pt x="98" y="9"/>
                      </a:cubicBezTo>
                      <a:cubicBezTo>
                        <a:pt x="97" y="12"/>
                        <a:pt x="97" y="12"/>
                        <a:pt x="97" y="12"/>
                      </a:cubicBezTo>
                      <a:cubicBezTo>
                        <a:pt x="96" y="14"/>
                        <a:pt x="95" y="15"/>
                        <a:pt x="93" y="14"/>
                      </a:cubicBezTo>
                      <a:cubicBezTo>
                        <a:pt x="92" y="13"/>
                        <a:pt x="91" y="12"/>
                        <a:pt x="92" y="10"/>
                      </a:cubicBezTo>
                      <a:close/>
                      <a:moveTo>
                        <a:pt x="66" y="3"/>
                      </a:moveTo>
                      <a:cubicBezTo>
                        <a:pt x="67" y="3"/>
                        <a:pt x="68" y="3"/>
                        <a:pt x="69" y="3"/>
                      </a:cubicBezTo>
                      <a:cubicBezTo>
                        <a:pt x="70" y="3"/>
                        <a:pt x="71" y="3"/>
                        <a:pt x="72" y="3"/>
                      </a:cubicBezTo>
                      <a:cubicBezTo>
                        <a:pt x="72" y="5"/>
                        <a:pt x="72" y="5"/>
                        <a:pt x="72" y="5"/>
                      </a:cubicBezTo>
                      <a:cubicBezTo>
                        <a:pt x="72" y="7"/>
                        <a:pt x="71" y="8"/>
                        <a:pt x="69" y="8"/>
                      </a:cubicBezTo>
                      <a:cubicBezTo>
                        <a:pt x="68" y="8"/>
                        <a:pt x="66" y="7"/>
                        <a:pt x="66" y="5"/>
                      </a:cubicBezTo>
                      <a:cubicBezTo>
                        <a:pt x="66" y="3"/>
                        <a:pt x="66" y="3"/>
                        <a:pt x="66" y="3"/>
                      </a:cubicBezTo>
                      <a:cubicBezTo>
                        <a:pt x="66" y="3"/>
                        <a:pt x="66" y="3"/>
                        <a:pt x="66" y="3"/>
                      </a:cubicBezTo>
                      <a:close/>
                      <a:moveTo>
                        <a:pt x="24" y="30"/>
                      </a:moveTo>
                      <a:cubicBezTo>
                        <a:pt x="23" y="31"/>
                        <a:pt x="22" y="31"/>
                        <a:pt x="21" y="30"/>
                      </a:cubicBezTo>
                      <a:cubicBezTo>
                        <a:pt x="18" y="27"/>
                        <a:pt x="18" y="27"/>
                        <a:pt x="18" y="27"/>
                      </a:cubicBezTo>
                      <a:cubicBezTo>
                        <a:pt x="19" y="25"/>
                        <a:pt x="20" y="24"/>
                        <a:pt x="22" y="22"/>
                      </a:cubicBezTo>
                      <a:cubicBezTo>
                        <a:pt x="24" y="25"/>
                        <a:pt x="24" y="25"/>
                        <a:pt x="24" y="25"/>
                      </a:cubicBezTo>
                      <a:cubicBezTo>
                        <a:pt x="26" y="27"/>
                        <a:pt x="26" y="29"/>
                        <a:pt x="24" y="30"/>
                      </a:cubicBezTo>
                      <a:close/>
                      <a:moveTo>
                        <a:pt x="45" y="14"/>
                      </a:moveTo>
                      <a:cubicBezTo>
                        <a:pt x="43" y="15"/>
                        <a:pt x="42" y="14"/>
                        <a:pt x="41" y="12"/>
                      </a:cubicBezTo>
                      <a:cubicBezTo>
                        <a:pt x="40" y="9"/>
                        <a:pt x="40" y="9"/>
                        <a:pt x="40" y="9"/>
                      </a:cubicBezTo>
                      <a:cubicBezTo>
                        <a:pt x="42" y="8"/>
                        <a:pt x="44" y="8"/>
                        <a:pt x="46" y="7"/>
                      </a:cubicBezTo>
                      <a:cubicBezTo>
                        <a:pt x="46" y="10"/>
                        <a:pt x="46" y="10"/>
                        <a:pt x="46" y="10"/>
                      </a:cubicBezTo>
                      <a:cubicBezTo>
                        <a:pt x="47" y="12"/>
                        <a:pt x="46" y="13"/>
                        <a:pt x="45" y="14"/>
                      </a:cubicBezTo>
                      <a:close/>
                      <a:moveTo>
                        <a:pt x="75" y="71"/>
                      </a:moveTo>
                      <a:cubicBezTo>
                        <a:pt x="73" y="74"/>
                        <a:pt x="69" y="74"/>
                        <a:pt x="66" y="71"/>
                      </a:cubicBezTo>
                      <a:cubicBezTo>
                        <a:pt x="64" y="69"/>
                        <a:pt x="63" y="64"/>
                        <a:pt x="66" y="61"/>
                      </a:cubicBezTo>
                      <a:cubicBezTo>
                        <a:pt x="99" y="27"/>
                        <a:pt x="99" y="27"/>
                        <a:pt x="99" y="27"/>
                      </a:cubicBezTo>
                      <a:cubicBezTo>
                        <a:pt x="100" y="28"/>
                        <a:pt x="100" y="28"/>
                        <a:pt x="100" y="28"/>
                      </a:cubicBezTo>
                      <a:cubicBezTo>
                        <a:pt x="75" y="71"/>
                        <a:pt x="75" y="71"/>
                        <a:pt x="75" y="71"/>
                      </a:cubicBezTo>
                      <a:cubicBezTo>
                        <a:pt x="75" y="71"/>
                        <a:pt x="75" y="71"/>
                        <a:pt x="75" y="71"/>
                      </a:cubicBezTo>
                      <a:close/>
                      <a:moveTo>
                        <a:pt x="117" y="30"/>
                      </a:moveTo>
                      <a:cubicBezTo>
                        <a:pt x="116" y="31"/>
                        <a:pt x="115" y="31"/>
                        <a:pt x="113" y="30"/>
                      </a:cubicBezTo>
                      <a:cubicBezTo>
                        <a:pt x="112" y="29"/>
                        <a:pt x="112" y="27"/>
                        <a:pt x="113" y="25"/>
                      </a:cubicBezTo>
                      <a:cubicBezTo>
                        <a:pt x="116" y="22"/>
                        <a:pt x="116" y="22"/>
                        <a:pt x="116" y="22"/>
                      </a:cubicBezTo>
                      <a:cubicBezTo>
                        <a:pt x="118" y="24"/>
                        <a:pt x="119" y="25"/>
                        <a:pt x="120" y="27"/>
                      </a:cubicBezTo>
                      <a:cubicBezTo>
                        <a:pt x="117" y="30"/>
                        <a:pt x="117" y="30"/>
                        <a:pt x="117" y="30"/>
                      </a:cubicBezTo>
                      <a:cubicBezTo>
                        <a:pt x="117" y="30"/>
                        <a:pt x="117" y="30"/>
                        <a:pt x="117" y="30"/>
                      </a:cubicBezTo>
                      <a:close/>
                      <a:moveTo>
                        <a:pt x="131" y="55"/>
                      </a:moveTo>
                      <a:cubicBezTo>
                        <a:pt x="129" y="56"/>
                        <a:pt x="128" y="55"/>
                        <a:pt x="127" y="53"/>
                      </a:cubicBezTo>
                      <a:cubicBezTo>
                        <a:pt x="127" y="52"/>
                        <a:pt x="127" y="50"/>
                        <a:pt x="129" y="49"/>
                      </a:cubicBezTo>
                      <a:cubicBezTo>
                        <a:pt x="132" y="48"/>
                        <a:pt x="132" y="48"/>
                        <a:pt x="132" y="48"/>
                      </a:cubicBezTo>
                      <a:cubicBezTo>
                        <a:pt x="133" y="49"/>
                        <a:pt x="134" y="52"/>
                        <a:pt x="134" y="53"/>
                      </a:cubicBezTo>
                      <a:cubicBezTo>
                        <a:pt x="131" y="55"/>
                        <a:pt x="131" y="55"/>
                        <a:pt x="131" y="55"/>
                      </a:cubicBezTo>
                      <a:cubicBezTo>
                        <a:pt x="131" y="55"/>
                        <a:pt x="131" y="55"/>
                        <a:pt x="131"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67" name="Freeform 14"/>
                <p:cNvSpPr>
                  <a:spLocks noEditPoints="1"/>
                </p:cNvSpPr>
                <p:nvPr/>
              </p:nvSpPr>
              <p:spPr bwMode="auto">
                <a:xfrm>
                  <a:off x="2776" y="2177"/>
                  <a:ext cx="202" cy="202"/>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82 w 100"/>
                    <a:gd name="T11" fmla="*/ 68 h 100"/>
                    <a:gd name="T12" fmla="*/ 77 w 100"/>
                    <a:gd name="T13" fmla="*/ 70 h 100"/>
                    <a:gd name="T14" fmla="*/ 46 w 100"/>
                    <a:gd name="T15" fmla="*/ 54 h 100"/>
                    <a:gd name="T16" fmla="*/ 45 w 100"/>
                    <a:gd name="T17" fmla="*/ 51 h 100"/>
                    <a:gd name="T18" fmla="*/ 45 w 100"/>
                    <a:gd name="T19" fmla="*/ 51 h 100"/>
                    <a:gd name="T20" fmla="*/ 45 w 100"/>
                    <a:gd name="T21" fmla="*/ 17 h 100"/>
                    <a:gd name="T22" fmla="*/ 48 w 100"/>
                    <a:gd name="T23" fmla="*/ 13 h 100"/>
                    <a:gd name="T24" fmla="*/ 52 w 100"/>
                    <a:gd name="T25" fmla="*/ 17 h 100"/>
                    <a:gd name="T26" fmla="*/ 52 w 100"/>
                    <a:gd name="T27" fmla="*/ 49 h 100"/>
                    <a:gd name="T28" fmla="*/ 80 w 100"/>
                    <a:gd name="T29" fmla="*/ 63 h 100"/>
                    <a:gd name="T30" fmla="*/ 82 w 100"/>
                    <a:gd name="T31" fmla="*/ 6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00">
                      <a:moveTo>
                        <a:pt x="50" y="0"/>
                      </a:moveTo>
                      <a:cubicBezTo>
                        <a:pt x="22" y="0"/>
                        <a:pt x="0" y="22"/>
                        <a:pt x="0" y="50"/>
                      </a:cubicBezTo>
                      <a:cubicBezTo>
                        <a:pt x="0" y="77"/>
                        <a:pt x="22" y="100"/>
                        <a:pt x="50" y="100"/>
                      </a:cubicBezTo>
                      <a:cubicBezTo>
                        <a:pt x="78" y="100"/>
                        <a:pt x="100" y="77"/>
                        <a:pt x="100" y="50"/>
                      </a:cubicBezTo>
                      <a:cubicBezTo>
                        <a:pt x="100" y="22"/>
                        <a:pt x="78" y="0"/>
                        <a:pt x="50" y="0"/>
                      </a:cubicBezTo>
                      <a:close/>
                      <a:moveTo>
                        <a:pt x="82" y="68"/>
                      </a:moveTo>
                      <a:cubicBezTo>
                        <a:pt x="81" y="70"/>
                        <a:pt x="79" y="71"/>
                        <a:pt x="77" y="70"/>
                      </a:cubicBezTo>
                      <a:cubicBezTo>
                        <a:pt x="46" y="54"/>
                        <a:pt x="46" y="54"/>
                        <a:pt x="46" y="54"/>
                      </a:cubicBezTo>
                      <a:cubicBezTo>
                        <a:pt x="45" y="54"/>
                        <a:pt x="45" y="52"/>
                        <a:pt x="45" y="51"/>
                      </a:cubicBezTo>
                      <a:cubicBezTo>
                        <a:pt x="45" y="51"/>
                        <a:pt x="45" y="51"/>
                        <a:pt x="45" y="51"/>
                      </a:cubicBezTo>
                      <a:cubicBezTo>
                        <a:pt x="45" y="17"/>
                        <a:pt x="45" y="17"/>
                        <a:pt x="45" y="17"/>
                      </a:cubicBezTo>
                      <a:cubicBezTo>
                        <a:pt x="45" y="15"/>
                        <a:pt x="46" y="13"/>
                        <a:pt x="48" y="13"/>
                      </a:cubicBezTo>
                      <a:cubicBezTo>
                        <a:pt x="51" y="13"/>
                        <a:pt x="52" y="15"/>
                        <a:pt x="52" y="17"/>
                      </a:cubicBezTo>
                      <a:cubicBezTo>
                        <a:pt x="52" y="49"/>
                        <a:pt x="52" y="49"/>
                        <a:pt x="52" y="49"/>
                      </a:cubicBezTo>
                      <a:cubicBezTo>
                        <a:pt x="80" y="63"/>
                        <a:pt x="80" y="63"/>
                        <a:pt x="80" y="63"/>
                      </a:cubicBezTo>
                      <a:cubicBezTo>
                        <a:pt x="83" y="64"/>
                        <a:pt x="83" y="66"/>
                        <a:pt x="82"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68" name="Freeform 15"/>
                <p:cNvSpPr>
                  <a:spLocks/>
                </p:cNvSpPr>
                <p:nvPr/>
              </p:nvSpPr>
              <p:spPr bwMode="auto">
                <a:xfrm>
                  <a:off x="2819" y="2145"/>
                  <a:ext cx="118" cy="16"/>
                </a:xfrm>
                <a:custGeom>
                  <a:avLst/>
                  <a:gdLst>
                    <a:gd name="T0" fmla="*/ 59 w 59"/>
                    <a:gd name="T1" fmla="*/ 4 h 8"/>
                    <a:gd name="T2" fmla="*/ 55 w 59"/>
                    <a:gd name="T3" fmla="*/ 8 h 8"/>
                    <a:gd name="T4" fmla="*/ 3 w 59"/>
                    <a:gd name="T5" fmla="*/ 8 h 8"/>
                    <a:gd name="T6" fmla="*/ 0 w 59"/>
                    <a:gd name="T7" fmla="*/ 4 h 8"/>
                    <a:gd name="T8" fmla="*/ 0 w 59"/>
                    <a:gd name="T9" fmla="*/ 4 h 8"/>
                    <a:gd name="T10" fmla="*/ 3 w 59"/>
                    <a:gd name="T11" fmla="*/ 0 h 8"/>
                    <a:gd name="T12" fmla="*/ 55 w 59"/>
                    <a:gd name="T13" fmla="*/ 0 h 8"/>
                    <a:gd name="T14" fmla="*/ 59 w 5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59" y="4"/>
                      </a:moveTo>
                      <a:cubicBezTo>
                        <a:pt x="59" y="6"/>
                        <a:pt x="57" y="8"/>
                        <a:pt x="55" y="8"/>
                      </a:cubicBezTo>
                      <a:cubicBezTo>
                        <a:pt x="3" y="8"/>
                        <a:pt x="3" y="8"/>
                        <a:pt x="3" y="8"/>
                      </a:cubicBezTo>
                      <a:cubicBezTo>
                        <a:pt x="1" y="8"/>
                        <a:pt x="0" y="6"/>
                        <a:pt x="0" y="4"/>
                      </a:cubicBezTo>
                      <a:cubicBezTo>
                        <a:pt x="0" y="4"/>
                        <a:pt x="0" y="4"/>
                        <a:pt x="0" y="4"/>
                      </a:cubicBezTo>
                      <a:cubicBezTo>
                        <a:pt x="0" y="2"/>
                        <a:pt x="1" y="0"/>
                        <a:pt x="3" y="0"/>
                      </a:cubicBezTo>
                      <a:cubicBezTo>
                        <a:pt x="55" y="0"/>
                        <a:pt x="55" y="0"/>
                        <a:pt x="55" y="0"/>
                      </a:cubicBezTo>
                      <a:cubicBezTo>
                        <a:pt x="57" y="0"/>
                        <a:pt x="59" y="2"/>
                        <a:pt x="5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grpSp>
          <p:grpSp>
            <p:nvGrpSpPr>
              <p:cNvPr id="534" name="Group 4"/>
              <p:cNvGrpSpPr>
                <a:grpSpLocks noChangeAspect="1"/>
              </p:cNvGrpSpPr>
              <p:nvPr/>
            </p:nvGrpSpPr>
            <p:grpSpPr bwMode="auto">
              <a:xfrm>
                <a:off x="2102749" y="2352530"/>
                <a:ext cx="248782" cy="249066"/>
                <a:chOff x="2007" y="746"/>
                <a:chExt cx="1744" cy="1746"/>
              </a:xfrm>
            </p:grpSpPr>
            <p:sp>
              <p:nvSpPr>
                <p:cNvPr id="547" name="Freeform 5"/>
                <p:cNvSpPr>
                  <a:spLocks/>
                </p:cNvSpPr>
                <p:nvPr/>
              </p:nvSpPr>
              <p:spPr bwMode="auto">
                <a:xfrm>
                  <a:off x="2007" y="746"/>
                  <a:ext cx="1744" cy="1746"/>
                </a:xfrm>
                <a:custGeom>
                  <a:avLst/>
                  <a:gdLst>
                    <a:gd name="T0" fmla="*/ 406 w 866"/>
                    <a:gd name="T1" fmla="*/ 14 h 866"/>
                    <a:gd name="T2" fmla="*/ 459 w 866"/>
                    <a:gd name="T3" fmla="*/ 14 h 866"/>
                    <a:gd name="T4" fmla="*/ 852 w 866"/>
                    <a:gd name="T5" fmla="*/ 407 h 866"/>
                    <a:gd name="T6" fmla="*/ 852 w 866"/>
                    <a:gd name="T7" fmla="*/ 460 h 866"/>
                    <a:gd name="T8" fmla="*/ 460 w 866"/>
                    <a:gd name="T9" fmla="*/ 852 h 866"/>
                    <a:gd name="T10" fmla="*/ 407 w 866"/>
                    <a:gd name="T11" fmla="*/ 852 h 866"/>
                    <a:gd name="T12" fmla="*/ 14 w 866"/>
                    <a:gd name="T13" fmla="*/ 459 h 866"/>
                    <a:gd name="T14" fmla="*/ 14 w 866"/>
                    <a:gd name="T15" fmla="*/ 406 h 866"/>
                    <a:gd name="T16" fmla="*/ 406 w 866"/>
                    <a:gd name="T17" fmla="*/ 1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6" h="866">
                      <a:moveTo>
                        <a:pt x="406" y="14"/>
                      </a:moveTo>
                      <a:cubicBezTo>
                        <a:pt x="421" y="0"/>
                        <a:pt x="445" y="0"/>
                        <a:pt x="459" y="14"/>
                      </a:cubicBezTo>
                      <a:cubicBezTo>
                        <a:pt x="852" y="407"/>
                        <a:pt x="852" y="407"/>
                        <a:pt x="852" y="407"/>
                      </a:cubicBezTo>
                      <a:cubicBezTo>
                        <a:pt x="866" y="421"/>
                        <a:pt x="866" y="445"/>
                        <a:pt x="852" y="460"/>
                      </a:cubicBezTo>
                      <a:cubicBezTo>
                        <a:pt x="460" y="852"/>
                        <a:pt x="460" y="852"/>
                        <a:pt x="460" y="852"/>
                      </a:cubicBezTo>
                      <a:cubicBezTo>
                        <a:pt x="445" y="866"/>
                        <a:pt x="421" y="866"/>
                        <a:pt x="407" y="852"/>
                      </a:cubicBezTo>
                      <a:cubicBezTo>
                        <a:pt x="14" y="459"/>
                        <a:pt x="14" y="459"/>
                        <a:pt x="14" y="459"/>
                      </a:cubicBezTo>
                      <a:cubicBezTo>
                        <a:pt x="0" y="445"/>
                        <a:pt x="0" y="421"/>
                        <a:pt x="14" y="406"/>
                      </a:cubicBezTo>
                      <a:lnTo>
                        <a:pt x="406" y="14"/>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48" name="Freeform 6"/>
                <p:cNvSpPr>
                  <a:spLocks/>
                </p:cNvSpPr>
                <p:nvPr/>
              </p:nvSpPr>
              <p:spPr bwMode="auto">
                <a:xfrm>
                  <a:off x="2386" y="1125"/>
                  <a:ext cx="986" cy="988"/>
                </a:xfrm>
                <a:custGeom>
                  <a:avLst/>
                  <a:gdLst>
                    <a:gd name="T0" fmla="*/ 230 w 490"/>
                    <a:gd name="T1" fmla="*/ 8 h 490"/>
                    <a:gd name="T2" fmla="*/ 260 w 490"/>
                    <a:gd name="T3" fmla="*/ 8 h 490"/>
                    <a:gd name="T4" fmla="*/ 482 w 490"/>
                    <a:gd name="T5" fmla="*/ 230 h 490"/>
                    <a:gd name="T6" fmla="*/ 482 w 490"/>
                    <a:gd name="T7" fmla="*/ 260 h 490"/>
                    <a:gd name="T8" fmla="*/ 260 w 490"/>
                    <a:gd name="T9" fmla="*/ 482 h 490"/>
                    <a:gd name="T10" fmla="*/ 230 w 490"/>
                    <a:gd name="T11" fmla="*/ 482 h 490"/>
                    <a:gd name="T12" fmla="*/ 8 w 490"/>
                    <a:gd name="T13" fmla="*/ 260 h 490"/>
                    <a:gd name="T14" fmla="*/ 8 w 490"/>
                    <a:gd name="T15" fmla="*/ 230 h 490"/>
                    <a:gd name="T16" fmla="*/ 230 w 490"/>
                    <a:gd name="T17" fmla="*/ 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490">
                      <a:moveTo>
                        <a:pt x="230" y="8"/>
                      </a:moveTo>
                      <a:cubicBezTo>
                        <a:pt x="238" y="0"/>
                        <a:pt x="252" y="0"/>
                        <a:pt x="260" y="8"/>
                      </a:cubicBezTo>
                      <a:cubicBezTo>
                        <a:pt x="482" y="230"/>
                        <a:pt x="482" y="230"/>
                        <a:pt x="482" y="230"/>
                      </a:cubicBezTo>
                      <a:cubicBezTo>
                        <a:pt x="490" y="238"/>
                        <a:pt x="490" y="252"/>
                        <a:pt x="482" y="260"/>
                      </a:cubicBezTo>
                      <a:cubicBezTo>
                        <a:pt x="260" y="482"/>
                        <a:pt x="260" y="482"/>
                        <a:pt x="260" y="482"/>
                      </a:cubicBezTo>
                      <a:cubicBezTo>
                        <a:pt x="252" y="490"/>
                        <a:pt x="238" y="490"/>
                        <a:pt x="230" y="482"/>
                      </a:cubicBezTo>
                      <a:cubicBezTo>
                        <a:pt x="8" y="260"/>
                        <a:pt x="8" y="260"/>
                        <a:pt x="8" y="260"/>
                      </a:cubicBezTo>
                      <a:cubicBezTo>
                        <a:pt x="0" y="252"/>
                        <a:pt x="0" y="238"/>
                        <a:pt x="8" y="230"/>
                      </a:cubicBezTo>
                      <a:lnTo>
                        <a:pt x="23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49" name="Freeform 7"/>
                <p:cNvSpPr>
                  <a:spLocks noEditPoints="1"/>
                </p:cNvSpPr>
                <p:nvPr/>
              </p:nvSpPr>
              <p:spPr bwMode="auto">
                <a:xfrm>
                  <a:off x="2557" y="1530"/>
                  <a:ext cx="187" cy="186"/>
                </a:xfrm>
                <a:custGeom>
                  <a:avLst/>
                  <a:gdLst>
                    <a:gd name="T0" fmla="*/ 187 w 187"/>
                    <a:gd name="T1" fmla="*/ 186 h 186"/>
                    <a:gd name="T2" fmla="*/ 145 w 187"/>
                    <a:gd name="T3" fmla="*/ 186 h 186"/>
                    <a:gd name="T4" fmla="*/ 129 w 187"/>
                    <a:gd name="T5" fmla="*/ 143 h 186"/>
                    <a:gd name="T6" fmla="*/ 56 w 187"/>
                    <a:gd name="T7" fmla="*/ 143 h 186"/>
                    <a:gd name="T8" fmla="*/ 40 w 187"/>
                    <a:gd name="T9" fmla="*/ 186 h 186"/>
                    <a:gd name="T10" fmla="*/ 0 w 187"/>
                    <a:gd name="T11" fmla="*/ 186 h 186"/>
                    <a:gd name="T12" fmla="*/ 72 w 187"/>
                    <a:gd name="T13" fmla="*/ 0 h 186"/>
                    <a:gd name="T14" fmla="*/ 113 w 187"/>
                    <a:gd name="T15" fmla="*/ 0 h 186"/>
                    <a:gd name="T16" fmla="*/ 187 w 187"/>
                    <a:gd name="T17" fmla="*/ 186 h 186"/>
                    <a:gd name="T18" fmla="*/ 117 w 187"/>
                    <a:gd name="T19" fmla="*/ 111 h 186"/>
                    <a:gd name="T20" fmla="*/ 92 w 187"/>
                    <a:gd name="T21" fmla="*/ 43 h 186"/>
                    <a:gd name="T22" fmla="*/ 66 w 187"/>
                    <a:gd name="T23" fmla="*/ 111 h 186"/>
                    <a:gd name="T24" fmla="*/ 117 w 187"/>
                    <a:gd name="T25" fmla="*/ 11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186">
                      <a:moveTo>
                        <a:pt x="187" y="186"/>
                      </a:moveTo>
                      <a:lnTo>
                        <a:pt x="145" y="186"/>
                      </a:lnTo>
                      <a:lnTo>
                        <a:pt x="129" y="143"/>
                      </a:lnTo>
                      <a:lnTo>
                        <a:pt x="56" y="143"/>
                      </a:lnTo>
                      <a:lnTo>
                        <a:pt x="40" y="186"/>
                      </a:lnTo>
                      <a:lnTo>
                        <a:pt x="0" y="186"/>
                      </a:lnTo>
                      <a:lnTo>
                        <a:pt x="72" y="0"/>
                      </a:lnTo>
                      <a:lnTo>
                        <a:pt x="113" y="0"/>
                      </a:lnTo>
                      <a:lnTo>
                        <a:pt x="187" y="186"/>
                      </a:lnTo>
                      <a:close/>
                      <a:moveTo>
                        <a:pt x="117" y="111"/>
                      </a:moveTo>
                      <a:lnTo>
                        <a:pt x="92" y="43"/>
                      </a:lnTo>
                      <a:lnTo>
                        <a:pt x="66" y="111"/>
                      </a:lnTo>
                      <a:lnTo>
                        <a:pt x="117" y="111"/>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50" name="Freeform 8"/>
                <p:cNvSpPr>
                  <a:spLocks noEditPoints="1"/>
                </p:cNvSpPr>
                <p:nvPr/>
              </p:nvSpPr>
              <p:spPr bwMode="auto">
                <a:xfrm>
                  <a:off x="2758" y="1530"/>
                  <a:ext cx="141" cy="186"/>
                </a:xfrm>
                <a:custGeom>
                  <a:avLst/>
                  <a:gdLst>
                    <a:gd name="T0" fmla="*/ 0 w 70"/>
                    <a:gd name="T1" fmla="*/ 92 h 92"/>
                    <a:gd name="T2" fmla="*/ 0 w 70"/>
                    <a:gd name="T3" fmla="*/ 0 h 92"/>
                    <a:gd name="T4" fmla="*/ 29 w 70"/>
                    <a:gd name="T5" fmla="*/ 0 h 92"/>
                    <a:gd name="T6" fmla="*/ 51 w 70"/>
                    <a:gd name="T7" fmla="*/ 1 h 92"/>
                    <a:gd name="T8" fmla="*/ 65 w 70"/>
                    <a:gd name="T9" fmla="*/ 10 h 92"/>
                    <a:gd name="T10" fmla="*/ 70 w 70"/>
                    <a:gd name="T11" fmla="*/ 28 h 92"/>
                    <a:gd name="T12" fmla="*/ 67 w 70"/>
                    <a:gd name="T13" fmla="*/ 42 h 92"/>
                    <a:gd name="T14" fmla="*/ 59 w 70"/>
                    <a:gd name="T15" fmla="*/ 51 h 92"/>
                    <a:gd name="T16" fmla="*/ 50 w 70"/>
                    <a:gd name="T17" fmla="*/ 56 h 92"/>
                    <a:gd name="T18" fmla="*/ 30 w 70"/>
                    <a:gd name="T19" fmla="*/ 57 h 92"/>
                    <a:gd name="T20" fmla="*/ 18 w 70"/>
                    <a:gd name="T21" fmla="*/ 57 h 92"/>
                    <a:gd name="T22" fmla="*/ 18 w 70"/>
                    <a:gd name="T23" fmla="*/ 92 h 92"/>
                    <a:gd name="T24" fmla="*/ 0 w 70"/>
                    <a:gd name="T25" fmla="*/ 92 h 92"/>
                    <a:gd name="T26" fmla="*/ 18 w 70"/>
                    <a:gd name="T27" fmla="*/ 15 h 92"/>
                    <a:gd name="T28" fmla="*/ 18 w 70"/>
                    <a:gd name="T29" fmla="*/ 41 h 92"/>
                    <a:gd name="T30" fmla="*/ 28 w 70"/>
                    <a:gd name="T31" fmla="*/ 41 h 92"/>
                    <a:gd name="T32" fmla="*/ 43 w 70"/>
                    <a:gd name="T33" fmla="*/ 40 h 92"/>
                    <a:gd name="T34" fmla="*/ 49 w 70"/>
                    <a:gd name="T35" fmla="*/ 35 h 92"/>
                    <a:gd name="T36" fmla="*/ 51 w 70"/>
                    <a:gd name="T37" fmla="*/ 28 h 92"/>
                    <a:gd name="T38" fmla="*/ 48 w 70"/>
                    <a:gd name="T39" fmla="*/ 20 h 92"/>
                    <a:gd name="T40" fmla="*/ 40 w 70"/>
                    <a:gd name="T41" fmla="*/ 16 h 92"/>
                    <a:gd name="T42" fmla="*/ 27 w 70"/>
                    <a:gd name="T43" fmla="*/ 15 h 92"/>
                    <a:gd name="T44" fmla="*/ 18 w 70"/>
                    <a:gd name="T45" fmla="*/ 1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92">
                      <a:moveTo>
                        <a:pt x="0" y="92"/>
                      </a:moveTo>
                      <a:cubicBezTo>
                        <a:pt x="0" y="0"/>
                        <a:pt x="0" y="0"/>
                        <a:pt x="0" y="0"/>
                      </a:cubicBezTo>
                      <a:cubicBezTo>
                        <a:pt x="29" y="0"/>
                        <a:pt x="29" y="0"/>
                        <a:pt x="29" y="0"/>
                      </a:cubicBezTo>
                      <a:cubicBezTo>
                        <a:pt x="41" y="0"/>
                        <a:pt x="48" y="0"/>
                        <a:pt x="51" y="1"/>
                      </a:cubicBezTo>
                      <a:cubicBezTo>
                        <a:pt x="57" y="2"/>
                        <a:pt x="61" y="5"/>
                        <a:pt x="65" y="10"/>
                      </a:cubicBezTo>
                      <a:cubicBezTo>
                        <a:pt x="68" y="15"/>
                        <a:pt x="70" y="21"/>
                        <a:pt x="70" y="28"/>
                      </a:cubicBezTo>
                      <a:cubicBezTo>
                        <a:pt x="70" y="34"/>
                        <a:pt x="69" y="38"/>
                        <a:pt x="67" y="42"/>
                      </a:cubicBezTo>
                      <a:cubicBezTo>
                        <a:pt x="65" y="46"/>
                        <a:pt x="62" y="49"/>
                        <a:pt x="59" y="51"/>
                      </a:cubicBezTo>
                      <a:cubicBezTo>
                        <a:pt x="56" y="53"/>
                        <a:pt x="53" y="55"/>
                        <a:pt x="50" y="56"/>
                      </a:cubicBezTo>
                      <a:cubicBezTo>
                        <a:pt x="45" y="56"/>
                        <a:pt x="39" y="57"/>
                        <a:pt x="30" y="57"/>
                      </a:cubicBezTo>
                      <a:cubicBezTo>
                        <a:pt x="18" y="57"/>
                        <a:pt x="18" y="57"/>
                        <a:pt x="18" y="57"/>
                      </a:cubicBezTo>
                      <a:cubicBezTo>
                        <a:pt x="18" y="92"/>
                        <a:pt x="18" y="92"/>
                        <a:pt x="18" y="92"/>
                      </a:cubicBezTo>
                      <a:lnTo>
                        <a:pt x="0" y="92"/>
                      </a:lnTo>
                      <a:close/>
                      <a:moveTo>
                        <a:pt x="18" y="15"/>
                      </a:moveTo>
                      <a:cubicBezTo>
                        <a:pt x="18" y="41"/>
                        <a:pt x="18" y="41"/>
                        <a:pt x="18" y="41"/>
                      </a:cubicBezTo>
                      <a:cubicBezTo>
                        <a:pt x="28" y="41"/>
                        <a:pt x="28" y="41"/>
                        <a:pt x="28" y="41"/>
                      </a:cubicBezTo>
                      <a:cubicBezTo>
                        <a:pt x="36" y="41"/>
                        <a:pt x="41" y="41"/>
                        <a:pt x="43" y="40"/>
                      </a:cubicBezTo>
                      <a:cubicBezTo>
                        <a:pt x="45" y="39"/>
                        <a:pt x="47" y="37"/>
                        <a:pt x="49" y="35"/>
                      </a:cubicBezTo>
                      <a:cubicBezTo>
                        <a:pt x="50" y="33"/>
                        <a:pt x="51" y="31"/>
                        <a:pt x="51" y="28"/>
                      </a:cubicBezTo>
                      <a:cubicBezTo>
                        <a:pt x="51" y="25"/>
                        <a:pt x="50" y="22"/>
                        <a:pt x="48" y="20"/>
                      </a:cubicBezTo>
                      <a:cubicBezTo>
                        <a:pt x="46" y="18"/>
                        <a:pt x="43" y="16"/>
                        <a:pt x="40" y="16"/>
                      </a:cubicBezTo>
                      <a:cubicBezTo>
                        <a:pt x="38" y="15"/>
                        <a:pt x="34" y="15"/>
                        <a:pt x="27" y="15"/>
                      </a:cubicBezTo>
                      <a:lnTo>
                        <a:pt x="18" y="15"/>
                      </a:ln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51" name="Rectangle 9"/>
                <p:cNvSpPr>
                  <a:spLocks noChangeArrowheads="1"/>
                </p:cNvSpPr>
                <p:nvPr/>
              </p:nvSpPr>
              <p:spPr bwMode="auto">
                <a:xfrm>
                  <a:off x="2927" y="1530"/>
                  <a:ext cx="37" cy="186"/>
                </a:xfrm>
                <a:prstGeom prst="rect">
                  <a:avLst/>
                </a:prstGeom>
                <a:solidFill>
                  <a:srgbClr val="0050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52" name="Freeform 10"/>
                <p:cNvSpPr>
                  <a:spLocks/>
                </p:cNvSpPr>
                <p:nvPr/>
              </p:nvSpPr>
              <p:spPr bwMode="auto">
                <a:xfrm>
                  <a:off x="2990" y="1526"/>
                  <a:ext cx="161" cy="192"/>
                </a:xfrm>
                <a:custGeom>
                  <a:avLst/>
                  <a:gdLst>
                    <a:gd name="T0" fmla="*/ 62 w 80"/>
                    <a:gd name="T1" fmla="*/ 60 h 95"/>
                    <a:gd name="T2" fmla="*/ 80 w 80"/>
                    <a:gd name="T3" fmla="*/ 65 h 95"/>
                    <a:gd name="T4" fmla="*/ 66 w 80"/>
                    <a:gd name="T5" fmla="*/ 88 h 95"/>
                    <a:gd name="T6" fmla="*/ 42 w 80"/>
                    <a:gd name="T7" fmla="*/ 95 h 95"/>
                    <a:gd name="T8" fmla="*/ 11 w 80"/>
                    <a:gd name="T9" fmla="*/ 83 h 95"/>
                    <a:gd name="T10" fmla="*/ 0 w 80"/>
                    <a:gd name="T11" fmla="*/ 48 h 95"/>
                    <a:gd name="T12" fmla="*/ 12 w 80"/>
                    <a:gd name="T13" fmla="*/ 13 h 95"/>
                    <a:gd name="T14" fmla="*/ 43 w 80"/>
                    <a:gd name="T15" fmla="*/ 0 h 95"/>
                    <a:gd name="T16" fmla="*/ 70 w 80"/>
                    <a:gd name="T17" fmla="*/ 10 h 95"/>
                    <a:gd name="T18" fmla="*/ 79 w 80"/>
                    <a:gd name="T19" fmla="*/ 27 h 95"/>
                    <a:gd name="T20" fmla="*/ 61 w 80"/>
                    <a:gd name="T21" fmla="*/ 31 h 95"/>
                    <a:gd name="T22" fmla="*/ 54 w 80"/>
                    <a:gd name="T23" fmla="*/ 20 h 95"/>
                    <a:gd name="T24" fmla="*/ 42 w 80"/>
                    <a:gd name="T25" fmla="*/ 16 h 95"/>
                    <a:gd name="T26" fmla="*/ 25 w 80"/>
                    <a:gd name="T27" fmla="*/ 23 h 95"/>
                    <a:gd name="T28" fmla="*/ 19 w 80"/>
                    <a:gd name="T29" fmla="*/ 47 h 95"/>
                    <a:gd name="T30" fmla="*/ 25 w 80"/>
                    <a:gd name="T31" fmla="*/ 72 h 95"/>
                    <a:gd name="T32" fmla="*/ 41 w 80"/>
                    <a:gd name="T33" fmla="*/ 79 h 95"/>
                    <a:gd name="T34" fmla="*/ 54 w 80"/>
                    <a:gd name="T35" fmla="*/ 75 h 95"/>
                    <a:gd name="T36" fmla="*/ 62 w 80"/>
                    <a:gd name="T37"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95">
                      <a:moveTo>
                        <a:pt x="62" y="60"/>
                      </a:moveTo>
                      <a:cubicBezTo>
                        <a:pt x="80" y="65"/>
                        <a:pt x="80" y="65"/>
                        <a:pt x="80" y="65"/>
                      </a:cubicBezTo>
                      <a:cubicBezTo>
                        <a:pt x="77" y="76"/>
                        <a:pt x="72" y="83"/>
                        <a:pt x="66" y="88"/>
                      </a:cubicBezTo>
                      <a:cubicBezTo>
                        <a:pt x="60" y="93"/>
                        <a:pt x="51" y="95"/>
                        <a:pt x="42" y="95"/>
                      </a:cubicBezTo>
                      <a:cubicBezTo>
                        <a:pt x="29" y="95"/>
                        <a:pt x="19" y="91"/>
                        <a:pt x="11" y="83"/>
                      </a:cubicBezTo>
                      <a:cubicBezTo>
                        <a:pt x="4" y="74"/>
                        <a:pt x="0" y="63"/>
                        <a:pt x="0" y="48"/>
                      </a:cubicBezTo>
                      <a:cubicBezTo>
                        <a:pt x="0" y="33"/>
                        <a:pt x="4" y="21"/>
                        <a:pt x="12" y="13"/>
                      </a:cubicBezTo>
                      <a:cubicBezTo>
                        <a:pt x="19" y="4"/>
                        <a:pt x="30" y="0"/>
                        <a:pt x="43" y="0"/>
                      </a:cubicBezTo>
                      <a:cubicBezTo>
                        <a:pt x="54" y="0"/>
                        <a:pt x="63" y="3"/>
                        <a:pt x="70" y="10"/>
                      </a:cubicBezTo>
                      <a:cubicBezTo>
                        <a:pt x="74" y="14"/>
                        <a:pt x="77" y="20"/>
                        <a:pt x="79" y="27"/>
                      </a:cubicBezTo>
                      <a:cubicBezTo>
                        <a:pt x="61" y="31"/>
                        <a:pt x="61" y="31"/>
                        <a:pt x="61" y="31"/>
                      </a:cubicBezTo>
                      <a:cubicBezTo>
                        <a:pt x="60" y="27"/>
                        <a:pt x="58" y="23"/>
                        <a:pt x="54" y="20"/>
                      </a:cubicBezTo>
                      <a:cubicBezTo>
                        <a:pt x="51" y="17"/>
                        <a:pt x="47" y="16"/>
                        <a:pt x="42" y="16"/>
                      </a:cubicBezTo>
                      <a:cubicBezTo>
                        <a:pt x="35" y="16"/>
                        <a:pt x="29" y="18"/>
                        <a:pt x="25" y="23"/>
                      </a:cubicBezTo>
                      <a:cubicBezTo>
                        <a:pt x="21" y="28"/>
                        <a:pt x="19" y="36"/>
                        <a:pt x="19" y="47"/>
                      </a:cubicBezTo>
                      <a:cubicBezTo>
                        <a:pt x="19" y="59"/>
                        <a:pt x="21" y="67"/>
                        <a:pt x="25" y="72"/>
                      </a:cubicBezTo>
                      <a:cubicBezTo>
                        <a:pt x="29" y="77"/>
                        <a:pt x="35" y="79"/>
                        <a:pt x="41" y="79"/>
                      </a:cubicBezTo>
                      <a:cubicBezTo>
                        <a:pt x="46" y="79"/>
                        <a:pt x="51" y="78"/>
                        <a:pt x="54" y="75"/>
                      </a:cubicBezTo>
                      <a:cubicBezTo>
                        <a:pt x="58" y="71"/>
                        <a:pt x="60" y="67"/>
                        <a:pt x="62" y="60"/>
                      </a:cubicBezTo>
                      <a:close/>
                    </a:path>
                  </a:pathLst>
                </a:custGeom>
                <a:solidFill>
                  <a:srgbClr val="00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53" name="Freeform 11"/>
                <p:cNvSpPr>
                  <a:spLocks/>
                </p:cNvSpPr>
                <p:nvPr/>
              </p:nvSpPr>
              <p:spPr bwMode="auto">
                <a:xfrm>
                  <a:off x="2750" y="821"/>
                  <a:ext cx="250" cy="274"/>
                </a:xfrm>
                <a:custGeom>
                  <a:avLst/>
                  <a:gdLst>
                    <a:gd name="T0" fmla="*/ 123 w 124"/>
                    <a:gd name="T1" fmla="*/ 125 h 136"/>
                    <a:gd name="T2" fmla="*/ 101 w 124"/>
                    <a:gd name="T3" fmla="*/ 103 h 136"/>
                    <a:gd name="T4" fmla="*/ 78 w 124"/>
                    <a:gd name="T5" fmla="*/ 91 h 136"/>
                    <a:gd name="T6" fmla="*/ 78 w 124"/>
                    <a:gd name="T7" fmla="*/ 76 h 136"/>
                    <a:gd name="T8" fmla="*/ 84 w 124"/>
                    <a:gd name="T9" fmla="*/ 64 h 136"/>
                    <a:gd name="T10" fmla="*/ 87 w 124"/>
                    <a:gd name="T11" fmla="*/ 60 h 136"/>
                    <a:gd name="T12" fmla="*/ 93 w 124"/>
                    <a:gd name="T13" fmla="*/ 52 h 136"/>
                    <a:gd name="T14" fmla="*/ 90 w 124"/>
                    <a:gd name="T15" fmla="*/ 46 h 136"/>
                    <a:gd name="T16" fmla="*/ 79 w 124"/>
                    <a:gd name="T17" fmla="*/ 4 h 136"/>
                    <a:gd name="T18" fmla="*/ 62 w 124"/>
                    <a:gd name="T19" fmla="*/ 0 h 136"/>
                    <a:gd name="T20" fmla="*/ 46 w 124"/>
                    <a:gd name="T21" fmla="*/ 4 h 136"/>
                    <a:gd name="T22" fmla="*/ 34 w 124"/>
                    <a:gd name="T23" fmla="*/ 46 h 136"/>
                    <a:gd name="T24" fmla="*/ 31 w 124"/>
                    <a:gd name="T25" fmla="*/ 52 h 136"/>
                    <a:gd name="T26" fmla="*/ 37 w 124"/>
                    <a:gd name="T27" fmla="*/ 60 h 136"/>
                    <a:gd name="T28" fmla="*/ 40 w 124"/>
                    <a:gd name="T29" fmla="*/ 64 h 136"/>
                    <a:gd name="T30" fmla="*/ 47 w 124"/>
                    <a:gd name="T31" fmla="*/ 77 h 136"/>
                    <a:gd name="T32" fmla="*/ 46 w 124"/>
                    <a:gd name="T33" fmla="*/ 77 h 136"/>
                    <a:gd name="T34" fmla="*/ 46 w 124"/>
                    <a:gd name="T35" fmla="*/ 91 h 136"/>
                    <a:gd name="T36" fmla="*/ 24 w 124"/>
                    <a:gd name="T37" fmla="*/ 103 h 136"/>
                    <a:gd name="T38" fmla="*/ 1 w 124"/>
                    <a:gd name="T39" fmla="*/ 125 h 136"/>
                    <a:gd name="T40" fmla="*/ 62 w 124"/>
                    <a:gd name="T41" fmla="*/ 136 h 136"/>
                    <a:gd name="T42" fmla="*/ 62 w 124"/>
                    <a:gd name="T43" fmla="*/ 136 h 136"/>
                    <a:gd name="T44" fmla="*/ 123 w 124"/>
                    <a:gd name="T45"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136">
                      <a:moveTo>
                        <a:pt x="123" y="125"/>
                      </a:moveTo>
                      <a:cubicBezTo>
                        <a:pt x="120" y="104"/>
                        <a:pt x="106" y="104"/>
                        <a:pt x="101" y="103"/>
                      </a:cubicBezTo>
                      <a:cubicBezTo>
                        <a:pt x="95" y="102"/>
                        <a:pt x="78" y="96"/>
                        <a:pt x="78" y="91"/>
                      </a:cubicBezTo>
                      <a:cubicBezTo>
                        <a:pt x="78" y="87"/>
                        <a:pt x="78" y="79"/>
                        <a:pt x="78" y="76"/>
                      </a:cubicBezTo>
                      <a:cubicBezTo>
                        <a:pt x="81" y="71"/>
                        <a:pt x="83" y="64"/>
                        <a:pt x="84" y="64"/>
                      </a:cubicBezTo>
                      <a:cubicBezTo>
                        <a:pt x="86" y="64"/>
                        <a:pt x="87" y="63"/>
                        <a:pt x="87" y="60"/>
                      </a:cubicBezTo>
                      <a:cubicBezTo>
                        <a:pt x="88" y="58"/>
                        <a:pt x="93" y="57"/>
                        <a:pt x="93" y="52"/>
                      </a:cubicBezTo>
                      <a:cubicBezTo>
                        <a:pt x="94" y="46"/>
                        <a:pt x="90" y="46"/>
                        <a:pt x="90" y="46"/>
                      </a:cubicBezTo>
                      <a:cubicBezTo>
                        <a:pt x="90" y="46"/>
                        <a:pt x="103" y="15"/>
                        <a:pt x="79" y="4"/>
                      </a:cubicBezTo>
                      <a:cubicBezTo>
                        <a:pt x="74" y="2"/>
                        <a:pt x="69" y="0"/>
                        <a:pt x="62" y="0"/>
                      </a:cubicBezTo>
                      <a:cubicBezTo>
                        <a:pt x="55" y="0"/>
                        <a:pt x="50" y="2"/>
                        <a:pt x="46" y="4"/>
                      </a:cubicBezTo>
                      <a:cubicBezTo>
                        <a:pt x="21" y="15"/>
                        <a:pt x="34" y="46"/>
                        <a:pt x="34" y="46"/>
                      </a:cubicBezTo>
                      <a:cubicBezTo>
                        <a:pt x="34" y="46"/>
                        <a:pt x="30" y="46"/>
                        <a:pt x="31" y="52"/>
                      </a:cubicBezTo>
                      <a:cubicBezTo>
                        <a:pt x="31" y="57"/>
                        <a:pt x="36" y="58"/>
                        <a:pt x="37" y="60"/>
                      </a:cubicBezTo>
                      <a:cubicBezTo>
                        <a:pt x="37" y="63"/>
                        <a:pt x="38" y="64"/>
                        <a:pt x="40" y="64"/>
                      </a:cubicBezTo>
                      <a:cubicBezTo>
                        <a:pt x="41" y="64"/>
                        <a:pt x="43" y="71"/>
                        <a:pt x="47" y="77"/>
                      </a:cubicBezTo>
                      <a:cubicBezTo>
                        <a:pt x="46" y="77"/>
                        <a:pt x="46" y="77"/>
                        <a:pt x="46" y="77"/>
                      </a:cubicBezTo>
                      <a:cubicBezTo>
                        <a:pt x="46" y="77"/>
                        <a:pt x="46" y="87"/>
                        <a:pt x="46" y="91"/>
                      </a:cubicBezTo>
                      <a:cubicBezTo>
                        <a:pt x="46" y="96"/>
                        <a:pt x="29" y="102"/>
                        <a:pt x="24" y="103"/>
                      </a:cubicBezTo>
                      <a:cubicBezTo>
                        <a:pt x="18" y="104"/>
                        <a:pt x="5" y="104"/>
                        <a:pt x="1" y="125"/>
                      </a:cubicBezTo>
                      <a:cubicBezTo>
                        <a:pt x="1" y="125"/>
                        <a:pt x="0" y="136"/>
                        <a:pt x="62" y="136"/>
                      </a:cubicBezTo>
                      <a:cubicBezTo>
                        <a:pt x="62" y="136"/>
                        <a:pt x="62" y="136"/>
                        <a:pt x="62" y="136"/>
                      </a:cubicBezTo>
                      <a:cubicBezTo>
                        <a:pt x="124" y="136"/>
                        <a:pt x="123" y="125"/>
                        <a:pt x="123" y="1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54" name="Freeform 12"/>
                <p:cNvSpPr>
                  <a:spLocks noEditPoints="1"/>
                </p:cNvSpPr>
                <p:nvPr/>
              </p:nvSpPr>
              <p:spPr bwMode="auto">
                <a:xfrm>
                  <a:off x="3423" y="1458"/>
                  <a:ext cx="187" cy="248"/>
                </a:xfrm>
                <a:custGeom>
                  <a:avLst/>
                  <a:gdLst>
                    <a:gd name="T0" fmla="*/ 86 w 93"/>
                    <a:gd name="T1" fmla="*/ 43 h 123"/>
                    <a:gd name="T2" fmla="*/ 80 w 93"/>
                    <a:gd name="T3" fmla="*/ 43 h 123"/>
                    <a:gd name="T4" fmla="*/ 80 w 93"/>
                    <a:gd name="T5" fmla="*/ 40 h 123"/>
                    <a:gd name="T6" fmla="*/ 79 w 93"/>
                    <a:gd name="T7" fmla="*/ 40 h 123"/>
                    <a:gd name="T8" fmla="*/ 79 w 93"/>
                    <a:gd name="T9" fmla="*/ 32 h 123"/>
                    <a:gd name="T10" fmla="*/ 46 w 93"/>
                    <a:gd name="T11" fmla="*/ 0 h 123"/>
                    <a:gd name="T12" fmla="*/ 14 w 93"/>
                    <a:gd name="T13" fmla="*/ 32 h 123"/>
                    <a:gd name="T14" fmla="*/ 14 w 93"/>
                    <a:gd name="T15" fmla="*/ 40 h 123"/>
                    <a:gd name="T16" fmla="*/ 13 w 93"/>
                    <a:gd name="T17" fmla="*/ 40 h 123"/>
                    <a:gd name="T18" fmla="*/ 13 w 93"/>
                    <a:gd name="T19" fmla="*/ 43 h 123"/>
                    <a:gd name="T20" fmla="*/ 7 w 93"/>
                    <a:gd name="T21" fmla="*/ 43 h 123"/>
                    <a:gd name="T22" fmla="*/ 0 w 93"/>
                    <a:gd name="T23" fmla="*/ 50 h 123"/>
                    <a:gd name="T24" fmla="*/ 0 w 93"/>
                    <a:gd name="T25" fmla="*/ 116 h 123"/>
                    <a:gd name="T26" fmla="*/ 7 w 93"/>
                    <a:gd name="T27" fmla="*/ 123 h 123"/>
                    <a:gd name="T28" fmla="*/ 86 w 93"/>
                    <a:gd name="T29" fmla="*/ 123 h 123"/>
                    <a:gd name="T30" fmla="*/ 93 w 93"/>
                    <a:gd name="T31" fmla="*/ 116 h 123"/>
                    <a:gd name="T32" fmla="*/ 93 w 93"/>
                    <a:gd name="T33" fmla="*/ 50 h 123"/>
                    <a:gd name="T34" fmla="*/ 86 w 93"/>
                    <a:gd name="T35" fmla="*/ 43 h 123"/>
                    <a:gd name="T36" fmla="*/ 25 w 93"/>
                    <a:gd name="T37" fmla="*/ 32 h 123"/>
                    <a:gd name="T38" fmla="*/ 46 w 93"/>
                    <a:gd name="T39" fmla="*/ 10 h 123"/>
                    <a:gd name="T40" fmla="*/ 68 w 93"/>
                    <a:gd name="T41" fmla="*/ 32 h 123"/>
                    <a:gd name="T42" fmla="*/ 68 w 93"/>
                    <a:gd name="T43" fmla="*/ 40 h 123"/>
                    <a:gd name="T44" fmla="*/ 67 w 93"/>
                    <a:gd name="T45" fmla="*/ 40 h 123"/>
                    <a:gd name="T46" fmla="*/ 67 w 93"/>
                    <a:gd name="T47" fmla="*/ 43 h 123"/>
                    <a:gd name="T48" fmla="*/ 26 w 93"/>
                    <a:gd name="T49" fmla="*/ 43 h 123"/>
                    <a:gd name="T50" fmla="*/ 26 w 93"/>
                    <a:gd name="T51" fmla="*/ 40 h 123"/>
                    <a:gd name="T52" fmla="*/ 25 w 93"/>
                    <a:gd name="T53" fmla="*/ 40 h 123"/>
                    <a:gd name="T54" fmla="*/ 25 w 93"/>
                    <a:gd name="T55" fmla="*/ 32 h 123"/>
                    <a:gd name="T56" fmla="*/ 25 w 93"/>
                    <a:gd name="T57" fmla="*/ 3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123">
                      <a:moveTo>
                        <a:pt x="86" y="43"/>
                      </a:moveTo>
                      <a:cubicBezTo>
                        <a:pt x="80" y="43"/>
                        <a:pt x="80" y="43"/>
                        <a:pt x="80" y="43"/>
                      </a:cubicBezTo>
                      <a:cubicBezTo>
                        <a:pt x="80" y="40"/>
                        <a:pt x="80" y="40"/>
                        <a:pt x="80" y="40"/>
                      </a:cubicBezTo>
                      <a:cubicBezTo>
                        <a:pt x="79" y="40"/>
                        <a:pt x="79" y="40"/>
                        <a:pt x="79" y="40"/>
                      </a:cubicBezTo>
                      <a:cubicBezTo>
                        <a:pt x="79" y="32"/>
                        <a:pt x="79" y="32"/>
                        <a:pt x="79" y="32"/>
                      </a:cubicBezTo>
                      <a:cubicBezTo>
                        <a:pt x="79" y="14"/>
                        <a:pt x="64" y="0"/>
                        <a:pt x="46" y="0"/>
                      </a:cubicBezTo>
                      <a:cubicBezTo>
                        <a:pt x="29" y="0"/>
                        <a:pt x="14" y="14"/>
                        <a:pt x="14" y="32"/>
                      </a:cubicBezTo>
                      <a:cubicBezTo>
                        <a:pt x="14" y="40"/>
                        <a:pt x="14" y="40"/>
                        <a:pt x="14" y="40"/>
                      </a:cubicBezTo>
                      <a:cubicBezTo>
                        <a:pt x="13" y="40"/>
                        <a:pt x="13" y="40"/>
                        <a:pt x="13" y="40"/>
                      </a:cubicBezTo>
                      <a:cubicBezTo>
                        <a:pt x="13" y="43"/>
                        <a:pt x="13" y="43"/>
                        <a:pt x="13" y="43"/>
                      </a:cubicBezTo>
                      <a:cubicBezTo>
                        <a:pt x="7" y="43"/>
                        <a:pt x="7" y="43"/>
                        <a:pt x="7" y="43"/>
                      </a:cubicBezTo>
                      <a:cubicBezTo>
                        <a:pt x="3" y="43"/>
                        <a:pt x="0" y="46"/>
                        <a:pt x="0" y="50"/>
                      </a:cubicBezTo>
                      <a:cubicBezTo>
                        <a:pt x="0" y="116"/>
                        <a:pt x="0" y="116"/>
                        <a:pt x="0" y="116"/>
                      </a:cubicBezTo>
                      <a:cubicBezTo>
                        <a:pt x="0" y="120"/>
                        <a:pt x="3" y="123"/>
                        <a:pt x="7" y="123"/>
                      </a:cubicBezTo>
                      <a:cubicBezTo>
                        <a:pt x="86" y="123"/>
                        <a:pt x="86" y="123"/>
                        <a:pt x="86" y="123"/>
                      </a:cubicBezTo>
                      <a:cubicBezTo>
                        <a:pt x="89" y="123"/>
                        <a:pt x="93" y="120"/>
                        <a:pt x="93" y="116"/>
                      </a:cubicBezTo>
                      <a:cubicBezTo>
                        <a:pt x="93" y="50"/>
                        <a:pt x="93" y="50"/>
                        <a:pt x="93" y="50"/>
                      </a:cubicBezTo>
                      <a:cubicBezTo>
                        <a:pt x="93" y="46"/>
                        <a:pt x="89" y="43"/>
                        <a:pt x="86" y="43"/>
                      </a:cubicBezTo>
                      <a:close/>
                      <a:moveTo>
                        <a:pt x="25" y="32"/>
                      </a:moveTo>
                      <a:cubicBezTo>
                        <a:pt x="25" y="20"/>
                        <a:pt x="34" y="10"/>
                        <a:pt x="46" y="10"/>
                      </a:cubicBezTo>
                      <a:cubicBezTo>
                        <a:pt x="58" y="10"/>
                        <a:pt x="68" y="20"/>
                        <a:pt x="68" y="32"/>
                      </a:cubicBezTo>
                      <a:cubicBezTo>
                        <a:pt x="68" y="40"/>
                        <a:pt x="68" y="40"/>
                        <a:pt x="68" y="40"/>
                      </a:cubicBezTo>
                      <a:cubicBezTo>
                        <a:pt x="67" y="40"/>
                        <a:pt x="67" y="40"/>
                        <a:pt x="67" y="40"/>
                      </a:cubicBezTo>
                      <a:cubicBezTo>
                        <a:pt x="67" y="43"/>
                        <a:pt x="67" y="43"/>
                        <a:pt x="67" y="43"/>
                      </a:cubicBezTo>
                      <a:cubicBezTo>
                        <a:pt x="26" y="43"/>
                        <a:pt x="26" y="43"/>
                        <a:pt x="26" y="43"/>
                      </a:cubicBezTo>
                      <a:cubicBezTo>
                        <a:pt x="26" y="40"/>
                        <a:pt x="26" y="40"/>
                        <a:pt x="26" y="40"/>
                      </a:cubicBezTo>
                      <a:cubicBezTo>
                        <a:pt x="25" y="40"/>
                        <a:pt x="25" y="40"/>
                        <a:pt x="25" y="40"/>
                      </a:cubicBezTo>
                      <a:cubicBezTo>
                        <a:pt x="25" y="32"/>
                        <a:pt x="25" y="32"/>
                        <a:pt x="25" y="32"/>
                      </a:cubicBezTo>
                      <a:cubicBezTo>
                        <a:pt x="25" y="32"/>
                        <a:pt x="25"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55" name="Freeform 13"/>
                <p:cNvSpPr>
                  <a:spLocks noEditPoints="1"/>
                </p:cNvSpPr>
                <p:nvPr/>
              </p:nvSpPr>
              <p:spPr bwMode="auto">
                <a:xfrm>
                  <a:off x="2080" y="1514"/>
                  <a:ext cx="277" cy="161"/>
                </a:xfrm>
                <a:custGeom>
                  <a:avLst/>
                  <a:gdLst>
                    <a:gd name="T0" fmla="*/ 69 w 138"/>
                    <a:gd name="T1" fmla="*/ 0 h 80"/>
                    <a:gd name="T2" fmla="*/ 0 w 138"/>
                    <a:gd name="T3" fmla="*/ 70 h 80"/>
                    <a:gd name="T4" fmla="*/ 11 w 138"/>
                    <a:gd name="T5" fmla="*/ 80 h 80"/>
                    <a:gd name="T6" fmla="*/ 127 w 138"/>
                    <a:gd name="T7" fmla="*/ 80 h 80"/>
                    <a:gd name="T8" fmla="*/ 138 w 138"/>
                    <a:gd name="T9" fmla="*/ 70 h 80"/>
                    <a:gd name="T10" fmla="*/ 69 w 138"/>
                    <a:gd name="T11" fmla="*/ 0 h 80"/>
                    <a:gd name="T12" fmla="*/ 11 w 138"/>
                    <a:gd name="T13" fmla="*/ 53 h 80"/>
                    <a:gd name="T14" fmla="*/ 7 w 138"/>
                    <a:gd name="T15" fmla="*/ 55 h 80"/>
                    <a:gd name="T16" fmla="*/ 4 w 138"/>
                    <a:gd name="T17" fmla="*/ 54 h 80"/>
                    <a:gd name="T18" fmla="*/ 6 w 138"/>
                    <a:gd name="T19" fmla="*/ 48 h 80"/>
                    <a:gd name="T20" fmla="*/ 9 w 138"/>
                    <a:gd name="T21" fmla="*/ 49 h 80"/>
                    <a:gd name="T22" fmla="*/ 11 w 138"/>
                    <a:gd name="T23" fmla="*/ 53 h 80"/>
                    <a:gd name="T24" fmla="*/ 92 w 138"/>
                    <a:gd name="T25" fmla="*/ 10 h 80"/>
                    <a:gd name="T26" fmla="*/ 93 w 138"/>
                    <a:gd name="T27" fmla="*/ 7 h 80"/>
                    <a:gd name="T28" fmla="*/ 98 w 138"/>
                    <a:gd name="T29" fmla="*/ 9 h 80"/>
                    <a:gd name="T30" fmla="*/ 97 w 138"/>
                    <a:gd name="T31" fmla="*/ 12 h 80"/>
                    <a:gd name="T32" fmla="*/ 93 w 138"/>
                    <a:gd name="T33" fmla="*/ 14 h 80"/>
                    <a:gd name="T34" fmla="*/ 92 w 138"/>
                    <a:gd name="T35" fmla="*/ 10 h 80"/>
                    <a:gd name="T36" fmla="*/ 66 w 138"/>
                    <a:gd name="T37" fmla="*/ 3 h 80"/>
                    <a:gd name="T38" fmla="*/ 69 w 138"/>
                    <a:gd name="T39" fmla="*/ 3 h 80"/>
                    <a:gd name="T40" fmla="*/ 72 w 138"/>
                    <a:gd name="T41" fmla="*/ 3 h 80"/>
                    <a:gd name="T42" fmla="*/ 72 w 138"/>
                    <a:gd name="T43" fmla="*/ 5 h 80"/>
                    <a:gd name="T44" fmla="*/ 69 w 138"/>
                    <a:gd name="T45" fmla="*/ 8 h 80"/>
                    <a:gd name="T46" fmla="*/ 66 w 138"/>
                    <a:gd name="T47" fmla="*/ 5 h 80"/>
                    <a:gd name="T48" fmla="*/ 66 w 138"/>
                    <a:gd name="T49" fmla="*/ 3 h 80"/>
                    <a:gd name="T50" fmla="*/ 66 w 138"/>
                    <a:gd name="T51" fmla="*/ 3 h 80"/>
                    <a:gd name="T52" fmla="*/ 24 w 138"/>
                    <a:gd name="T53" fmla="*/ 30 h 80"/>
                    <a:gd name="T54" fmla="*/ 21 w 138"/>
                    <a:gd name="T55" fmla="*/ 30 h 80"/>
                    <a:gd name="T56" fmla="*/ 18 w 138"/>
                    <a:gd name="T57" fmla="*/ 27 h 80"/>
                    <a:gd name="T58" fmla="*/ 22 w 138"/>
                    <a:gd name="T59" fmla="*/ 22 h 80"/>
                    <a:gd name="T60" fmla="*/ 24 w 138"/>
                    <a:gd name="T61" fmla="*/ 25 h 80"/>
                    <a:gd name="T62" fmla="*/ 24 w 138"/>
                    <a:gd name="T63" fmla="*/ 30 h 80"/>
                    <a:gd name="T64" fmla="*/ 45 w 138"/>
                    <a:gd name="T65" fmla="*/ 14 h 80"/>
                    <a:gd name="T66" fmla="*/ 41 w 138"/>
                    <a:gd name="T67" fmla="*/ 12 h 80"/>
                    <a:gd name="T68" fmla="*/ 40 w 138"/>
                    <a:gd name="T69" fmla="*/ 9 h 80"/>
                    <a:gd name="T70" fmla="*/ 46 w 138"/>
                    <a:gd name="T71" fmla="*/ 7 h 80"/>
                    <a:gd name="T72" fmla="*/ 46 w 138"/>
                    <a:gd name="T73" fmla="*/ 10 h 80"/>
                    <a:gd name="T74" fmla="*/ 45 w 138"/>
                    <a:gd name="T75" fmla="*/ 14 h 80"/>
                    <a:gd name="T76" fmla="*/ 75 w 138"/>
                    <a:gd name="T77" fmla="*/ 71 h 80"/>
                    <a:gd name="T78" fmla="*/ 66 w 138"/>
                    <a:gd name="T79" fmla="*/ 71 h 80"/>
                    <a:gd name="T80" fmla="*/ 66 w 138"/>
                    <a:gd name="T81" fmla="*/ 61 h 80"/>
                    <a:gd name="T82" fmla="*/ 99 w 138"/>
                    <a:gd name="T83" fmla="*/ 27 h 80"/>
                    <a:gd name="T84" fmla="*/ 100 w 138"/>
                    <a:gd name="T85" fmla="*/ 28 h 80"/>
                    <a:gd name="T86" fmla="*/ 75 w 138"/>
                    <a:gd name="T87" fmla="*/ 71 h 80"/>
                    <a:gd name="T88" fmla="*/ 75 w 138"/>
                    <a:gd name="T89" fmla="*/ 71 h 80"/>
                    <a:gd name="T90" fmla="*/ 117 w 138"/>
                    <a:gd name="T91" fmla="*/ 30 h 80"/>
                    <a:gd name="T92" fmla="*/ 113 w 138"/>
                    <a:gd name="T93" fmla="*/ 30 h 80"/>
                    <a:gd name="T94" fmla="*/ 113 w 138"/>
                    <a:gd name="T95" fmla="*/ 25 h 80"/>
                    <a:gd name="T96" fmla="*/ 116 w 138"/>
                    <a:gd name="T97" fmla="*/ 22 h 80"/>
                    <a:gd name="T98" fmla="*/ 120 w 138"/>
                    <a:gd name="T99" fmla="*/ 27 h 80"/>
                    <a:gd name="T100" fmla="*/ 117 w 138"/>
                    <a:gd name="T101" fmla="*/ 30 h 80"/>
                    <a:gd name="T102" fmla="*/ 117 w 138"/>
                    <a:gd name="T103" fmla="*/ 30 h 80"/>
                    <a:gd name="T104" fmla="*/ 131 w 138"/>
                    <a:gd name="T105" fmla="*/ 55 h 80"/>
                    <a:gd name="T106" fmla="*/ 127 w 138"/>
                    <a:gd name="T107" fmla="*/ 53 h 80"/>
                    <a:gd name="T108" fmla="*/ 129 w 138"/>
                    <a:gd name="T109" fmla="*/ 49 h 80"/>
                    <a:gd name="T110" fmla="*/ 132 w 138"/>
                    <a:gd name="T111" fmla="*/ 48 h 80"/>
                    <a:gd name="T112" fmla="*/ 134 w 138"/>
                    <a:gd name="T113" fmla="*/ 53 h 80"/>
                    <a:gd name="T114" fmla="*/ 131 w 138"/>
                    <a:gd name="T115" fmla="*/ 55 h 80"/>
                    <a:gd name="T116" fmla="*/ 131 w 138"/>
                    <a:gd name="T117"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 h="80">
                      <a:moveTo>
                        <a:pt x="69" y="0"/>
                      </a:moveTo>
                      <a:cubicBezTo>
                        <a:pt x="31" y="0"/>
                        <a:pt x="0" y="31"/>
                        <a:pt x="0" y="70"/>
                      </a:cubicBezTo>
                      <a:cubicBezTo>
                        <a:pt x="0" y="76"/>
                        <a:pt x="4" y="80"/>
                        <a:pt x="11" y="80"/>
                      </a:cubicBezTo>
                      <a:cubicBezTo>
                        <a:pt x="127" y="80"/>
                        <a:pt x="127" y="80"/>
                        <a:pt x="127" y="80"/>
                      </a:cubicBezTo>
                      <a:cubicBezTo>
                        <a:pt x="135" y="80"/>
                        <a:pt x="138" y="76"/>
                        <a:pt x="138" y="70"/>
                      </a:cubicBezTo>
                      <a:cubicBezTo>
                        <a:pt x="138" y="31"/>
                        <a:pt x="107" y="0"/>
                        <a:pt x="69" y="0"/>
                      </a:cubicBezTo>
                      <a:close/>
                      <a:moveTo>
                        <a:pt x="11" y="53"/>
                      </a:moveTo>
                      <a:cubicBezTo>
                        <a:pt x="10" y="55"/>
                        <a:pt x="9" y="56"/>
                        <a:pt x="7" y="55"/>
                      </a:cubicBezTo>
                      <a:cubicBezTo>
                        <a:pt x="4" y="54"/>
                        <a:pt x="4" y="54"/>
                        <a:pt x="4" y="54"/>
                      </a:cubicBezTo>
                      <a:cubicBezTo>
                        <a:pt x="4" y="52"/>
                        <a:pt x="5" y="49"/>
                        <a:pt x="6" y="48"/>
                      </a:cubicBezTo>
                      <a:cubicBezTo>
                        <a:pt x="9" y="49"/>
                        <a:pt x="9" y="49"/>
                        <a:pt x="9" y="49"/>
                      </a:cubicBezTo>
                      <a:cubicBezTo>
                        <a:pt x="11" y="50"/>
                        <a:pt x="11" y="52"/>
                        <a:pt x="11" y="53"/>
                      </a:cubicBezTo>
                      <a:close/>
                      <a:moveTo>
                        <a:pt x="92" y="10"/>
                      </a:moveTo>
                      <a:cubicBezTo>
                        <a:pt x="93" y="7"/>
                        <a:pt x="93" y="7"/>
                        <a:pt x="93" y="7"/>
                      </a:cubicBezTo>
                      <a:cubicBezTo>
                        <a:pt x="95" y="8"/>
                        <a:pt x="96" y="8"/>
                        <a:pt x="98" y="9"/>
                      </a:cubicBezTo>
                      <a:cubicBezTo>
                        <a:pt x="97" y="12"/>
                        <a:pt x="97" y="12"/>
                        <a:pt x="97" y="12"/>
                      </a:cubicBezTo>
                      <a:cubicBezTo>
                        <a:pt x="96" y="14"/>
                        <a:pt x="95" y="15"/>
                        <a:pt x="93" y="14"/>
                      </a:cubicBezTo>
                      <a:cubicBezTo>
                        <a:pt x="92" y="13"/>
                        <a:pt x="91" y="12"/>
                        <a:pt x="92" y="10"/>
                      </a:cubicBezTo>
                      <a:close/>
                      <a:moveTo>
                        <a:pt x="66" y="3"/>
                      </a:moveTo>
                      <a:cubicBezTo>
                        <a:pt x="67" y="3"/>
                        <a:pt x="68" y="3"/>
                        <a:pt x="69" y="3"/>
                      </a:cubicBezTo>
                      <a:cubicBezTo>
                        <a:pt x="70" y="3"/>
                        <a:pt x="71" y="3"/>
                        <a:pt x="72" y="3"/>
                      </a:cubicBezTo>
                      <a:cubicBezTo>
                        <a:pt x="72" y="5"/>
                        <a:pt x="72" y="5"/>
                        <a:pt x="72" y="5"/>
                      </a:cubicBezTo>
                      <a:cubicBezTo>
                        <a:pt x="72" y="7"/>
                        <a:pt x="71" y="8"/>
                        <a:pt x="69" y="8"/>
                      </a:cubicBezTo>
                      <a:cubicBezTo>
                        <a:pt x="68" y="8"/>
                        <a:pt x="66" y="7"/>
                        <a:pt x="66" y="5"/>
                      </a:cubicBezTo>
                      <a:cubicBezTo>
                        <a:pt x="66" y="3"/>
                        <a:pt x="66" y="3"/>
                        <a:pt x="66" y="3"/>
                      </a:cubicBezTo>
                      <a:cubicBezTo>
                        <a:pt x="66" y="3"/>
                        <a:pt x="66" y="3"/>
                        <a:pt x="66" y="3"/>
                      </a:cubicBezTo>
                      <a:close/>
                      <a:moveTo>
                        <a:pt x="24" y="30"/>
                      </a:moveTo>
                      <a:cubicBezTo>
                        <a:pt x="23" y="31"/>
                        <a:pt x="22" y="31"/>
                        <a:pt x="21" y="30"/>
                      </a:cubicBezTo>
                      <a:cubicBezTo>
                        <a:pt x="18" y="27"/>
                        <a:pt x="18" y="27"/>
                        <a:pt x="18" y="27"/>
                      </a:cubicBezTo>
                      <a:cubicBezTo>
                        <a:pt x="19" y="25"/>
                        <a:pt x="20" y="24"/>
                        <a:pt x="22" y="22"/>
                      </a:cubicBezTo>
                      <a:cubicBezTo>
                        <a:pt x="24" y="25"/>
                        <a:pt x="24" y="25"/>
                        <a:pt x="24" y="25"/>
                      </a:cubicBezTo>
                      <a:cubicBezTo>
                        <a:pt x="26" y="27"/>
                        <a:pt x="26" y="29"/>
                        <a:pt x="24" y="30"/>
                      </a:cubicBezTo>
                      <a:close/>
                      <a:moveTo>
                        <a:pt x="45" y="14"/>
                      </a:moveTo>
                      <a:cubicBezTo>
                        <a:pt x="43" y="15"/>
                        <a:pt x="42" y="14"/>
                        <a:pt x="41" y="12"/>
                      </a:cubicBezTo>
                      <a:cubicBezTo>
                        <a:pt x="40" y="9"/>
                        <a:pt x="40" y="9"/>
                        <a:pt x="40" y="9"/>
                      </a:cubicBezTo>
                      <a:cubicBezTo>
                        <a:pt x="42" y="8"/>
                        <a:pt x="44" y="8"/>
                        <a:pt x="46" y="7"/>
                      </a:cubicBezTo>
                      <a:cubicBezTo>
                        <a:pt x="46" y="10"/>
                        <a:pt x="46" y="10"/>
                        <a:pt x="46" y="10"/>
                      </a:cubicBezTo>
                      <a:cubicBezTo>
                        <a:pt x="47" y="12"/>
                        <a:pt x="46" y="13"/>
                        <a:pt x="45" y="14"/>
                      </a:cubicBezTo>
                      <a:close/>
                      <a:moveTo>
                        <a:pt x="75" y="71"/>
                      </a:moveTo>
                      <a:cubicBezTo>
                        <a:pt x="73" y="74"/>
                        <a:pt x="69" y="74"/>
                        <a:pt x="66" y="71"/>
                      </a:cubicBezTo>
                      <a:cubicBezTo>
                        <a:pt x="64" y="69"/>
                        <a:pt x="63" y="64"/>
                        <a:pt x="66" y="61"/>
                      </a:cubicBezTo>
                      <a:cubicBezTo>
                        <a:pt x="99" y="27"/>
                        <a:pt x="99" y="27"/>
                        <a:pt x="99" y="27"/>
                      </a:cubicBezTo>
                      <a:cubicBezTo>
                        <a:pt x="100" y="28"/>
                        <a:pt x="100" y="28"/>
                        <a:pt x="100" y="28"/>
                      </a:cubicBezTo>
                      <a:cubicBezTo>
                        <a:pt x="75" y="71"/>
                        <a:pt x="75" y="71"/>
                        <a:pt x="75" y="71"/>
                      </a:cubicBezTo>
                      <a:cubicBezTo>
                        <a:pt x="75" y="71"/>
                        <a:pt x="75" y="71"/>
                        <a:pt x="75" y="71"/>
                      </a:cubicBezTo>
                      <a:close/>
                      <a:moveTo>
                        <a:pt x="117" y="30"/>
                      </a:moveTo>
                      <a:cubicBezTo>
                        <a:pt x="116" y="31"/>
                        <a:pt x="115" y="31"/>
                        <a:pt x="113" y="30"/>
                      </a:cubicBezTo>
                      <a:cubicBezTo>
                        <a:pt x="112" y="29"/>
                        <a:pt x="112" y="27"/>
                        <a:pt x="113" y="25"/>
                      </a:cubicBezTo>
                      <a:cubicBezTo>
                        <a:pt x="116" y="22"/>
                        <a:pt x="116" y="22"/>
                        <a:pt x="116" y="22"/>
                      </a:cubicBezTo>
                      <a:cubicBezTo>
                        <a:pt x="118" y="24"/>
                        <a:pt x="119" y="25"/>
                        <a:pt x="120" y="27"/>
                      </a:cubicBezTo>
                      <a:cubicBezTo>
                        <a:pt x="117" y="30"/>
                        <a:pt x="117" y="30"/>
                        <a:pt x="117" y="30"/>
                      </a:cubicBezTo>
                      <a:cubicBezTo>
                        <a:pt x="117" y="30"/>
                        <a:pt x="117" y="30"/>
                        <a:pt x="117" y="30"/>
                      </a:cubicBezTo>
                      <a:close/>
                      <a:moveTo>
                        <a:pt x="131" y="55"/>
                      </a:moveTo>
                      <a:cubicBezTo>
                        <a:pt x="129" y="56"/>
                        <a:pt x="128" y="55"/>
                        <a:pt x="127" y="53"/>
                      </a:cubicBezTo>
                      <a:cubicBezTo>
                        <a:pt x="127" y="52"/>
                        <a:pt x="127" y="50"/>
                        <a:pt x="129" y="49"/>
                      </a:cubicBezTo>
                      <a:cubicBezTo>
                        <a:pt x="132" y="48"/>
                        <a:pt x="132" y="48"/>
                        <a:pt x="132" y="48"/>
                      </a:cubicBezTo>
                      <a:cubicBezTo>
                        <a:pt x="133" y="49"/>
                        <a:pt x="134" y="52"/>
                        <a:pt x="134" y="53"/>
                      </a:cubicBezTo>
                      <a:cubicBezTo>
                        <a:pt x="131" y="55"/>
                        <a:pt x="131" y="55"/>
                        <a:pt x="131" y="55"/>
                      </a:cubicBezTo>
                      <a:cubicBezTo>
                        <a:pt x="131" y="55"/>
                        <a:pt x="131" y="55"/>
                        <a:pt x="131"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56" name="Freeform 14"/>
                <p:cNvSpPr>
                  <a:spLocks noEditPoints="1"/>
                </p:cNvSpPr>
                <p:nvPr/>
              </p:nvSpPr>
              <p:spPr bwMode="auto">
                <a:xfrm>
                  <a:off x="2776" y="2177"/>
                  <a:ext cx="202" cy="202"/>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82 w 100"/>
                    <a:gd name="T11" fmla="*/ 68 h 100"/>
                    <a:gd name="T12" fmla="*/ 77 w 100"/>
                    <a:gd name="T13" fmla="*/ 70 h 100"/>
                    <a:gd name="T14" fmla="*/ 46 w 100"/>
                    <a:gd name="T15" fmla="*/ 54 h 100"/>
                    <a:gd name="T16" fmla="*/ 45 w 100"/>
                    <a:gd name="T17" fmla="*/ 51 h 100"/>
                    <a:gd name="T18" fmla="*/ 45 w 100"/>
                    <a:gd name="T19" fmla="*/ 51 h 100"/>
                    <a:gd name="T20" fmla="*/ 45 w 100"/>
                    <a:gd name="T21" fmla="*/ 17 h 100"/>
                    <a:gd name="T22" fmla="*/ 48 w 100"/>
                    <a:gd name="T23" fmla="*/ 13 h 100"/>
                    <a:gd name="T24" fmla="*/ 52 w 100"/>
                    <a:gd name="T25" fmla="*/ 17 h 100"/>
                    <a:gd name="T26" fmla="*/ 52 w 100"/>
                    <a:gd name="T27" fmla="*/ 49 h 100"/>
                    <a:gd name="T28" fmla="*/ 80 w 100"/>
                    <a:gd name="T29" fmla="*/ 63 h 100"/>
                    <a:gd name="T30" fmla="*/ 82 w 100"/>
                    <a:gd name="T31" fmla="*/ 6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00">
                      <a:moveTo>
                        <a:pt x="50" y="0"/>
                      </a:moveTo>
                      <a:cubicBezTo>
                        <a:pt x="22" y="0"/>
                        <a:pt x="0" y="22"/>
                        <a:pt x="0" y="50"/>
                      </a:cubicBezTo>
                      <a:cubicBezTo>
                        <a:pt x="0" y="77"/>
                        <a:pt x="22" y="100"/>
                        <a:pt x="50" y="100"/>
                      </a:cubicBezTo>
                      <a:cubicBezTo>
                        <a:pt x="78" y="100"/>
                        <a:pt x="100" y="77"/>
                        <a:pt x="100" y="50"/>
                      </a:cubicBezTo>
                      <a:cubicBezTo>
                        <a:pt x="100" y="22"/>
                        <a:pt x="78" y="0"/>
                        <a:pt x="50" y="0"/>
                      </a:cubicBezTo>
                      <a:close/>
                      <a:moveTo>
                        <a:pt x="82" y="68"/>
                      </a:moveTo>
                      <a:cubicBezTo>
                        <a:pt x="81" y="70"/>
                        <a:pt x="79" y="71"/>
                        <a:pt x="77" y="70"/>
                      </a:cubicBezTo>
                      <a:cubicBezTo>
                        <a:pt x="46" y="54"/>
                        <a:pt x="46" y="54"/>
                        <a:pt x="46" y="54"/>
                      </a:cubicBezTo>
                      <a:cubicBezTo>
                        <a:pt x="45" y="54"/>
                        <a:pt x="45" y="52"/>
                        <a:pt x="45" y="51"/>
                      </a:cubicBezTo>
                      <a:cubicBezTo>
                        <a:pt x="45" y="51"/>
                        <a:pt x="45" y="51"/>
                        <a:pt x="45" y="51"/>
                      </a:cubicBezTo>
                      <a:cubicBezTo>
                        <a:pt x="45" y="17"/>
                        <a:pt x="45" y="17"/>
                        <a:pt x="45" y="17"/>
                      </a:cubicBezTo>
                      <a:cubicBezTo>
                        <a:pt x="45" y="15"/>
                        <a:pt x="46" y="13"/>
                        <a:pt x="48" y="13"/>
                      </a:cubicBezTo>
                      <a:cubicBezTo>
                        <a:pt x="51" y="13"/>
                        <a:pt x="52" y="15"/>
                        <a:pt x="52" y="17"/>
                      </a:cubicBezTo>
                      <a:cubicBezTo>
                        <a:pt x="52" y="49"/>
                        <a:pt x="52" y="49"/>
                        <a:pt x="52" y="49"/>
                      </a:cubicBezTo>
                      <a:cubicBezTo>
                        <a:pt x="80" y="63"/>
                        <a:pt x="80" y="63"/>
                        <a:pt x="80" y="63"/>
                      </a:cubicBezTo>
                      <a:cubicBezTo>
                        <a:pt x="83" y="64"/>
                        <a:pt x="83" y="66"/>
                        <a:pt x="82"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sp>
              <p:nvSpPr>
                <p:cNvPr id="557" name="Freeform 15"/>
                <p:cNvSpPr>
                  <a:spLocks/>
                </p:cNvSpPr>
                <p:nvPr/>
              </p:nvSpPr>
              <p:spPr bwMode="auto">
                <a:xfrm>
                  <a:off x="2819" y="2145"/>
                  <a:ext cx="118" cy="16"/>
                </a:xfrm>
                <a:custGeom>
                  <a:avLst/>
                  <a:gdLst>
                    <a:gd name="T0" fmla="*/ 59 w 59"/>
                    <a:gd name="T1" fmla="*/ 4 h 8"/>
                    <a:gd name="T2" fmla="*/ 55 w 59"/>
                    <a:gd name="T3" fmla="*/ 8 h 8"/>
                    <a:gd name="T4" fmla="*/ 3 w 59"/>
                    <a:gd name="T5" fmla="*/ 8 h 8"/>
                    <a:gd name="T6" fmla="*/ 0 w 59"/>
                    <a:gd name="T7" fmla="*/ 4 h 8"/>
                    <a:gd name="T8" fmla="*/ 0 w 59"/>
                    <a:gd name="T9" fmla="*/ 4 h 8"/>
                    <a:gd name="T10" fmla="*/ 3 w 59"/>
                    <a:gd name="T11" fmla="*/ 0 h 8"/>
                    <a:gd name="T12" fmla="*/ 55 w 59"/>
                    <a:gd name="T13" fmla="*/ 0 h 8"/>
                    <a:gd name="T14" fmla="*/ 59 w 5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59" y="4"/>
                      </a:moveTo>
                      <a:cubicBezTo>
                        <a:pt x="59" y="6"/>
                        <a:pt x="57" y="8"/>
                        <a:pt x="55" y="8"/>
                      </a:cubicBezTo>
                      <a:cubicBezTo>
                        <a:pt x="3" y="8"/>
                        <a:pt x="3" y="8"/>
                        <a:pt x="3" y="8"/>
                      </a:cubicBezTo>
                      <a:cubicBezTo>
                        <a:pt x="1" y="8"/>
                        <a:pt x="0" y="6"/>
                        <a:pt x="0" y="4"/>
                      </a:cubicBezTo>
                      <a:cubicBezTo>
                        <a:pt x="0" y="4"/>
                        <a:pt x="0" y="4"/>
                        <a:pt x="0" y="4"/>
                      </a:cubicBezTo>
                      <a:cubicBezTo>
                        <a:pt x="0" y="2"/>
                        <a:pt x="1" y="0"/>
                        <a:pt x="3" y="0"/>
                      </a:cubicBezTo>
                      <a:cubicBezTo>
                        <a:pt x="55" y="0"/>
                        <a:pt x="55" y="0"/>
                        <a:pt x="55" y="0"/>
                      </a:cubicBezTo>
                      <a:cubicBezTo>
                        <a:pt x="57" y="0"/>
                        <a:pt x="59" y="2"/>
                        <a:pt x="5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grpSp>
          <p:sp>
            <p:nvSpPr>
              <p:cNvPr id="546" name="Freeform 15"/>
              <p:cNvSpPr>
                <a:spLocks/>
              </p:cNvSpPr>
              <p:nvPr/>
            </p:nvSpPr>
            <p:spPr bwMode="auto">
              <a:xfrm>
                <a:off x="2522067" y="2552044"/>
                <a:ext cx="16833" cy="2282"/>
              </a:xfrm>
              <a:custGeom>
                <a:avLst/>
                <a:gdLst>
                  <a:gd name="T0" fmla="*/ 59 w 59"/>
                  <a:gd name="T1" fmla="*/ 4 h 8"/>
                  <a:gd name="T2" fmla="*/ 55 w 59"/>
                  <a:gd name="T3" fmla="*/ 8 h 8"/>
                  <a:gd name="T4" fmla="*/ 3 w 59"/>
                  <a:gd name="T5" fmla="*/ 8 h 8"/>
                  <a:gd name="T6" fmla="*/ 0 w 59"/>
                  <a:gd name="T7" fmla="*/ 4 h 8"/>
                  <a:gd name="T8" fmla="*/ 0 w 59"/>
                  <a:gd name="T9" fmla="*/ 4 h 8"/>
                  <a:gd name="T10" fmla="*/ 3 w 59"/>
                  <a:gd name="T11" fmla="*/ 0 h 8"/>
                  <a:gd name="T12" fmla="*/ 55 w 59"/>
                  <a:gd name="T13" fmla="*/ 0 h 8"/>
                  <a:gd name="T14" fmla="*/ 59 w 5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59" y="4"/>
                    </a:moveTo>
                    <a:cubicBezTo>
                      <a:pt x="59" y="6"/>
                      <a:pt x="57" y="8"/>
                      <a:pt x="55" y="8"/>
                    </a:cubicBezTo>
                    <a:cubicBezTo>
                      <a:pt x="3" y="8"/>
                      <a:pt x="3" y="8"/>
                      <a:pt x="3" y="8"/>
                    </a:cubicBezTo>
                    <a:cubicBezTo>
                      <a:pt x="1" y="8"/>
                      <a:pt x="0" y="6"/>
                      <a:pt x="0" y="4"/>
                    </a:cubicBezTo>
                    <a:cubicBezTo>
                      <a:pt x="0" y="4"/>
                      <a:pt x="0" y="4"/>
                      <a:pt x="0" y="4"/>
                    </a:cubicBezTo>
                    <a:cubicBezTo>
                      <a:pt x="0" y="2"/>
                      <a:pt x="1" y="0"/>
                      <a:pt x="3" y="0"/>
                    </a:cubicBezTo>
                    <a:cubicBezTo>
                      <a:pt x="55" y="0"/>
                      <a:pt x="55" y="0"/>
                      <a:pt x="55" y="0"/>
                    </a:cubicBezTo>
                    <a:cubicBezTo>
                      <a:pt x="57" y="0"/>
                      <a:pt x="59" y="2"/>
                      <a:pt x="5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Arial" panose="020B0604020202020204"/>
                  <a:ea typeface="ＭＳ Ｐゴシック" charset="0"/>
                </a:endParaRPr>
              </a:p>
            </p:txBody>
          </p:sp>
        </p:grpSp>
      </p:grpSp>
      <p:pic>
        <p:nvPicPr>
          <p:cNvPr id="5122" name="Picture 2" descr="http://www.alibabahost.com/img/reliable-d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494" y="2998746"/>
            <a:ext cx="967006" cy="967007"/>
          </a:xfrm>
          <a:prstGeom prst="rect">
            <a:avLst/>
          </a:prstGeom>
          <a:noFill/>
          <a:extLst>
            <a:ext uri="{909E8E84-426E-40DD-AFC4-6F175D3DCCD1}">
              <a14:hiddenFill xmlns:a14="http://schemas.microsoft.com/office/drawing/2010/main">
                <a:solidFill>
                  <a:srgbClr val="FFFFFF"/>
                </a:solidFill>
              </a14:hiddenFill>
            </a:ext>
          </a:extLst>
        </p:spPr>
      </p:pic>
      <p:pic>
        <p:nvPicPr>
          <p:cNvPr id="591" name="Picture 2" descr="http://www.alibabahost.com/img/reliable-d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205" y="3002095"/>
            <a:ext cx="967006" cy="967007"/>
          </a:xfrm>
          <a:prstGeom prst="rect">
            <a:avLst/>
          </a:prstGeom>
          <a:noFill/>
          <a:extLst>
            <a:ext uri="{909E8E84-426E-40DD-AFC4-6F175D3DCCD1}">
              <a14:hiddenFill xmlns:a14="http://schemas.microsoft.com/office/drawing/2010/main">
                <a:solidFill>
                  <a:srgbClr val="FFFFFF"/>
                </a:solidFill>
              </a14:hiddenFill>
            </a:ext>
          </a:extLst>
        </p:spPr>
      </p:pic>
      <p:pic>
        <p:nvPicPr>
          <p:cNvPr id="592" name="Picture 2" descr="http://www.alibabahost.com/img/reliable-d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933" y="2998746"/>
            <a:ext cx="967006" cy="9670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09505" y="2833255"/>
            <a:ext cx="248786" cy="369332"/>
          </a:xfrm>
          <a:prstGeom prst="rect">
            <a:avLst/>
          </a:prstGeom>
          <a:noFill/>
        </p:spPr>
        <p:txBody>
          <a:bodyPr wrap="square" rtlCol="0">
            <a:spAutoFit/>
          </a:bodyPr>
          <a:lstStyle/>
          <a:p>
            <a:r>
              <a:rPr lang="en-US" dirty="0">
                <a:solidFill>
                  <a:srgbClr val="FF0000"/>
                </a:solidFill>
              </a:rPr>
              <a:t>!</a:t>
            </a:r>
          </a:p>
        </p:txBody>
      </p:sp>
    </p:spTree>
    <p:extLst>
      <p:ext uri="{BB962C8B-B14F-4D97-AF65-F5344CB8AC3E}">
        <p14:creationId xmlns:p14="http://schemas.microsoft.com/office/powerpoint/2010/main" val="1608647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3.89265E-6 2.25409E-6 L 0.43304 0.00462 " pathEditMode="relative" rAng="0" ptsTypes="AA">
                                      <p:cBhvr>
                                        <p:cTn id="8" dur="2000" fill="hold"/>
                                        <p:tgtEl>
                                          <p:spTgt spid="141"/>
                                        </p:tgtEl>
                                        <p:attrNameLst>
                                          <p:attrName>ppt_x</p:attrName>
                                          <p:attrName>ppt_y</p:attrName>
                                        </p:attrNameLst>
                                      </p:cBhvr>
                                      <p:rCtr x="21643" y="216"/>
                                    </p:animMotion>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 y="0"/>
            <a:ext cx="9144000" cy="4901453"/>
          </a:xfrm>
          <a:prstGeom prst="rect">
            <a:avLst/>
          </a:prstGeom>
          <a:gradFill flip="none" rotWithShape="1">
            <a:gsLst>
              <a:gs pos="40000">
                <a:srgbClr val="1C6BCA">
                  <a:alpha val="95000"/>
                </a:srgbClr>
              </a:gs>
              <a:gs pos="92000">
                <a:schemeClr val="tx2">
                  <a:alpha val="95000"/>
                </a:schemeClr>
              </a:gs>
            </a:gsLst>
            <a:lin ang="208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13" name="Title 39"/>
          <p:cNvSpPr txBox="1">
            <a:spLocks/>
          </p:cNvSpPr>
          <p:nvPr/>
        </p:nvSpPr>
        <p:spPr>
          <a:xfrm>
            <a:off x="384049" y="267632"/>
            <a:ext cx="8375904" cy="547686"/>
          </a:xfrm>
          <a:prstGeom prst="rect">
            <a:avLst/>
          </a:prstGeom>
        </p:spPr>
        <p:txBody>
          <a:bodyPr vert="horz" lIns="0" tIns="0" rIns="0" bIns="0" rtlCol="0" anchor="t">
            <a:normAutofit/>
          </a:bodyPr>
          <a:lstStyle>
            <a:lvl1pPr algn="l" defTabSz="457200" rtl="0" eaLnBrk="1" latinLnBrk="0" hangingPunct="1">
              <a:spcBef>
                <a:spcPct val="0"/>
              </a:spcBef>
              <a:buNone/>
              <a:defRPr sz="3000" b="0" kern="1200">
                <a:solidFill>
                  <a:schemeClr val="tx1"/>
                </a:solidFill>
                <a:latin typeface="+mj-lt"/>
                <a:ea typeface="+mj-ea"/>
                <a:cs typeface="+mj-cs"/>
              </a:defRPr>
            </a:lvl1pPr>
          </a:lstStyle>
          <a:p>
            <a:pPr algn="ctr"/>
            <a:r>
              <a:rPr lang="en-US" dirty="0">
                <a:solidFill>
                  <a:srgbClr val="FFFFFF"/>
                </a:solidFill>
              </a:rPr>
              <a:t>Introduction to Infoblox</a:t>
            </a:r>
          </a:p>
        </p:txBody>
      </p:sp>
      <p:sp>
        <p:nvSpPr>
          <p:cNvPr id="51" name="TextBox 50"/>
          <p:cNvSpPr txBox="1"/>
          <p:nvPr/>
        </p:nvSpPr>
        <p:spPr>
          <a:xfrm>
            <a:off x="5731977" y="1024096"/>
            <a:ext cx="3255357" cy="2246769"/>
          </a:xfrm>
          <a:prstGeom prst="rect">
            <a:avLst/>
          </a:prstGeom>
          <a:noFill/>
        </p:spPr>
        <p:txBody>
          <a:bodyPr wrap="square" rtlCol="0">
            <a:spAutoFit/>
          </a:bodyPr>
          <a:lstStyle/>
          <a:p>
            <a:pPr defTabSz="457189"/>
            <a:r>
              <a:rPr lang="en-US" b="1" dirty="0">
                <a:solidFill>
                  <a:schemeClr val="bg1"/>
                </a:solidFill>
                <a:cs typeface="Arial"/>
              </a:rPr>
              <a:t>Industry Leader</a:t>
            </a:r>
            <a:endParaRPr lang="en-US" b="1" dirty="0">
              <a:solidFill>
                <a:schemeClr val="bg1"/>
              </a:solidFill>
            </a:endParaRPr>
          </a:p>
          <a:p>
            <a:pPr marL="285743" indent="-285743">
              <a:lnSpc>
                <a:spcPct val="80000"/>
              </a:lnSpc>
              <a:spcBef>
                <a:spcPts val="1200"/>
              </a:spcBef>
              <a:buFont typeface="Arial"/>
              <a:buChar char="•"/>
            </a:pPr>
            <a:r>
              <a:rPr lang="en-US" sz="1500" dirty="0">
                <a:solidFill>
                  <a:schemeClr val="bg1"/>
                </a:solidFill>
                <a:cs typeface="Arial"/>
              </a:rPr>
              <a:t>6,900+ Customers</a:t>
            </a:r>
          </a:p>
          <a:p>
            <a:pPr marL="285743" indent="-285743">
              <a:lnSpc>
                <a:spcPct val="80000"/>
              </a:lnSpc>
              <a:spcBef>
                <a:spcPts val="1200"/>
              </a:spcBef>
              <a:buFont typeface="Arial"/>
              <a:buChar char="•"/>
            </a:pPr>
            <a:r>
              <a:rPr lang="en-US" sz="1500" dirty="0">
                <a:solidFill>
                  <a:schemeClr val="bg1"/>
                </a:solidFill>
                <a:cs typeface="Arial"/>
              </a:rPr>
              <a:t>83 of Fortune 100 companies</a:t>
            </a:r>
          </a:p>
          <a:p>
            <a:pPr marL="285743" indent="-285743">
              <a:lnSpc>
                <a:spcPct val="80000"/>
              </a:lnSpc>
              <a:spcBef>
                <a:spcPts val="1200"/>
              </a:spcBef>
              <a:buFont typeface="Arial"/>
              <a:buChar char="•"/>
            </a:pPr>
            <a:r>
              <a:rPr lang="en-US" sz="1500" dirty="0">
                <a:solidFill>
                  <a:schemeClr val="bg1"/>
                </a:solidFill>
                <a:cs typeface="Arial"/>
              </a:rPr>
              <a:t>Coverage in all verticals</a:t>
            </a:r>
          </a:p>
          <a:p>
            <a:pPr marL="285743" indent="-285743">
              <a:lnSpc>
                <a:spcPct val="80000"/>
              </a:lnSpc>
              <a:spcBef>
                <a:spcPts val="1200"/>
              </a:spcBef>
              <a:buFont typeface="Arial"/>
              <a:buChar char="•"/>
            </a:pPr>
            <a:r>
              <a:rPr lang="en-US" sz="1500" dirty="0">
                <a:solidFill>
                  <a:schemeClr val="bg1"/>
                </a:solidFill>
                <a:cs typeface="Arial"/>
              </a:rPr>
              <a:t>Extensive portfolio of integrations</a:t>
            </a:r>
          </a:p>
          <a:p>
            <a:pPr marL="285743" indent="-285743">
              <a:lnSpc>
                <a:spcPct val="80000"/>
              </a:lnSpc>
              <a:spcBef>
                <a:spcPts val="1200"/>
              </a:spcBef>
              <a:buFont typeface="Arial"/>
              <a:buChar char="•"/>
            </a:pPr>
            <a:r>
              <a:rPr lang="en-US" sz="1500" dirty="0">
                <a:solidFill>
                  <a:schemeClr val="bg1"/>
                </a:solidFill>
                <a:cs typeface="Arial"/>
              </a:rPr>
              <a:t>Market Share Leader</a:t>
            </a:r>
          </a:p>
        </p:txBody>
      </p:sp>
      <p:cxnSp>
        <p:nvCxnSpPr>
          <p:cNvPr id="17" name="Straight Connector 16"/>
          <p:cNvCxnSpPr/>
          <p:nvPr/>
        </p:nvCxnSpPr>
        <p:spPr>
          <a:xfrm>
            <a:off x="5575311" y="1024095"/>
            <a:ext cx="1" cy="3703320"/>
          </a:xfrm>
          <a:prstGeom prst="line">
            <a:avLst/>
          </a:prstGeom>
          <a:ln w="3175" cmpd="sng">
            <a:solidFill>
              <a:srgbClr val="FFFFFF"/>
            </a:solidFill>
            <a:prstDash val="dash"/>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863667" y="2984500"/>
            <a:ext cx="914400" cy="914400"/>
          </a:xfrm>
          <a:prstGeom prst="rect">
            <a:avLst/>
          </a:prstGeom>
          <a:noFill/>
        </p:spPr>
        <p:txBody>
          <a:bodyPr wrap="none" rtlCol="0">
            <a:noAutofit/>
          </a:bodyPr>
          <a:lstStyle/>
          <a:p>
            <a:endParaRPr lang="en-US" dirty="0"/>
          </a:p>
        </p:txBody>
      </p:sp>
      <p:pic>
        <p:nvPicPr>
          <p:cNvPr id="3" name="Picture 2"/>
          <p:cNvPicPr>
            <a:picLocks noChangeAspect="1"/>
          </p:cNvPicPr>
          <p:nvPr/>
        </p:nvPicPr>
        <p:blipFill>
          <a:blip r:embed="rId3"/>
          <a:stretch>
            <a:fillRect/>
          </a:stretch>
        </p:blipFill>
        <p:spPr>
          <a:xfrm>
            <a:off x="110527" y="1067357"/>
            <a:ext cx="5351646" cy="3616798"/>
          </a:xfrm>
          <a:prstGeom prst="rect">
            <a:avLst/>
          </a:prstGeom>
        </p:spPr>
      </p:pic>
      <p:pic>
        <p:nvPicPr>
          <p:cNvPr id="4" name="Picture 3"/>
          <p:cNvPicPr>
            <a:picLocks noChangeAspect="1"/>
          </p:cNvPicPr>
          <p:nvPr/>
        </p:nvPicPr>
        <p:blipFill>
          <a:blip r:embed="rId4"/>
          <a:stretch>
            <a:fillRect/>
          </a:stretch>
        </p:blipFill>
        <p:spPr>
          <a:xfrm>
            <a:off x="5572699" y="3294719"/>
            <a:ext cx="3448835" cy="1116011"/>
          </a:xfrm>
          <a:prstGeom prst="rect">
            <a:avLst/>
          </a:prstGeom>
        </p:spPr>
      </p:pic>
    </p:spTree>
    <p:extLst>
      <p:ext uri="{BB962C8B-B14F-4D97-AF65-F5344CB8AC3E}">
        <p14:creationId xmlns:p14="http://schemas.microsoft.com/office/powerpoint/2010/main" val="14494465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0" y="8526"/>
            <a:ext cx="9144000" cy="48767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400" dirty="0">
              <a:solidFill>
                <a:srgbClr val="323232"/>
              </a:solidFill>
            </a:endParaRPr>
          </a:p>
        </p:txBody>
      </p:sp>
      <p:sp>
        <p:nvSpPr>
          <p:cNvPr id="48" name="Rectangle 47"/>
          <p:cNvSpPr/>
          <p:nvPr/>
        </p:nvSpPr>
        <p:spPr>
          <a:xfrm>
            <a:off x="-14" y="-1"/>
            <a:ext cx="9144000" cy="4885267"/>
          </a:xfrm>
          <a:prstGeom prst="rect">
            <a:avLst/>
          </a:prstGeom>
          <a:gradFill flip="none" rotWithShape="1">
            <a:gsLst>
              <a:gs pos="40000">
                <a:srgbClr val="1C6BCA">
                  <a:alpha val="84000"/>
                </a:srgbClr>
              </a:gs>
              <a:gs pos="92000">
                <a:schemeClr val="tx2">
                  <a:alpha val="84000"/>
                </a:schemeClr>
              </a:gs>
            </a:gsLst>
            <a:lin ang="208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400" dirty="0">
              <a:solidFill>
                <a:srgbClr val="323232"/>
              </a:solidFill>
            </a:endParaRPr>
          </a:p>
        </p:txBody>
      </p:sp>
      <p:sp>
        <p:nvSpPr>
          <p:cNvPr id="2" name="Title 1"/>
          <p:cNvSpPr>
            <a:spLocks noGrp="1"/>
          </p:cNvSpPr>
          <p:nvPr>
            <p:ph type="title"/>
          </p:nvPr>
        </p:nvSpPr>
        <p:spPr>
          <a:xfrm>
            <a:off x="215153" y="63011"/>
            <a:ext cx="8490951" cy="690654"/>
          </a:xfrm>
        </p:spPr>
        <p:txBody>
          <a:bodyPr/>
          <a:lstStyle/>
          <a:p>
            <a:r>
              <a:rPr lang="en-US" sz="2200" dirty="0">
                <a:solidFill>
                  <a:schemeClr val="bg1"/>
                </a:solidFill>
              </a:rPr>
              <a:t> </a:t>
            </a:r>
          </a:p>
        </p:txBody>
      </p:sp>
      <p:sp>
        <p:nvSpPr>
          <p:cNvPr id="41" name="TextBox 40"/>
          <p:cNvSpPr txBox="1"/>
          <p:nvPr/>
        </p:nvSpPr>
        <p:spPr>
          <a:xfrm>
            <a:off x="3441689" y="1643839"/>
            <a:ext cx="5264416" cy="415802"/>
          </a:xfrm>
          <a:prstGeom prst="rect">
            <a:avLst/>
          </a:prstGeom>
          <a:noFill/>
        </p:spPr>
        <p:txBody>
          <a:bodyPr wrap="square" rtlCol="0" anchor="ctr">
            <a:noAutofit/>
          </a:bodyPr>
          <a:lstStyle/>
          <a:p>
            <a:endParaRPr lang="en-US" sz="1400" dirty="0">
              <a:solidFill>
                <a:prstClr val="white"/>
              </a:solidFill>
            </a:endParaRPr>
          </a:p>
        </p:txBody>
      </p:sp>
      <p:sp>
        <p:nvSpPr>
          <p:cNvPr id="9" name="TextBox 8"/>
          <p:cNvSpPr txBox="1"/>
          <p:nvPr/>
        </p:nvSpPr>
        <p:spPr>
          <a:xfrm>
            <a:off x="2877512" y="1284097"/>
            <a:ext cx="6266474" cy="546064"/>
          </a:xfrm>
          <a:prstGeom prst="rect">
            <a:avLst/>
          </a:prstGeom>
          <a:noFill/>
        </p:spPr>
        <p:txBody>
          <a:bodyPr wrap="square" rtlCol="0">
            <a:noAutofit/>
          </a:bodyPr>
          <a:lstStyle/>
          <a:p>
            <a:endParaRPr lang="en-US" sz="1200" dirty="0">
              <a:solidFill>
                <a:schemeClr val="bg1"/>
              </a:solidFill>
            </a:endParaRPr>
          </a:p>
        </p:txBody>
      </p:sp>
      <p:sp>
        <p:nvSpPr>
          <p:cNvPr id="11" name="TextBox 10"/>
          <p:cNvSpPr txBox="1"/>
          <p:nvPr/>
        </p:nvSpPr>
        <p:spPr>
          <a:xfrm>
            <a:off x="2958763" y="1980385"/>
            <a:ext cx="5490812" cy="485258"/>
          </a:xfrm>
          <a:prstGeom prst="rect">
            <a:avLst/>
          </a:prstGeom>
          <a:noFill/>
        </p:spPr>
        <p:txBody>
          <a:bodyPr wrap="square" rtlCol="0">
            <a:noAutofit/>
          </a:bodyPr>
          <a:lstStyle/>
          <a:p>
            <a:endParaRPr lang="en-US" dirty="0">
              <a:solidFill>
                <a:schemeClr val="bg1"/>
              </a:solidFill>
            </a:endParaRPr>
          </a:p>
        </p:txBody>
      </p:sp>
      <p:sp>
        <p:nvSpPr>
          <p:cNvPr id="14" name="TextBox 13"/>
          <p:cNvSpPr txBox="1"/>
          <p:nvPr/>
        </p:nvSpPr>
        <p:spPr>
          <a:xfrm>
            <a:off x="61253" y="63011"/>
            <a:ext cx="9082748" cy="519272"/>
          </a:xfrm>
          <a:prstGeom prst="rect">
            <a:avLst/>
          </a:prstGeom>
          <a:noFill/>
        </p:spPr>
        <p:txBody>
          <a:bodyPr wrap="square" rtlCol="0">
            <a:noAutofit/>
          </a:bodyPr>
          <a:lstStyle/>
          <a:p>
            <a:pPr algn="ctr"/>
            <a:r>
              <a:rPr lang="en-US" sz="3300" dirty="0">
                <a:solidFill>
                  <a:schemeClr val="bg1"/>
                </a:solidFill>
              </a:rPr>
              <a:t>Wide Array of Integrations with Cisco</a:t>
            </a:r>
          </a:p>
        </p:txBody>
      </p:sp>
      <p:sp>
        <p:nvSpPr>
          <p:cNvPr id="46" name="Rectangle 45"/>
          <p:cNvSpPr/>
          <p:nvPr/>
        </p:nvSpPr>
        <p:spPr>
          <a:xfrm>
            <a:off x="305748" y="756425"/>
            <a:ext cx="2743200" cy="39776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49" name="Rectangle 48"/>
          <p:cNvSpPr/>
          <p:nvPr/>
        </p:nvSpPr>
        <p:spPr>
          <a:xfrm>
            <a:off x="305748" y="781972"/>
            <a:ext cx="2743200" cy="5486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Security</a:t>
            </a:r>
          </a:p>
        </p:txBody>
      </p:sp>
      <p:sp>
        <p:nvSpPr>
          <p:cNvPr id="50" name="TextBox 49"/>
          <p:cNvSpPr txBox="1"/>
          <p:nvPr/>
        </p:nvSpPr>
        <p:spPr>
          <a:xfrm>
            <a:off x="369586" y="3219813"/>
            <a:ext cx="2743200" cy="897059"/>
          </a:xfrm>
          <a:prstGeom prst="rect">
            <a:avLst/>
          </a:prstGeom>
          <a:noFill/>
        </p:spPr>
        <p:txBody>
          <a:bodyPr wrap="square" rtlCol="0">
            <a:noAutofit/>
          </a:bodyPr>
          <a:lstStyle/>
          <a:p>
            <a:pPr marL="179785" indent="-179785">
              <a:buFont typeface="+mj-lt"/>
              <a:buAutoNum type="arabicPeriod"/>
            </a:pPr>
            <a:r>
              <a:rPr lang="en-US" sz="1050" dirty="0" err="1">
                <a:solidFill>
                  <a:schemeClr val="bg1"/>
                </a:solidFill>
              </a:rPr>
              <a:t>Infoblox</a:t>
            </a:r>
            <a:r>
              <a:rPr lang="en-US" sz="1050" dirty="0">
                <a:solidFill>
                  <a:schemeClr val="bg1"/>
                </a:solidFill>
              </a:rPr>
              <a:t> DDI and </a:t>
            </a:r>
            <a:r>
              <a:rPr lang="en-US" sz="1050" dirty="0" err="1">
                <a:solidFill>
                  <a:schemeClr val="bg1"/>
                </a:solidFill>
              </a:rPr>
              <a:t>ActiveTrust</a:t>
            </a:r>
            <a:r>
              <a:rPr lang="en-US" sz="1050" baseline="30000" dirty="0">
                <a:solidFill>
                  <a:schemeClr val="bg1"/>
                </a:solidFill>
              </a:rPr>
              <a:t> ®</a:t>
            </a:r>
            <a:r>
              <a:rPr lang="en-US" sz="1050" dirty="0">
                <a:solidFill>
                  <a:schemeClr val="bg1"/>
                </a:solidFill>
              </a:rPr>
              <a:t> integration with Cisco ISE</a:t>
            </a:r>
          </a:p>
          <a:p>
            <a:pPr marL="179785" indent="-179785">
              <a:buFont typeface="+mj-lt"/>
              <a:buAutoNum type="arabicPeriod"/>
            </a:pPr>
            <a:r>
              <a:rPr lang="en-US" sz="1050" dirty="0">
                <a:solidFill>
                  <a:schemeClr val="bg1"/>
                </a:solidFill>
              </a:rPr>
              <a:t>Infoblox ActiveTrust</a:t>
            </a:r>
            <a:r>
              <a:rPr lang="en-US" sz="1050" baseline="30000" dirty="0">
                <a:solidFill>
                  <a:schemeClr val="bg1"/>
                </a:solidFill>
              </a:rPr>
              <a:t>®</a:t>
            </a:r>
            <a:r>
              <a:rPr lang="en-US" sz="1050" dirty="0">
                <a:solidFill>
                  <a:schemeClr val="bg1"/>
                </a:solidFill>
              </a:rPr>
              <a:t> TIDE on Cisco Threat Intelligence Director</a:t>
            </a:r>
          </a:p>
        </p:txBody>
      </p:sp>
      <p:sp>
        <p:nvSpPr>
          <p:cNvPr id="52" name="Rectangle 51"/>
          <p:cNvSpPr/>
          <p:nvPr/>
        </p:nvSpPr>
        <p:spPr>
          <a:xfrm>
            <a:off x="3176623" y="756425"/>
            <a:ext cx="2743200" cy="3977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53" name="Rectangle 52"/>
          <p:cNvSpPr/>
          <p:nvPr/>
        </p:nvSpPr>
        <p:spPr>
          <a:xfrm>
            <a:off x="3176623" y="781972"/>
            <a:ext cx="2743200" cy="5486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a:solidFill>
                  <a:srgbClr val="FFFFFF"/>
                </a:solidFill>
              </a:rPr>
              <a:t>SDN</a:t>
            </a:r>
          </a:p>
        </p:txBody>
      </p:sp>
      <p:sp>
        <p:nvSpPr>
          <p:cNvPr id="54" name="TextBox 53"/>
          <p:cNvSpPr txBox="1"/>
          <p:nvPr/>
        </p:nvSpPr>
        <p:spPr>
          <a:xfrm>
            <a:off x="3200386" y="3219812"/>
            <a:ext cx="2743200" cy="1321677"/>
          </a:xfrm>
          <a:prstGeom prst="rect">
            <a:avLst/>
          </a:prstGeom>
          <a:noFill/>
        </p:spPr>
        <p:txBody>
          <a:bodyPr wrap="square" rtlCol="0">
            <a:noAutofit/>
          </a:bodyPr>
          <a:lstStyle/>
          <a:p>
            <a:pPr marL="179785" indent="-179785">
              <a:buFont typeface="+mj-lt"/>
              <a:buAutoNum type="arabicPeriod" startAt="3"/>
            </a:pPr>
            <a:r>
              <a:rPr lang="en-US" sz="1050" dirty="0">
                <a:solidFill>
                  <a:schemeClr val="bg1"/>
                </a:solidFill>
              </a:rPr>
              <a:t>Infoblox DDI Integration with Cisco ACI</a:t>
            </a:r>
          </a:p>
          <a:p>
            <a:pPr marL="179785" indent="-179785">
              <a:buFont typeface="+mj-lt"/>
              <a:buAutoNum type="arabicPeriod" startAt="3"/>
            </a:pPr>
            <a:r>
              <a:rPr lang="en-US" sz="1050" dirty="0">
                <a:solidFill>
                  <a:schemeClr val="bg1"/>
                </a:solidFill>
              </a:rPr>
              <a:t>Infoblox DDI Integration with Cisco ACI via OpenStack</a:t>
            </a:r>
          </a:p>
          <a:p>
            <a:pPr marL="179785" indent="-179785">
              <a:buFont typeface="+mj-lt"/>
              <a:buAutoNum type="arabicPeriod" startAt="3"/>
            </a:pPr>
            <a:r>
              <a:rPr lang="en-US" sz="1050" dirty="0" err="1">
                <a:solidFill>
                  <a:schemeClr val="bg1"/>
                </a:solidFill>
              </a:rPr>
              <a:t>Infoblox</a:t>
            </a:r>
            <a:r>
              <a:rPr lang="en-US" sz="1050" dirty="0">
                <a:solidFill>
                  <a:schemeClr val="bg1"/>
                </a:solidFill>
              </a:rPr>
              <a:t> Network Insight integration with Cisco ACI</a:t>
            </a:r>
          </a:p>
          <a:p>
            <a:pPr marL="179785" indent="-179785">
              <a:buFont typeface="+mj-lt"/>
              <a:buAutoNum type="arabicPeriod" startAt="3"/>
            </a:pPr>
            <a:r>
              <a:rPr lang="en-US" sz="1050" dirty="0" err="1">
                <a:solidFill>
                  <a:schemeClr val="bg1"/>
                </a:solidFill>
              </a:rPr>
              <a:t>Infoblox</a:t>
            </a:r>
            <a:r>
              <a:rPr lang="en-US" sz="1050" dirty="0">
                <a:solidFill>
                  <a:schemeClr val="bg1"/>
                </a:solidFill>
              </a:rPr>
              <a:t> </a:t>
            </a:r>
            <a:r>
              <a:rPr lang="en-US" sz="1050" dirty="0" err="1">
                <a:solidFill>
                  <a:schemeClr val="bg1"/>
                </a:solidFill>
              </a:rPr>
              <a:t>NetMRI</a:t>
            </a:r>
            <a:r>
              <a:rPr lang="en-US" sz="1050" dirty="0">
                <a:solidFill>
                  <a:schemeClr val="bg1"/>
                </a:solidFill>
              </a:rPr>
              <a:t> integration with Cisco ACI</a:t>
            </a:r>
          </a:p>
          <a:p>
            <a:pPr marL="179785" indent="-179785">
              <a:buFont typeface="+mj-lt"/>
              <a:buAutoNum type="arabicPeriod" startAt="3"/>
            </a:pPr>
            <a:r>
              <a:rPr lang="en-US" sz="1050" dirty="0" err="1">
                <a:solidFill>
                  <a:schemeClr val="bg1"/>
                </a:solidFill>
              </a:rPr>
              <a:t>Infoblox</a:t>
            </a:r>
            <a:r>
              <a:rPr lang="en-US" sz="1050" dirty="0">
                <a:solidFill>
                  <a:schemeClr val="bg1"/>
                </a:solidFill>
              </a:rPr>
              <a:t> integration with Cisco Digital Network Architecture (Cisco DNA)</a:t>
            </a:r>
            <a:endParaRPr lang="en-US" sz="1050" i="1" dirty="0">
              <a:solidFill>
                <a:schemeClr val="bg1"/>
              </a:solidFill>
            </a:endParaRPr>
          </a:p>
          <a:p>
            <a:pPr marL="171446" indent="-171446" algn="ctr">
              <a:buFont typeface="+mj-lt"/>
              <a:buAutoNum type="arabicPeriod" startAt="3"/>
            </a:pPr>
            <a:endParaRPr lang="en-US" sz="1050" dirty="0">
              <a:solidFill>
                <a:schemeClr val="bg1"/>
              </a:solidFill>
            </a:endParaRPr>
          </a:p>
        </p:txBody>
      </p:sp>
      <p:pic>
        <p:nvPicPr>
          <p:cNvPr id="55" name="Picture 6"/>
          <p:cNvPicPr>
            <a:picLocks noChangeAspect="1" noChangeArrowheads="1"/>
          </p:cNvPicPr>
          <p:nvPr/>
        </p:nvPicPr>
        <p:blipFill>
          <a:blip r:embed="rId3"/>
          <a:stretch>
            <a:fillRect/>
          </a:stretch>
        </p:blipFill>
        <p:spPr bwMode="auto">
          <a:xfrm>
            <a:off x="3891763" y="1420835"/>
            <a:ext cx="1524567" cy="754380"/>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p:cNvSpPr/>
          <p:nvPr/>
        </p:nvSpPr>
        <p:spPr>
          <a:xfrm>
            <a:off x="6033995" y="756425"/>
            <a:ext cx="2743200" cy="39776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57" name="Rectangle 56"/>
          <p:cNvSpPr/>
          <p:nvPr/>
        </p:nvSpPr>
        <p:spPr>
          <a:xfrm>
            <a:off x="6033995" y="781972"/>
            <a:ext cx="2743200" cy="5486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a:solidFill>
                  <a:srgbClr val="FFFFFF"/>
                </a:solidFill>
              </a:rPr>
              <a:t>Automation</a:t>
            </a:r>
            <a:endParaRPr lang="en-US" b="1" dirty="0">
              <a:solidFill>
                <a:srgbClr val="FFFFFF"/>
              </a:solidFill>
            </a:endParaRPr>
          </a:p>
        </p:txBody>
      </p:sp>
      <p:sp>
        <p:nvSpPr>
          <p:cNvPr id="58" name="TextBox 57"/>
          <p:cNvSpPr txBox="1"/>
          <p:nvPr/>
        </p:nvSpPr>
        <p:spPr>
          <a:xfrm>
            <a:off x="6033995" y="3219813"/>
            <a:ext cx="2743200" cy="1514252"/>
          </a:xfrm>
          <a:prstGeom prst="rect">
            <a:avLst/>
          </a:prstGeom>
          <a:noFill/>
        </p:spPr>
        <p:txBody>
          <a:bodyPr wrap="square" rtlCol="0">
            <a:noAutofit/>
          </a:bodyPr>
          <a:lstStyle/>
          <a:p>
            <a:pPr marL="179785" indent="-179785">
              <a:buFont typeface="+mj-lt"/>
              <a:buAutoNum type="arabicPeriod" startAt="8"/>
            </a:pPr>
            <a:r>
              <a:rPr lang="en-US" sz="1050" dirty="0">
                <a:solidFill>
                  <a:schemeClr val="bg1"/>
                </a:solidFill>
              </a:rPr>
              <a:t>Infoblox integration with Cisco Tetration</a:t>
            </a:r>
          </a:p>
          <a:p>
            <a:pPr marL="179785" indent="-179785">
              <a:buFont typeface="+mj-lt"/>
              <a:buAutoNum type="arabicPeriod" startAt="8"/>
            </a:pPr>
            <a:r>
              <a:rPr lang="en-US" sz="1050" dirty="0" err="1">
                <a:solidFill>
                  <a:schemeClr val="bg1"/>
                </a:solidFill>
              </a:rPr>
              <a:t>Infoblox</a:t>
            </a:r>
            <a:r>
              <a:rPr lang="en-US" sz="1050" dirty="0">
                <a:solidFill>
                  <a:schemeClr val="bg1"/>
                </a:solidFill>
              </a:rPr>
              <a:t> integration with Cisco </a:t>
            </a:r>
            <a:r>
              <a:rPr lang="en-US" sz="1050" dirty="0" err="1">
                <a:solidFill>
                  <a:schemeClr val="bg1"/>
                </a:solidFill>
              </a:rPr>
              <a:t>CliQr</a:t>
            </a:r>
            <a:r>
              <a:rPr lang="en-US" sz="1050" dirty="0">
                <a:solidFill>
                  <a:schemeClr val="bg1"/>
                </a:solidFill>
              </a:rPr>
              <a:t> (now called Cloud Center)</a:t>
            </a:r>
          </a:p>
          <a:p>
            <a:pPr marL="257168" indent="-257168" algn="ctr">
              <a:buFont typeface="+mj-lt"/>
              <a:buAutoNum type="arabicPeriod" startAt="8"/>
            </a:pPr>
            <a:endParaRPr lang="en-US" sz="1050" dirty="0">
              <a:solidFill>
                <a:schemeClr val="bg1"/>
              </a:solidFill>
            </a:endParaRPr>
          </a:p>
        </p:txBody>
      </p:sp>
      <p:pic>
        <p:nvPicPr>
          <p:cNvPr id="59" name="Picture 58"/>
          <p:cNvPicPr>
            <a:picLocks noChangeAspect="1" noChangeArrowheads="1"/>
          </p:cNvPicPr>
          <p:nvPr/>
        </p:nvPicPr>
        <p:blipFill>
          <a:blip r:embed="rId4"/>
          <a:stretch>
            <a:fillRect/>
          </a:stretch>
        </p:blipFill>
        <p:spPr bwMode="auto">
          <a:xfrm>
            <a:off x="6932252" y="1420835"/>
            <a:ext cx="850278" cy="75438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1211124" y="1420835"/>
            <a:ext cx="727799" cy="754380"/>
          </a:xfrm>
          <a:prstGeom prst="rect">
            <a:avLst/>
          </a:prstGeom>
        </p:spPr>
      </p:pic>
      <p:sp>
        <p:nvSpPr>
          <p:cNvPr id="3" name="TextBox 2"/>
          <p:cNvSpPr txBox="1"/>
          <p:nvPr/>
        </p:nvSpPr>
        <p:spPr>
          <a:xfrm>
            <a:off x="305748" y="2347094"/>
            <a:ext cx="2743200" cy="799914"/>
          </a:xfrm>
          <a:prstGeom prst="rect">
            <a:avLst/>
          </a:prstGeom>
          <a:noFill/>
        </p:spPr>
        <p:txBody>
          <a:bodyPr wrap="square" rtlCol="0">
            <a:noAutofit/>
          </a:bodyPr>
          <a:lstStyle/>
          <a:p>
            <a:pPr algn="ctr"/>
            <a:r>
              <a:rPr lang="en-US" sz="1200" b="1" dirty="0">
                <a:solidFill>
                  <a:schemeClr val="bg1"/>
                </a:solidFill>
              </a:rPr>
              <a:t>Visibility into DNS security and network events, timely response and improved situational awareness</a:t>
            </a:r>
          </a:p>
          <a:p>
            <a:pPr algn="ctr"/>
            <a:endParaRPr lang="en-US" sz="1200" b="1" dirty="0">
              <a:solidFill>
                <a:schemeClr val="bg1"/>
              </a:solidFill>
            </a:endParaRPr>
          </a:p>
        </p:txBody>
      </p:sp>
      <p:sp>
        <p:nvSpPr>
          <p:cNvPr id="22" name="TextBox 21"/>
          <p:cNvSpPr txBox="1"/>
          <p:nvPr/>
        </p:nvSpPr>
        <p:spPr>
          <a:xfrm>
            <a:off x="3214688" y="2347094"/>
            <a:ext cx="2743214" cy="799914"/>
          </a:xfrm>
          <a:prstGeom prst="rect">
            <a:avLst/>
          </a:prstGeom>
          <a:noFill/>
        </p:spPr>
        <p:txBody>
          <a:bodyPr wrap="square" rtlCol="0">
            <a:noAutofit/>
          </a:bodyPr>
          <a:lstStyle/>
          <a:p>
            <a:pPr algn="ctr"/>
            <a:r>
              <a:rPr lang="en-US" sz="1200" b="1" dirty="0">
                <a:solidFill>
                  <a:schemeClr val="bg1"/>
                </a:solidFill>
              </a:rPr>
              <a:t>Visibility, security and policy enforcement </a:t>
            </a:r>
            <a:r>
              <a:rPr lang="en-US" sz="1200" b="1">
                <a:solidFill>
                  <a:schemeClr val="bg1"/>
                </a:solidFill>
              </a:rPr>
              <a:t>in SDN environments</a:t>
            </a:r>
            <a:endParaRPr lang="en-US" sz="1200" b="1" dirty="0">
              <a:solidFill>
                <a:schemeClr val="bg1"/>
              </a:solidFill>
            </a:endParaRPr>
          </a:p>
          <a:p>
            <a:pPr algn="ctr"/>
            <a:endParaRPr lang="en-US" sz="1200" b="1" dirty="0">
              <a:solidFill>
                <a:schemeClr val="bg1"/>
              </a:solidFill>
            </a:endParaRPr>
          </a:p>
        </p:txBody>
      </p:sp>
      <p:sp>
        <p:nvSpPr>
          <p:cNvPr id="23" name="TextBox 22"/>
          <p:cNvSpPr txBox="1"/>
          <p:nvPr/>
        </p:nvSpPr>
        <p:spPr>
          <a:xfrm>
            <a:off x="6110075" y="2347094"/>
            <a:ext cx="2667121" cy="799914"/>
          </a:xfrm>
          <a:prstGeom prst="rect">
            <a:avLst/>
          </a:prstGeom>
          <a:noFill/>
        </p:spPr>
        <p:txBody>
          <a:bodyPr wrap="square" rtlCol="0">
            <a:noAutofit/>
          </a:bodyPr>
          <a:lstStyle/>
          <a:p>
            <a:pPr algn="ctr"/>
            <a:r>
              <a:rPr lang="en-US" sz="1200" b="1" dirty="0">
                <a:solidFill>
                  <a:schemeClr val="bg1"/>
                </a:solidFill>
              </a:rPr>
              <a:t>Automatic network configurations and policy enforcement </a:t>
            </a:r>
          </a:p>
        </p:txBody>
      </p:sp>
    </p:spTree>
    <p:extLst>
      <p:ext uri="{BB962C8B-B14F-4D97-AF65-F5344CB8AC3E}">
        <p14:creationId xmlns:p14="http://schemas.microsoft.com/office/powerpoint/2010/main" val="91965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54" grpId="0"/>
      <p:bldP spid="56" grpId="0" animBg="1"/>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p:txBody>
          <a:bodyPr/>
          <a:lstStyle/>
          <a:p>
            <a:pPr>
              <a:buFontTx/>
              <a:buNone/>
            </a:pPr>
            <a:r>
              <a:rPr lang="en-US" altLang="en-US" dirty="0" err="1">
                <a:ea typeface="ＭＳ Ｐゴシック" pitchFamily="34" charset="-128"/>
                <a:cs typeface="CiscoSans" pitchFamily="34" charset="0"/>
              </a:rPr>
              <a:t>Infoblox</a:t>
            </a:r>
            <a:r>
              <a:rPr lang="en-US" altLang="en-US" dirty="0">
                <a:ea typeface="ＭＳ Ｐゴシック" pitchFamily="34" charset="-128"/>
                <a:cs typeface="CiscoSans" pitchFamily="34" charset="0"/>
              </a:rPr>
              <a:t> - ACI Integrations</a:t>
            </a:r>
            <a:endParaRPr altLang="en-US" dirty="0">
              <a:ea typeface="ＭＳ Ｐゴシック" pitchFamily="34" charset="-128"/>
              <a:cs typeface="CiscoSans" pitchFamily="34" charset="0"/>
            </a:endParaRPr>
          </a:p>
        </p:txBody>
      </p:sp>
    </p:spTree>
    <p:extLst>
      <p:ext uri="{BB962C8B-B14F-4D97-AF65-F5344CB8AC3E}">
        <p14:creationId xmlns:p14="http://schemas.microsoft.com/office/powerpoint/2010/main" val="135158831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4"/>
          <p:cNvSpPr>
            <a:spLocks noGrp="1"/>
          </p:cNvSpPr>
          <p:nvPr>
            <p:ph type="title"/>
          </p:nvPr>
        </p:nvSpPr>
        <p:spPr/>
        <p:txBody>
          <a:bodyPr/>
          <a:lstStyle/>
          <a:p>
            <a:r>
              <a:rPr lang="en-US" sz="2400" dirty="0"/>
              <a:t>Infoblox Integration with Cisco ACI Solution</a:t>
            </a:r>
          </a:p>
        </p:txBody>
      </p:sp>
      <p:sp>
        <p:nvSpPr>
          <p:cNvPr id="94" name="Rounded Rectangle 93"/>
          <p:cNvSpPr/>
          <p:nvPr/>
        </p:nvSpPr>
        <p:spPr>
          <a:xfrm>
            <a:off x="228600" y="787974"/>
            <a:ext cx="2480941" cy="67056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Enhanced Visibility</a:t>
            </a:r>
          </a:p>
        </p:txBody>
      </p:sp>
      <p:sp>
        <p:nvSpPr>
          <p:cNvPr id="95" name="Rounded Rectangle 94"/>
          <p:cNvSpPr/>
          <p:nvPr/>
        </p:nvSpPr>
        <p:spPr>
          <a:xfrm>
            <a:off x="3284495" y="787974"/>
            <a:ext cx="2484485" cy="67056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Advanced Security</a:t>
            </a:r>
          </a:p>
        </p:txBody>
      </p:sp>
      <p:sp>
        <p:nvSpPr>
          <p:cNvPr id="96" name="Rounded Rectangle 95"/>
          <p:cNvSpPr/>
          <p:nvPr/>
        </p:nvSpPr>
        <p:spPr>
          <a:xfrm>
            <a:off x="6383236" y="787974"/>
            <a:ext cx="2500619" cy="67056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More Automation</a:t>
            </a:r>
          </a:p>
        </p:txBody>
      </p:sp>
      <p:sp>
        <p:nvSpPr>
          <p:cNvPr id="97" name="TextBox 96"/>
          <p:cNvSpPr txBox="1"/>
          <p:nvPr/>
        </p:nvSpPr>
        <p:spPr>
          <a:xfrm>
            <a:off x="161513" y="3340285"/>
            <a:ext cx="2574674" cy="906595"/>
          </a:xfrm>
          <a:prstGeom prst="rect">
            <a:avLst/>
          </a:prstGeom>
          <a:noFill/>
        </p:spPr>
        <p:txBody>
          <a:bodyPr wrap="square" rtlCol="0">
            <a:noAutofit/>
          </a:bodyPr>
          <a:lstStyle/>
          <a:p>
            <a:pPr>
              <a:lnSpc>
                <a:spcPct val="150000"/>
              </a:lnSpc>
            </a:pPr>
            <a:r>
              <a:rPr lang="en-US" sz="1200" b="1" dirty="0"/>
              <a:t>Centralized Visibility in Infoblox</a:t>
            </a:r>
          </a:p>
          <a:p>
            <a:pPr>
              <a:lnSpc>
                <a:spcPct val="150000"/>
              </a:lnSpc>
            </a:pPr>
            <a:r>
              <a:rPr lang="en-US" sz="1200" dirty="0"/>
              <a:t>IP address, DNS records for VMs, virtual routers, FW’s, LB’s. </a:t>
            </a:r>
            <a:r>
              <a:rPr lang="en-US" sz="1200" dirty="0" err="1"/>
              <a:t>etc</a:t>
            </a:r>
            <a:endParaRPr lang="en-US" sz="1200" dirty="0"/>
          </a:p>
        </p:txBody>
      </p:sp>
      <p:sp>
        <p:nvSpPr>
          <p:cNvPr id="98" name="TextBox 97"/>
          <p:cNvSpPr txBox="1"/>
          <p:nvPr/>
        </p:nvSpPr>
        <p:spPr>
          <a:xfrm>
            <a:off x="3156980" y="3311399"/>
            <a:ext cx="2660803" cy="1165251"/>
          </a:xfrm>
          <a:prstGeom prst="rect">
            <a:avLst/>
          </a:prstGeom>
          <a:noFill/>
        </p:spPr>
        <p:txBody>
          <a:bodyPr wrap="square" rtlCol="0">
            <a:noAutofit/>
          </a:bodyPr>
          <a:lstStyle/>
          <a:p>
            <a:pPr>
              <a:lnSpc>
                <a:spcPct val="150000"/>
              </a:lnSpc>
            </a:pPr>
            <a:r>
              <a:rPr lang="en-US" sz="1200" b="1" dirty="0"/>
              <a:t>DNS Security with ACI Actions</a:t>
            </a:r>
          </a:p>
          <a:p>
            <a:pPr>
              <a:lnSpc>
                <a:spcPct val="150000"/>
              </a:lnSpc>
            </a:pPr>
            <a:r>
              <a:rPr lang="en-US" sz="1200" dirty="0"/>
              <a:t>Detect infected endpoints in Infoblox DNS firewall and take remediation actions in ACI like moving an endpoint to a quarantine EPG</a:t>
            </a:r>
          </a:p>
        </p:txBody>
      </p:sp>
      <p:sp>
        <p:nvSpPr>
          <p:cNvPr id="100" name="TextBox 99"/>
          <p:cNvSpPr txBox="1"/>
          <p:nvPr/>
        </p:nvSpPr>
        <p:spPr>
          <a:xfrm>
            <a:off x="6329794" y="3325839"/>
            <a:ext cx="2679875" cy="1454775"/>
          </a:xfrm>
          <a:prstGeom prst="rect">
            <a:avLst/>
          </a:prstGeom>
          <a:noFill/>
        </p:spPr>
        <p:txBody>
          <a:bodyPr wrap="square" rtlCol="0">
            <a:noAutofit/>
          </a:bodyPr>
          <a:lstStyle/>
          <a:p>
            <a:pPr>
              <a:lnSpc>
                <a:spcPct val="150000"/>
              </a:lnSpc>
            </a:pPr>
            <a:r>
              <a:rPr lang="en-US" sz="1200" b="1" dirty="0"/>
              <a:t>DNS Wildcards for Automation</a:t>
            </a:r>
          </a:p>
          <a:p>
            <a:pPr>
              <a:lnSpc>
                <a:spcPct val="150000"/>
              </a:lnSpc>
            </a:pPr>
            <a:r>
              <a:rPr lang="en-US" sz="1200" dirty="0"/>
              <a:t>Use DNS names instead of IP addresses for adding endpoints to endpoint groups, load-balancers pools &amp; other network configurations</a:t>
            </a:r>
          </a:p>
        </p:txBody>
      </p:sp>
      <p:pic>
        <p:nvPicPr>
          <p:cNvPr id="112" name="Picture 11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8002" y="1672073"/>
            <a:ext cx="2152975" cy="1529404"/>
          </a:xfrm>
          <a:prstGeom prst="rect">
            <a:avLst/>
          </a:prstGeom>
          <a:noFill/>
          <a:ln w="3175"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3481366" y="1711541"/>
            <a:ext cx="2168568" cy="1491814"/>
          </a:xfrm>
          <a:prstGeom prst="rect">
            <a:avLst/>
          </a:prstGeom>
        </p:spPr>
      </p:pic>
      <p:pic>
        <p:nvPicPr>
          <p:cNvPr id="3" name="Picture 2"/>
          <p:cNvPicPr>
            <a:picLocks noChangeAspect="1"/>
          </p:cNvPicPr>
          <p:nvPr/>
        </p:nvPicPr>
        <p:blipFill>
          <a:blip r:embed="rId4"/>
          <a:stretch>
            <a:fillRect/>
          </a:stretch>
        </p:blipFill>
        <p:spPr>
          <a:xfrm>
            <a:off x="6347313" y="1758118"/>
            <a:ext cx="1616364" cy="1223818"/>
          </a:xfrm>
          <a:prstGeom prst="rect">
            <a:avLst/>
          </a:prstGeom>
        </p:spPr>
      </p:pic>
      <p:sp>
        <p:nvSpPr>
          <p:cNvPr id="4" name="Oval 3"/>
          <p:cNvSpPr/>
          <p:nvPr/>
        </p:nvSpPr>
        <p:spPr>
          <a:xfrm>
            <a:off x="8379142" y="1923407"/>
            <a:ext cx="153842" cy="16921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113" name="Oval 112"/>
          <p:cNvSpPr/>
          <p:nvPr/>
        </p:nvSpPr>
        <p:spPr>
          <a:xfrm>
            <a:off x="8379572" y="2694494"/>
            <a:ext cx="153842" cy="16921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114" name="Oval 113"/>
          <p:cNvSpPr/>
          <p:nvPr/>
        </p:nvSpPr>
        <p:spPr>
          <a:xfrm>
            <a:off x="8032212" y="2455694"/>
            <a:ext cx="153842" cy="16921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115" name="Oval 114"/>
          <p:cNvSpPr/>
          <p:nvPr/>
        </p:nvSpPr>
        <p:spPr>
          <a:xfrm>
            <a:off x="8727363" y="2456138"/>
            <a:ext cx="153842" cy="16921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cxnSp>
        <p:nvCxnSpPr>
          <p:cNvPr id="7" name="Straight Arrow Connector 6"/>
          <p:cNvCxnSpPr>
            <a:stCxn id="4" idx="3"/>
            <a:endCxn id="114" idx="0"/>
          </p:cNvCxnSpPr>
          <p:nvPr/>
        </p:nvCxnSpPr>
        <p:spPr>
          <a:xfrm flipH="1">
            <a:off x="8109133" y="2067840"/>
            <a:ext cx="292539" cy="38785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6" name="Straight Arrow Connector 115"/>
          <p:cNvCxnSpPr>
            <a:stCxn id="4" idx="4"/>
            <a:endCxn id="113" idx="0"/>
          </p:cNvCxnSpPr>
          <p:nvPr/>
        </p:nvCxnSpPr>
        <p:spPr>
          <a:xfrm>
            <a:off x="8456063" y="2092621"/>
            <a:ext cx="430" cy="60187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7" name="Straight Arrow Connector 116"/>
          <p:cNvCxnSpPr>
            <a:stCxn id="4" idx="5"/>
            <a:endCxn id="115" idx="1"/>
          </p:cNvCxnSpPr>
          <p:nvPr/>
        </p:nvCxnSpPr>
        <p:spPr>
          <a:xfrm>
            <a:off x="8510454" y="2067840"/>
            <a:ext cx="239439" cy="413079"/>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19" name="TextBox 118"/>
          <p:cNvSpPr txBox="1"/>
          <p:nvPr/>
        </p:nvSpPr>
        <p:spPr>
          <a:xfrm>
            <a:off x="6721503" y="1617265"/>
            <a:ext cx="538265" cy="314770"/>
          </a:xfrm>
          <a:prstGeom prst="rect">
            <a:avLst/>
          </a:prstGeom>
          <a:noFill/>
        </p:spPr>
        <p:txBody>
          <a:bodyPr wrap="square" rtlCol="0" anchor="ctr">
            <a:noAutofit/>
          </a:bodyPr>
          <a:lstStyle/>
          <a:p>
            <a:pPr algn="ctr"/>
            <a:r>
              <a:rPr lang="en-US" sz="1400" dirty="0">
                <a:solidFill>
                  <a:srgbClr val="323232"/>
                </a:solidFill>
              </a:rPr>
              <a:t>FW</a:t>
            </a:r>
          </a:p>
        </p:txBody>
      </p:sp>
      <p:sp>
        <p:nvSpPr>
          <p:cNvPr id="120" name="TextBox 119"/>
          <p:cNvSpPr txBox="1"/>
          <p:nvPr/>
        </p:nvSpPr>
        <p:spPr>
          <a:xfrm>
            <a:off x="8176505" y="1628561"/>
            <a:ext cx="538265" cy="314770"/>
          </a:xfrm>
          <a:prstGeom prst="rect">
            <a:avLst/>
          </a:prstGeom>
          <a:noFill/>
        </p:spPr>
        <p:txBody>
          <a:bodyPr wrap="square" rtlCol="0" anchor="ctr">
            <a:noAutofit/>
          </a:bodyPr>
          <a:lstStyle/>
          <a:p>
            <a:pPr algn="ctr"/>
            <a:r>
              <a:rPr lang="en-US" dirty="0"/>
              <a:t>LB</a:t>
            </a:r>
          </a:p>
        </p:txBody>
      </p:sp>
      <p:sp>
        <p:nvSpPr>
          <p:cNvPr id="121" name="TextBox 120"/>
          <p:cNvSpPr txBox="1"/>
          <p:nvPr/>
        </p:nvSpPr>
        <p:spPr>
          <a:xfrm>
            <a:off x="6876494" y="2843245"/>
            <a:ext cx="1737130" cy="304992"/>
          </a:xfrm>
          <a:prstGeom prst="rect">
            <a:avLst/>
          </a:prstGeom>
          <a:noFill/>
        </p:spPr>
        <p:txBody>
          <a:bodyPr wrap="square" rtlCol="0">
            <a:noAutofit/>
          </a:bodyPr>
          <a:lstStyle/>
          <a:p>
            <a:r>
              <a:rPr lang="en-US" sz="1400" dirty="0"/>
              <a:t>Allow *.</a:t>
            </a:r>
            <a:r>
              <a:rPr lang="en-US" sz="1400" dirty="0" err="1"/>
              <a:t>abcxyz.com</a:t>
            </a:r>
            <a:endParaRPr lang="en-US" sz="1400" dirty="0"/>
          </a:p>
        </p:txBody>
      </p:sp>
    </p:spTree>
    <p:extLst>
      <p:ext uri="{BB962C8B-B14F-4D97-AF65-F5344CB8AC3E}">
        <p14:creationId xmlns:p14="http://schemas.microsoft.com/office/powerpoint/2010/main" val="20441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up)">
                                      <p:cBhvr>
                                        <p:cTn id="7" dur="500"/>
                                        <p:tgtEl>
                                          <p:spTgt spid="9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animEffect transition="in" filter="wipe(up)">
                                      <p:cBhvr>
                                        <p:cTn id="11" dur="500"/>
                                        <p:tgtEl>
                                          <p:spTgt spid="11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wipe(up)">
                                      <p:cBhvr>
                                        <p:cTn id="15" dur="500"/>
                                        <p:tgtEl>
                                          <p:spTgt spid="97"/>
                                        </p:tgtEl>
                                      </p:cBhvr>
                                    </p:animEffect>
                                  </p:childTnLst>
                                </p:cTn>
                              </p:par>
                            </p:childTnLst>
                          </p:cTn>
                        </p:par>
                        <p:par>
                          <p:cTn id="16" fill="hold">
                            <p:stCondLst>
                              <p:cond delay="1500"/>
                            </p:stCondLst>
                            <p:childTnLst>
                              <p:par>
                                <p:cTn id="17" presetID="22" presetClass="entr" presetSubtype="1" fill="hold" grpId="0" nodeType="afterEffect">
                                  <p:stCondLst>
                                    <p:cond delay="1000"/>
                                  </p:stCondLst>
                                  <p:childTnLst>
                                    <p:set>
                                      <p:cBhvr>
                                        <p:cTn id="18" dur="1" fill="hold">
                                          <p:stCondLst>
                                            <p:cond delay="0"/>
                                          </p:stCondLst>
                                        </p:cTn>
                                        <p:tgtEl>
                                          <p:spTgt spid="95"/>
                                        </p:tgtEl>
                                        <p:attrNameLst>
                                          <p:attrName>style.visibility</p:attrName>
                                        </p:attrNameLst>
                                      </p:cBhvr>
                                      <p:to>
                                        <p:strVal val="visible"/>
                                      </p:to>
                                    </p:set>
                                    <p:animEffect transition="in" filter="wipe(up)">
                                      <p:cBhvr>
                                        <p:cTn id="19" dur="500"/>
                                        <p:tgtEl>
                                          <p:spTgt spid="95"/>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par>
                          <p:cTn id="24" fill="hold">
                            <p:stCondLst>
                              <p:cond delay="3500"/>
                            </p:stCondLst>
                            <p:childTnLst>
                              <p:par>
                                <p:cTn id="25" presetID="22" presetClass="entr" presetSubtype="1" fill="hold" grpId="0" nodeType="after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wipe(up)">
                                      <p:cBhvr>
                                        <p:cTn id="27" dur="500"/>
                                        <p:tgtEl>
                                          <p:spTgt spid="98"/>
                                        </p:tgtEl>
                                      </p:cBhvr>
                                    </p:animEffect>
                                  </p:childTnLst>
                                </p:cTn>
                              </p:par>
                            </p:childTnLst>
                          </p:cTn>
                        </p:par>
                        <p:par>
                          <p:cTn id="28" fill="hold">
                            <p:stCondLst>
                              <p:cond delay="4000"/>
                            </p:stCondLst>
                            <p:childTnLst>
                              <p:par>
                                <p:cTn id="29" presetID="22" presetClass="entr" presetSubtype="1" fill="hold" grpId="0" nodeType="afterEffect">
                                  <p:stCondLst>
                                    <p:cond delay="1000"/>
                                  </p:stCondLst>
                                  <p:childTnLst>
                                    <p:set>
                                      <p:cBhvr>
                                        <p:cTn id="30" dur="1" fill="hold">
                                          <p:stCondLst>
                                            <p:cond delay="0"/>
                                          </p:stCondLst>
                                        </p:cTn>
                                        <p:tgtEl>
                                          <p:spTgt spid="96"/>
                                        </p:tgtEl>
                                        <p:attrNameLst>
                                          <p:attrName>style.visibility</p:attrName>
                                        </p:attrNameLst>
                                      </p:cBhvr>
                                      <p:to>
                                        <p:strVal val="visible"/>
                                      </p:to>
                                    </p:set>
                                    <p:animEffect transition="in" filter="wipe(up)">
                                      <p:cBhvr>
                                        <p:cTn id="31" dur="500"/>
                                        <p:tgtEl>
                                          <p:spTgt spid="96"/>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up)">
                                      <p:cBhvr>
                                        <p:cTn id="38" dur="500"/>
                                        <p:tgtEl>
                                          <p:spTgt spid="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wipe(up)">
                                      <p:cBhvr>
                                        <p:cTn id="41" dur="500"/>
                                        <p:tgtEl>
                                          <p:spTgt spid="1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14"/>
                                        </p:tgtEl>
                                        <p:attrNameLst>
                                          <p:attrName>style.visibility</p:attrName>
                                        </p:attrNameLst>
                                      </p:cBhvr>
                                      <p:to>
                                        <p:strVal val="visible"/>
                                      </p:to>
                                    </p:set>
                                    <p:animEffect transition="in" filter="wipe(up)">
                                      <p:cBhvr>
                                        <p:cTn id="44" dur="500"/>
                                        <p:tgtEl>
                                          <p:spTgt spid="114"/>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wipe(up)">
                                      <p:cBhvr>
                                        <p:cTn id="47" dur="500"/>
                                        <p:tgtEl>
                                          <p:spTgt spid="115"/>
                                        </p:tgtEl>
                                      </p:cBhvr>
                                    </p:animEffect>
                                  </p:childTnLst>
                                </p:cTn>
                              </p:par>
                              <p:par>
                                <p:cTn id="48" presetID="22" presetClass="entr" presetSubtype="1"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up)">
                                      <p:cBhvr>
                                        <p:cTn id="50" dur="500"/>
                                        <p:tgtEl>
                                          <p:spTgt spid="7"/>
                                        </p:tgtEl>
                                      </p:cBhvr>
                                    </p:animEffect>
                                  </p:childTnLst>
                                </p:cTn>
                              </p:par>
                              <p:par>
                                <p:cTn id="51" presetID="22" presetClass="entr" presetSubtype="1" fill="hold" nodeType="with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wipe(up)">
                                      <p:cBhvr>
                                        <p:cTn id="53" dur="500"/>
                                        <p:tgtEl>
                                          <p:spTgt spid="116"/>
                                        </p:tgtEl>
                                      </p:cBhvr>
                                    </p:animEffect>
                                  </p:childTnLst>
                                </p:cTn>
                              </p:par>
                              <p:par>
                                <p:cTn id="54" presetID="22" presetClass="entr" presetSubtype="1" fill="hold" nodeType="with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wipe(up)">
                                      <p:cBhvr>
                                        <p:cTn id="56" dur="500"/>
                                        <p:tgtEl>
                                          <p:spTgt spid="11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animEffect transition="in" filter="wipe(up)">
                                      <p:cBhvr>
                                        <p:cTn id="59" dur="500"/>
                                        <p:tgtEl>
                                          <p:spTgt spid="119"/>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20"/>
                                        </p:tgtEl>
                                        <p:attrNameLst>
                                          <p:attrName>style.visibility</p:attrName>
                                        </p:attrNameLst>
                                      </p:cBhvr>
                                      <p:to>
                                        <p:strVal val="visible"/>
                                      </p:to>
                                    </p:set>
                                    <p:animEffect transition="in" filter="wipe(up)">
                                      <p:cBhvr>
                                        <p:cTn id="62" dur="500"/>
                                        <p:tgtEl>
                                          <p:spTgt spid="120"/>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121"/>
                                        </p:tgtEl>
                                        <p:attrNameLst>
                                          <p:attrName>style.visibility</p:attrName>
                                        </p:attrNameLst>
                                      </p:cBhvr>
                                      <p:to>
                                        <p:strVal val="visible"/>
                                      </p:to>
                                    </p:set>
                                    <p:animEffect transition="in" filter="wipe(up)">
                                      <p:cBhvr>
                                        <p:cTn id="65" dur="500"/>
                                        <p:tgtEl>
                                          <p:spTgt spid="121"/>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00"/>
                                        </p:tgtEl>
                                        <p:attrNameLst>
                                          <p:attrName>style.visibility</p:attrName>
                                        </p:attrNameLst>
                                      </p:cBhvr>
                                      <p:to>
                                        <p:strVal val="visible"/>
                                      </p:to>
                                    </p:set>
                                    <p:animEffect transition="in" filter="wipe(up)">
                                      <p:cBhvr>
                                        <p:cTn id="69"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97" grpId="0"/>
      <p:bldP spid="98" grpId="0"/>
      <p:bldP spid="100" grpId="0"/>
      <p:bldP spid="4" grpId="0" animBg="1"/>
      <p:bldP spid="113" grpId="0" animBg="1"/>
      <p:bldP spid="114" grpId="0" animBg="1"/>
      <p:bldP spid="115" grpId="0" animBg="1"/>
      <p:bldP spid="119" grpId="0"/>
      <p:bldP spid="120" grpId="0"/>
      <p:bldP spid="1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itle 2"/>
          <p:cNvSpPr>
            <a:spLocks noGrp="1"/>
          </p:cNvSpPr>
          <p:nvPr>
            <p:ph type="title"/>
          </p:nvPr>
        </p:nvSpPr>
        <p:spPr>
          <a:xfrm>
            <a:off x="127057" y="47358"/>
            <a:ext cx="8345488" cy="731837"/>
          </a:xfrm>
        </p:spPr>
        <p:txBody>
          <a:bodyPr/>
          <a:lstStyle/>
          <a:p>
            <a:r>
              <a:rPr lang="en-US" altLang="en-US" dirty="0">
                <a:ea typeface="ＭＳ Ｐゴシック" pitchFamily="34" charset="-128"/>
                <a:cs typeface="CiscoSans" pitchFamily="34" charset="0"/>
              </a:rPr>
              <a:t>ACI-</a:t>
            </a:r>
            <a:r>
              <a:rPr lang="en-US" altLang="en-US" dirty="0" err="1">
                <a:ea typeface="ＭＳ Ｐゴシック" pitchFamily="34" charset="-128"/>
                <a:cs typeface="CiscoSans" pitchFamily="34" charset="0"/>
              </a:rPr>
              <a:t>Infoblox</a:t>
            </a:r>
            <a:r>
              <a:rPr lang="en-US" altLang="en-US" dirty="0">
                <a:ea typeface="ＭＳ Ｐゴシック" pitchFamily="34" charset="-128"/>
                <a:cs typeface="CiscoSans" pitchFamily="34" charset="0"/>
              </a:rPr>
              <a:t> Architecture + Roadmap</a:t>
            </a:r>
            <a:endParaRPr altLang="en-US" dirty="0">
              <a:ea typeface="ＭＳ Ｐゴシック" pitchFamily="34" charset="-128"/>
              <a:cs typeface="CiscoSans" pitchFamily="34" charset="0"/>
            </a:endParaRPr>
          </a:p>
        </p:txBody>
      </p:sp>
      <p:grpSp>
        <p:nvGrpSpPr>
          <p:cNvPr id="7" name="Group 17"/>
          <p:cNvGrpSpPr/>
          <p:nvPr/>
        </p:nvGrpSpPr>
        <p:grpSpPr>
          <a:xfrm>
            <a:off x="401028" y="1510737"/>
            <a:ext cx="564834" cy="559636"/>
            <a:chOff x="5247870" y="2359875"/>
            <a:chExt cx="826840" cy="826840"/>
          </a:xfrm>
        </p:grpSpPr>
        <p:sp>
          <p:nvSpPr>
            <p:cNvPr id="8" name="Oval 18"/>
            <p:cNvSpPr/>
            <p:nvPr/>
          </p:nvSpPr>
          <p:spPr>
            <a:xfrm>
              <a:off x="5247870" y="2359875"/>
              <a:ext cx="826840" cy="826840"/>
            </a:xfrm>
            <a:prstGeom prst="ellipse">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19"/>
            <p:cNvGrpSpPr/>
            <p:nvPr/>
          </p:nvGrpSpPr>
          <p:grpSpPr>
            <a:xfrm rot="1800000">
              <a:off x="5540057" y="2550774"/>
              <a:ext cx="242466" cy="445042"/>
              <a:chOff x="5324768" y="1032461"/>
              <a:chExt cx="246063" cy="451644"/>
            </a:xfrm>
            <a:solidFill>
              <a:schemeClr val="bg1"/>
            </a:solidFill>
            <a:effectLst/>
          </p:grpSpPr>
          <p:sp>
            <p:nvSpPr>
              <p:cNvPr id="10" name="Freeform 6"/>
              <p:cNvSpPr>
                <a:spLocks noEditPoints="1"/>
              </p:cNvSpPr>
              <p:nvPr/>
            </p:nvSpPr>
            <p:spPr bwMode="auto">
              <a:xfrm>
                <a:off x="5324768" y="1032461"/>
                <a:ext cx="246063" cy="246063"/>
              </a:xfrm>
              <a:custGeom>
                <a:avLst/>
                <a:gdLst/>
                <a:ahLst/>
                <a:cxnLst>
                  <a:cxn ang="0">
                    <a:pos x="107" y="0"/>
                  </a:cxn>
                  <a:cxn ang="0">
                    <a:pos x="0" y="107"/>
                  </a:cxn>
                  <a:cxn ang="0">
                    <a:pos x="107" y="214"/>
                  </a:cxn>
                  <a:cxn ang="0">
                    <a:pos x="214" y="107"/>
                  </a:cxn>
                  <a:cxn ang="0">
                    <a:pos x="107" y="0"/>
                  </a:cxn>
                  <a:cxn ang="0">
                    <a:pos x="107" y="184"/>
                  </a:cxn>
                  <a:cxn ang="0">
                    <a:pos x="31" y="107"/>
                  </a:cxn>
                  <a:cxn ang="0">
                    <a:pos x="107" y="31"/>
                  </a:cxn>
                  <a:cxn ang="0">
                    <a:pos x="184" y="107"/>
                  </a:cxn>
                  <a:cxn ang="0">
                    <a:pos x="107" y="184"/>
                  </a:cxn>
                </a:cxnLst>
                <a:rect l="0" t="0" r="r" b="b"/>
                <a:pathLst>
                  <a:path w="214" h="214">
                    <a:moveTo>
                      <a:pt x="107" y="0"/>
                    </a:moveTo>
                    <a:cubicBezTo>
                      <a:pt x="48" y="0"/>
                      <a:pt x="0" y="48"/>
                      <a:pt x="0" y="107"/>
                    </a:cubicBezTo>
                    <a:cubicBezTo>
                      <a:pt x="0" y="166"/>
                      <a:pt x="48" y="214"/>
                      <a:pt x="107" y="214"/>
                    </a:cubicBezTo>
                    <a:cubicBezTo>
                      <a:pt x="166" y="214"/>
                      <a:pt x="214" y="166"/>
                      <a:pt x="214" y="107"/>
                    </a:cubicBezTo>
                    <a:cubicBezTo>
                      <a:pt x="214" y="48"/>
                      <a:pt x="166" y="0"/>
                      <a:pt x="107" y="0"/>
                    </a:cubicBezTo>
                    <a:close/>
                    <a:moveTo>
                      <a:pt x="107" y="184"/>
                    </a:moveTo>
                    <a:cubicBezTo>
                      <a:pt x="65" y="184"/>
                      <a:pt x="31" y="149"/>
                      <a:pt x="31" y="107"/>
                    </a:cubicBezTo>
                    <a:cubicBezTo>
                      <a:pt x="31" y="65"/>
                      <a:pt x="65" y="31"/>
                      <a:pt x="107" y="31"/>
                    </a:cubicBezTo>
                    <a:cubicBezTo>
                      <a:pt x="149" y="31"/>
                      <a:pt x="184" y="65"/>
                      <a:pt x="184" y="107"/>
                    </a:cubicBezTo>
                    <a:cubicBezTo>
                      <a:pt x="184" y="149"/>
                      <a:pt x="149" y="184"/>
                      <a:pt x="107" y="18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676767"/>
                  </a:solidFill>
                  <a:ea typeface="ＭＳ Ｐゴシック" charset="0"/>
                  <a:cs typeface="ＭＳ Ｐゴシック" charset="0"/>
                </a:endParaRPr>
              </a:p>
            </p:txBody>
          </p:sp>
          <p:sp>
            <p:nvSpPr>
              <p:cNvPr id="11" name="Freeform 7"/>
              <p:cNvSpPr>
                <a:spLocks/>
              </p:cNvSpPr>
              <p:nvPr/>
            </p:nvSpPr>
            <p:spPr bwMode="auto">
              <a:xfrm rot="20700000">
                <a:off x="5364164" y="1090405"/>
                <a:ext cx="88900" cy="87313"/>
              </a:xfrm>
              <a:custGeom>
                <a:avLst/>
                <a:gdLst/>
                <a:ahLst/>
                <a:cxnLst>
                  <a:cxn ang="0">
                    <a:pos x="72" y="0"/>
                  </a:cxn>
                  <a:cxn ang="0">
                    <a:pos x="72" y="0"/>
                  </a:cxn>
                  <a:cxn ang="0">
                    <a:pos x="0" y="71"/>
                  </a:cxn>
                  <a:cxn ang="0">
                    <a:pos x="0" y="71"/>
                  </a:cxn>
                  <a:cxn ang="0">
                    <a:pos x="0" y="71"/>
                  </a:cxn>
                  <a:cxn ang="0">
                    <a:pos x="0" y="71"/>
                  </a:cxn>
                  <a:cxn ang="0">
                    <a:pos x="0" y="71"/>
                  </a:cxn>
                  <a:cxn ang="0">
                    <a:pos x="6" y="77"/>
                  </a:cxn>
                  <a:cxn ang="0">
                    <a:pos x="11" y="71"/>
                  </a:cxn>
                  <a:cxn ang="0">
                    <a:pos x="12" y="71"/>
                  </a:cxn>
                  <a:cxn ang="0">
                    <a:pos x="72" y="11"/>
                  </a:cxn>
                  <a:cxn ang="0">
                    <a:pos x="72" y="11"/>
                  </a:cxn>
                  <a:cxn ang="0">
                    <a:pos x="77" y="6"/>
                  </a:cxn>
                  <a:cxn ang="0">
                    <a:pos x="72" y="0"/>
                  </a:cxn>
                </a:cxnLst>
                <a:rect l="0" t="0" r="r" b="b"/>
                <a:pathLst>
                  <a:path w="77" h="77">
                    <a:moveTo>
                      <a:pt x="72" y="0"/>
                    </a:moveTo>
                    <a:cubicBezTo>
                      <a:pt x="72" y="0"/>
                      <a:pt x="72" y="0"/>
                      <a:pt x="72" y="0"/>
                    </a:cubicBezTo>
                    <a:cubicBezTo>
                      <a:pt x="33" y="2"/>
                      <a:pt x="3" y="33"/>
                      <a:pt x="0" y="71"/>
                    </a:cubicBezTo>
                    <a:cubicBezTo>
                      <a:pt x="0" y="71"/>
                      <a:pt x="0" y="71"/>
                      <a:pt x="0" y="71"/>
                    </a:cubicBezTo>
                    <a:cubicBezTo>
                      <a:pt x="0" y="71"/>
                      <a:pt x="0" y="71"/>
                      <a:pt x="0" y="71"/>
                    </a:cubicBezTo>
                    <a:cubicBezTo>
                      <a:pt x="0" y="71"/>
                      <a:pt x="0" y="71"/>
                      <a:pt x="0" y="71"/>
                    </a:cubicBezTo>
                    <a:cubicBezTo>
                      <a:pt x="0" y="71"/>
                      <a:pt x="0" y="71"/>
                      <a:pt x="0" y="71"/>
                    </a:cubicBezTo>
                    <a:cubicBezTo>
                      <a:pt x="0" y="74"/>
                      <a:pt x="3" y="77"/>
                      <a:pt x="6" y="77"/>
                    </a:cubicBezTo>
                    <a:cubicBezTo>
                      <a:pt x="9" y="77"/>
                      <a:pt x="11" y="74"/>
                      <a:pt x="11" y="71"/>
                    </a:cubicBezTo>
                    <a:cubicBezTo>
                      <a:pt x="12" y="71"/>
                      <a:pt x="12" y="71"/>
                      <a:pt x="12" y="71"/>
                    </a:cubicBezTo>
                    <a:cubicBezTo>
                      <a:pt x="14" y="39"/>
                      <a:pt x="40" y="14"/>
                      <a:pt x="72" y="11"/>
                    </a:cubicBezTo>
                    <a:cubicBezTo>
                      <a:pt x="72" y="11"/>
                      <a:pt x="72" y="11"/>
                      <a:pt x="72" y="11"/>
                    </a:cubicBezTo>
                    <a:cubicBezTo>
                      <a:pt x="75" y="11"/>
                      <a:pt x="77" y="9"/>
                      <a:pt x="77" y="6"/>
                    </a:cubicBezTo>
                    <a:cubicBezTo>
                      <a:pt x="77" y="3"/>
                      <a:pt x="75" y="0"/>
                      <a:pt x="72"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676767"/>
                  </a:solidFill>
                  <a:ea typeface="ＭＳ Ｐゴシック" charset="0"/>
                  <a:cs typeface="ＭＳ Ｐゴシック" charset="0"/>
                </a:endParaRPr>
              </a:p>
            </p:txBody>
          </p:sp>
          <p:sp>
            <p:nvSpPr>
              <p:cNvPr id="12" name="Freeform 8"/>
              <p:cNvSpPr>
                <a:spLocks/>
              </p:cNvSpPr>
              <p:nvPr/>
            </p:nvSpPr>
            <p:spPr bwMode="auto">
              <a:xfrm rot="18900000">
                <a:off x="5362074" y="1312655"/>
                <a:ext cx="171450" cy="171450"/>
              </a:xfrm>
              <a:custGeom>
                <a:avLst/>
                <a:gdLst/>
                <a:ahLst/>
                <a:cxnLst>
                  <a:cxn ang="0">
                    <a:pos x="107" y="0"/>
                  </a:cxn>
                  <a:cxn ang="0">
                    <a:pos x="12" y="92"/>
                  </a:cxn>
                  <a:cxn ang="0">
                    <a:pos x="12" y="135"/>
                  </a:cxn>
                  <a:cxn ang="0">
                    <a:pos x="55" y="136"/>
                  </a:cxn>
                  <a:cxn ang="0">
                    <a:pos x="150" y="44"/>
                  </a:cxn>
                  <a:cxn ang="0">
                    <a:pos x="107" y="0"/>
                  </a:cxn>
                </a:cxnLst>
                <a:rect l="0" t="0" r="r" b="b"/>
                <a:pathLst>
                  <a:path w="150" h="148">
                    <a:moveTo>
                      <a:pt x="107" y="0"/>
                    </a:moveTo>
                    <a:cubicBezTo>
                      <a:pt x="12" y="92"/>
                      <a:pt x="12" y="92"/>
                      <a:pt x="12" y="92"/>
                    </a:cubicBezTo>
                    <a:cubicBezTo>
                      <a:pt x="0" y="104"/>
                      <a:pt x="0" y="123"/>
                      <a:pt x="12" y="135"/>
                    </a:cubicBezTo>
                    <a:cubicBezTo>
                      <a:pt x="23" y="147"/>
                      <a:pt x="43" y="148"/>
                      <a:pt x="55" y="136"/>
                    </a:cubicBezTo>
                    <a:cubicBezTo>
                      <a:pt x="150" y="44"/>
                      <a:pt x="150" y="44"/>
                      <a:pt x="150" y="44"/>
                    </a:cubicBezTo>
                    <a:lnTo>
                      <a:pt x="107"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676767"/>
                  </a:solidFill>
                  <a:ea typeface="ＭＳ Ｐゴシック" charset="0"/>
                  <a:cs typeface="ＭＳ Ｐゴシック" charset="0"/>
                </a:endParaRPr>
              </a:p>
            </p:txBody>
          </p:sp>
          <p:sp>
            <p:nvSpPr>
              <p:cNvPr id="13" name="Freeform 5"/>
              <p:cNvSpPr>
                <a:spLocks/>
              </p:cNvSpPr>
              <p:nvPr/>
            </p:nvSpPr>
            <p:spPr bwMode="auto">
              <a:xfrm rot="18900000">
                <a:off x="5409699" y="1248362"/>
                <a:ext cx="76200" cy="74613"/>
              </a:xfrm>
              <a:custGeom>
                <a:avLst/>
                <a:gdLst/>
                <a:ahLst/>
                <a:cxnLst>
                  <a:cxn ang="0">
                    <a:pos x="48" y="18"/>
                  </a:cxn>
                  <a:cxn ang="0">
                    <a:pos x="18" y="47"/>
                  </a:cxn>
                  <a:cxn ang="0">
                    <a:pos x="0" y="30"/>
                  </a:cxn>
                  <a:cxn ang="0">
                    <a:pos x="31" y="0"/>
                  </a:cxn>
                  <a:cxn ang="0">
                    <a:pos x="48" y="18"/>
                  </a:cxn>
                </a:cxnLst>
                <a:rect l="0" t="0" r="r" b="b"/>
                <a:pathLst>
                  <a:path w="48" h="47">
                    <a:moveTo>
                      <a:pt x="48" y="18"/>
                    </a:moveTo>
                    <a:lnTo>
                      <a:pt x="18" y="47"/>
                    </a:lnTo>
                    <a:lnTo>
                      <a:pt x="0" y="30"/>
                    </a:lnTo>
                    <a:lnTo>
                      <a:pt x="31" y="0"/>
                    </a:lnTo>
                    <a:lnTo>
                      <a:pt x="48" y="1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676767"/>
                  </a:solidFill>
                  <a:ea typeface="ＭＳ Ｐゴシック" charset="0"/>
                  <a:cs typeface="ＭＳ Ｐゴシック" charset="0"/>
                </a:endParaRPr>
              </a:p>
            </p:txBody>
          </p:sp>
        </p:grpSp>
      </p:grpSp>
      <p:pic>
        <p:nvPicPr>
          <p:cNvPr id="15" name="Picture 14"/>
          <p:cNvPicPr>
            <a:picLocks noChangeAspect="1"/>
          </p:cNvPicPr>
          <p:nvPr/>
        </p:nvPicPr>
        <p:blipFill>
          <a:blip r:embed="rId3"/>
          <a:stretch>
            <a:fillRect/>
          </a:stretch>
        </p:blipFill>
        <p:spPr>
          <a:xfrm>
            <a:off x="5614412" y="2862352"/>
            <a:ext cx="576720" cy="576720"/>
          </a:xfrm>
          <a:prstGeom prst="rect">
            <a:avLst/>
          </a:prstGeom>
        </p:spPr>
      </p:pic>
      <p:pic>
        <p:nvPicPr>
          <p:cNvPr id="3" name="Picture 2" descr="Screen Shot 2017-03-17 at 3.35.5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807" y="3143260"/>
            <a:ext cx="872499" cy="773351"/>
          </a:xfrm>
          <a:prstGeom prst="rect">
            <a:avLst/>
          </a:prstGeom>
        </p:spPr>
      </p:pic>
      <p:sp>
        <p:nvSpPr>
          <p:cNvPr id="14" name="TextBox 13"/>
          <p:cNvSpPr txBox="1"/>
          <p:nvPr/>
        </p:nvSpPr>
        <p:spPr>
          <a:xfrm>
            <a:off x="1026930" y="1525590"/>
            <a:ext cx="2878433" cy="1107996"/>
          </a:xfrm>
          <a:prstGeom prst="rect">
            <a:avLst/>
          </a:prstGeom>
          <a:noFill/>
        </p:spPr>
        <p:txBody>
          <a:bodyPr wrap="square" rtlCol="0">
            <a:spAutoFit/>
          </a:bodyPr>
          <a:lstStyle/>
          <a:p>
            <a:r>
              <a:rPr lang="en-US" dirty="0"/>
              <a:t>IPAM &amp; Visibility</a:t>
            </a:r>
          </a:p>
          <a:p>
            <a:pPr marL="285750" lvl="0" indent="-285750">
              <a:buFont typeface="Arial"/>
              <a:buChar char="•"/>
            </a:pPr>
            <a:r>
              <a:rPr lang="en-US" sz="1200" dirty="0"/>
              <a:t>Synchronization from ACI to Infoblox</a:t>
            </a:r>
          </a:p>
          <a:p>
            <a:pPr marL="285750" lvl="0" indent="-285750">
              <a:buFont typeface="Arial"/>
              <a:buChar char="•"/>
            </a:pPr>
            <a:r>
              <a:rPr lang="en-US" sz="1200" dirty="0"/>
              <a:t>View Subnets and VRFs from Infoblox</a:t>
            </a:r>
          </a:p>
        </p:txBody>
      </p:sp>
      <p:sp>
        <p:nvSpPr>
          <p:cNvPr id="32" name="Rectangle 31"/>
          <p:cNvSpPr/>
          <p:nvPr/>
        </p:nvSpPr>
        <p:spPr>
          <a:xfrm>
            <a:off x="4175665" y="1631139"/>
            <a:ext cx="1071976" cy="770874"/>
          </a:xfrm>
          <a:prstGeom prst="rect">
            <a:avLst/>
          </a:prstGeom>
          <a:solidFill>
            <a:schemeClr val="bg1"/>
          </a:solidFill>
          <a:ln w="3175">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2"/>
              </a:solidFill>
            </a:endParaRPr>
          </a:p>
        </p:txBody>
      </p:sp>
      <p:sp>
        <p:nvSpPr>
          <p:cNvPr id="33" name="Freeform 76"/>
          <p:cNvSpPr>
            <a:spLocks/>
          </p:cNvSpPr>
          <p:nvPr/>
        </p:nvSpPr>
        <p:spPr bwMode="auto">
          <a:xfrm>
            <a:off x="4645936" y="799952"/>
            <a:ext cx="187072" cy="265733"/>
          </a:xfrm>
          <a:custGeom>
            <a:avLst/>
            <a:gdLst>
              <a:gd name="T0" fmla="*/ 58 w 505"/>
              <a:gd name="T1" fmla="*/ 501 h 646"/>
              <a:gd name="T2" fmla="*/ 253 w 505"/>
              <a:gd name="T3" fmla="*/ 646 h 646"/>
              <a:gd name="T4" fmla="*/ 448 w 505"/>
              <a:gd name="T5" fmla="*/ 501 h 646"/>
              <a:gd name="T6" fmla="*/ 485 w 505"/>
              <a:gd name="T7" fmla="*/ 358 h 646"/>
              <a:gd name="T8" fmla="*/ 459 w 505"/>
              <a:gd name="T9" fmla="*/ 131 h 646"/>
              <a:gd name="T10" fmla="*/ 253 w 505"/>
              <a:gd name="T11" fmla="*/ 0 h 646"/>
              <a:gd name="T12" fmla="*/ 47 w 505"/>
              <a:gd name="T13" fmla="*/ 131 h 646"/>
              <a:gd name="T14" fmla="*/ 20 w 505"/>
              <a:gd name="T15" fmla="*/ 358 h 646"/>
              <a:gd name="T16" fmla="*/ 58 w 505"/>
              <a:gd name="T17" fmla="*/ 501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646">
                <a:moveTo>
                  <a:pt x="58" y="501"/>
                </a:moveTo>
                <a:cubicBezTo>
                  <a:pt x="80" y="589"/>
                  <a:pt x="166" y="646"/>
                  <a:pt x="253" y="646"/>
                </a:cubicBezTo>
                <a:cubicBezTo>
                  <a:pt x="339" y="646"/>
                  <a:pt x="425" y="589"/>
                  <a:pt x="448" y="501"/>
                </a:cubicBezTo>
                <a:cubicBezTo>
                  <a:pt x="485" y="358"/>
                  <a:pt x="485" y="358"/>
                  <a:pt x="485" y="358"/>
                </a:cubicBezTo>
                <a:cubicBezTo>
                  <a:pt x="505" y="281"/>
                  <a:pt x="496" y="199"/>
                  <a:pt x="459" y="131"/>
                </a:cubicBezTo>
                <a:cubicBezTo>
                  <a:pt x="417" y="53"/>
                  <a:pt x="343" y="0"/>
                  <a:pt x="253" y="0"/>
                </a:cubicBezTo>
                <a:cubicBezTo>
                  <a:pt x="163" y="0"/>
                  <a:pt x="89" y="53"/>
                  <a:pt x="47" y="131"/>
                </a:cubicBezTo>
                <a:cubicBezTo>
                  <a:pt x="10" y="199"/>
                  <a:pt x="0" y="281"/>
                  <a:pt x="20" y="358"/>
                </a:cubicBezTo>
                <a:lnTo>
                  <a:pt x="58" y="50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77"/>
          <p:cNvSpPr>
            <a:spLocks/>
          </p:cNvSpPr>
          <p:nvPr/>
        </p:nvSpPr>
        <p:spPr bwMode="auto">
          <a:xfrm>
            <a:off x="4541316" y="1062635"/>
            <a:ext cx="359719" cy="199387"/>
          </a:xfrm>
          <a:custGeom>
            <a:avLst/>
            <a:gdLst>
              <a:gd name="T0" fmla="*/ 931 w 971"/>
              <a:gd name="T1" fmla="*/ 105 h 485"/>
              <a:gd name="T2" fmla="*/ 478 w 971"/>
              <a:gd name="T3" fmla="*/ 0 h 485"/>
              <a:gd name="T4" fmla="*/ 40 w 971"/>
              <a:gd name="T5" fmla="*/ 99 h 485"/>
              <a:gd name="T6" fmla="*/ 0 w 971"/>
              <a:gd name="T7" fmla="*/ 485 h 485"/>
              <a:gd name="T8" fmla="*/ 971 w 971"/>
              <a:gd name="T9" fmla="*/ 485 h 485"/>
              <a:gd name="T10" fmla="*/ 931 w 971"/>
              <a:gd name="T11" fmla="*/ 105 h 485"/>
            </a:gdLst>
            <a:ahLst/>
            <a:cxnLst>
              <a:cxn ang="0">
                <a:pos x="T0" y="T1"/>
              </a:cxn>
              <a:cxn ang="0">
                <a:pos x="T2" y="T3"/>
              </a:cxn>
              <a:cxn ang="0">
                <a:pos x="T4" y="T5"/>
              </a:cxn>
              <a:cxn ang="0">
                <a:pos x="T6" y="T7"/>
              </a:cxn>
              <a:cxn ang="0">
                <a:pos x="T8" y="T9"/>
              </a:cxn>
              <a:cxn ang="0">
                <a:pos x="T10" y="T11"/>
              </a:cxn>
            </a:cxnLst>
            <a:rect l="0" t="0" r="r" b="b"/>
            <a:pathLst>
              <a:path w="971" h="485">
                <a:moveTo>
                  <a:pt x="931" y="105"/>
                </a:moveTo>
                <a:cubicBezTo>
                  <a:pt x="785" y="40"/>
                  <a:pt x="677" y="0"/>
                  <a:pt x="478" y="0"/>
                </a:cubicBezTo>
                <a:cubicBezTo>
                  <a:pt x="286" y="0"/>
                  <a:pt x="183" y="37"/>
                  <a:pt x="40" y="99"/>
                </a:cubicBezTo>
                <a:cubicBezTo>
                  <a:pt x="40" y="99"/>
                  <a:pt x="20" y="274"/>
                  <a:pt x="0" y="485"/>
                </a:cubicBezTo>
                <a:cubicBezTo>
                  <a:pt x="971" y="485"/>
                  <a:pt x="971" y="485"/>
                  <a:pt x="971" y="485"/>
                </a:cubicBezTo>
                <a:lnTo>
                  <a:pt x="931" y="10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35" name="Straight Arrow Connector 34"/>
          <p:cNvCxnSpPr>
            <a:cxnSpLocks/>
          </p:cNvCxnSpPr>
          <p:nvPr/>
        </p:nvCxnSpPr>
        <p:spPr>
          <a:xfrm flipV="1">
            <a:off x="4748761" y="1262023"/>
            <a:ext cx="1" cy="369117"/>
          </a:xfrm>
          <a:prstGeom prst="straightConnector1">
            <a:avLst/>
          </a:prstGeom>
          <a:ln>
            <a:solidFill>
              <a:schemeClr val="tx1"/>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32" idx="3"/>
          </p:cNvCxnSpPr>
          <p:nvPr/>
        </p:nvCxnSpPr>
        <p:spPr>
          <a:xfrm flipV="1">
            <a:off x="5247641" y="1578074"/>
            <a:ext cx="1194811" cy="438502"/>
          </a:xfrm>
          <a:prstGeom prst="straightConnector1">
            <a:avLst/>
          </a:prstGeom>
          <a:ln>
            <a:solidFill>
              <a:schemeClr val="tx1"/>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5" cstate="print"/>
          <a:srcRect/>
          <a:stretch/>
        </p:blipFill>
        <p:spPr>
          <a:xfrm>
            <a:off x="4299801" y="2513591"/>
            <a:ext cx="697755" cy="458034"/>
          </a:xfrm>
          <a:prstGeom prst="rect">
            <a:avLst/>
          </a:prstGeom>
          <a:noFill/>
          <a:ln>
            <a:noFill/>
          </a:ln>
        </p:spPr>
      </p:pic>
      <p:pic>
        <p:nvPicPr>
          <p:cNvPr id="39" name="Picture 38"/>
          <p:cNvPicPr>
            <a:picLocks noChangeAspect="1"/>
          </p:cNvPicPr>
          <p:nvPr/>
        </p:nvPicPr>
        <p:blipFill>
          <a:blip r:embed="rId6"/>
          <a:stretch>
            <a:fillRect/>
          </a:stretch>
        </p:blipFill>
        <p:spPr>
          <a:xfrm>
            <a:off x="3891916" y="2975010"/>
            <a:ext cx="1495096" cy="1273928"/>
          </a:xfrm>
          <a:prstGeom prst="rect">
            <a:avLst/>
          </a:prstGeom>
        </p:spPr>
      </p:pic>
      <p:pic>
        <p:nvPicPr>
          <p:cNvPr id="46" name="Picture 45" descr="infoblox-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574772" y="1875053"/>
            <a:ext cx="333331" cy="380786"/>
          </a:xfrm>
          <a:prstGeom prst="rect">
            <a:avLst/>
          </a:prstGeom>
        </p:spPr>
      </p:pic>
      <p:sp>
        <p:nvSpPr>
          <p:cNvPr id="47" name="TextBox 46"/>
          <p:cNvSpPr txBox="1"/>
          <p:nvPr/>
        </p:nvSpPr>
        <p:spPr>
          <a:xfrm flipH="1">
            <a:off x="4317904" y="1625659"/>
            <a:ext cx="1071975" cy="246221"/>
          </a:xfrm>
          <a:prstGeom prst="rect">
            <a:avLst/>
          </a:prstGeom>
          <a:noFill/>
        </p:spPr>
        <p:txBody>
          <a:bodyPr wrap="square" rtlCol="0">
            <a:spAutoFit/>
          </a:bodyPr>
          <a:lstStyle/>
          <a:p>
            <a:r>
              <a:rPr lang="en-US" sz="1000" dirty="0"/>
              <a:t>InfobloxSync</a:t>
            </a:r>
          </a:p>
        </p:txBody>
      </p:sp>
      <p:sp>
        <p:nvSpPr>
          <p:cNvPr id="48" name="Rectangle 47"/>
          <p:cNvSpPr/>
          <p:nvPr/>
        </p:nvSpPr>
        <p:spPr>
          <a:xfrm flipH="1">
            <a:off x="4168223" y="2253594"/>
            <a:ext cx="1078676" cy="145787"/>
          </a:xfrm>
          <a:prstGeom prst="rect">
            <a:avLst/>
          </a:prstGeom>
          <a:gradFill flip="none" rotWithShape="1">
            <a:gsLst>
              <a:gs pos="0">
                <a:srgbClr val="3698ED"/>
              </a:gs>
              <a:gs pos="100000">
                <a:srgbClr val="2F7FD1"/>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a:t>ACI AppCenter App</a:t>
            </a:r>
          </a:p>
        </p:txBody>
      </p:sp>
      <p:sp>
        <p:nvSpPr>
          <p:cNvPr id="49" name="Rectangle 48"/>
          <p:cNvSpPr/>
          <p:nvPr/>
        </p:nvSpPr>
        <p:spPr>
          <a:xfrm flipH="1">
            <a:off x="3939189" y="4186910"/>
            <a:ext cx="1683937" cy="276962"/>
          </a:xfrm>
          <a:prstGeom prst="rect">
            <a:avLst/>
          </a:prstGeom>
          <a:gradFill flip="none" rotWithShape="1">
            <a:gsLst>
              <a:gs pos="0">
                <a:srgbClr val="3698ED"/>
              </a:gs>
              <a:gs pos="100000">
                <a:srgbClr val="2F7FD1"/>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Cisco ACI</a:t>
            </a:r>
          </a:p>
        </p:txBody>
      </p:sp>
      <p:sp>
        <p:nvSpPr>
          <p:cNvPr id="50" name="TextBox 49"/>
          <p:cNvSpPr txBox="1"/>
          <p:nvPr/>
        </p:nvSpPr>
        <p:spPr>
          <a:xfrm>
            <a:off x="1097354" y="3258883"/>
            <a:ext cx="2878433" cy="1569660"/>
          </a:xfrm>
          <a:prstGeom prst="rect">
            <a:avLst/>
          </a:prstGeom>
          <a:noFill/>
        </p:spPr>
        <p:txBody>
          <a:bodyPr wrap="square" rtlCol="0">
            <a:spAutoFit/>
          </a:bodyPr>
          <a:lstStyle/>
          <a:p>
            <a:pPr lvl="0"/>
            <a:r>
              <a:rPr lang="en-US" dirty="0"/>
              <a:t>DHCP &amp; Configuration</a:t>
            </a:r>
            <a:endParaRPr lang="en-US" sz="1000" dirty="0">
              <a:solidFill>
                <a:schemeClr val="tx2">
                  <a:lumMod val="75000"/>
                </a:schemeClr>
              </a:solidFill>
            </a:endParaRPr>
          </a:p>
          <a:p>
            <a:pPr marL="285750" lvl="0" indent="-285750">
              <a:buFont typeface="Arial"/>
              <a:buChar char="•"/>
            </a:pPr>
            <a:r>
              <a:rPr lang="en-US" sz="1200" dirty="0"/>
              <a:t>Ensure DHCP relay is configured correctly</a:t>
            </a:r>
          </a:p>
          <a:p>
            <a:pPr marL="285750" lvl="0" indent="-285750">
              <a:buFont typeface="Arial"/>
              <a:buChar char="•"/>
            </a:pPr>
            <a:r>
              <a:rPr lang="en-US" sz="1200" dirty="0"/>
              <a:t>Create DHCP pools in Infoblox from App UI</a:t>
            </a:r>
          </a:p>
          <a:p>
            <a:pPr marL="285750" lvl="0" indent="-285750">
              <a:buFont typeface="Arial"/>
              <a:buChar char="•"/>
            </a:pPr>
            <a:endParaRPr lang="en-US" sz="1200" dirty="0"/>
          </a:p>
          <a:p>
            <a:pPr marL="285750" lvl="0" indent="-285750">
              <a:buFont typeface="Arial"/>
              <a:buChar char="•"/>
            </a:pPr>
            <a:endParaRPr lang="en-US" dirty="0"/>
          </a:p>
        </p:txBody>
      </p:sp>
      <p:sp>
        <p:nvSpPr>
          <p:cNvPr id="51" name="TextBox 50"/>
          <p:cNvSpPr txBox="1"/>
          <p:nvPr/>
        </p:nvSpPr>
        <p:spPr>
          <a:xfrm>
            <a:off x="6207477" y="3342542"/>
            <a:ext cx="2878433" cy="738664"/>
          </a:xfrm>
          <a:prstGeom prst="rect">
            <a:avLst/>
          </a:prstGeom>
          <a:noFill/>
        </p:spPr>
        <p:txBody>
          <a:bodyPr wrap="square" rtlCol="0">
            <a:spAutoFit/>
          </a:bodyPr>
          <a:lstStyle/>
          <a:p>
            <a:pPr marL="285750" lvl="0" indent="-285750">
              <a:buFont typeface="Arial"/>
              <a:buChar char="•"/>
            </a:pPr>
            <a:r>
              <a:rPr lang="en-US" sz="1200" dirty="0"/>
              <a:t>Move Infoblox-tagged rogue devices to quarantine EPG</a:t>
            </a:r>
          </a:p>
          <a:p>
            <a:pPr marL="285750" lvl="0" indent="-285750">
              <a:buFont typeface="Arial"/>
              <a:buChar char="•"/>
            </a:pPr>
            <a:endParaRPr lang="en-US" dirty="0"/>
          </a:p>
        </p:txBody>
      </p:sp>
      <p:sp>
        <p:nvSpPr>
          <p:cNvPr id="52" name="TextBox 51"/>
          <p:cNvSpPr txBox="1"/>
          <p:nvPr/>
        </p:nvSpPr>
        <p:spPr>
          <a:xfrm>
            <a:off x="6191132" y="2943164"/>
            <a:ext cx="1815065" cy="369332"/>
          </a:xfrm>
          <a:prstGeom prst="rect">
            <a:avLst/>
          </a:prstGeom>
          <a:noFill/>
        </p:spPr>
        <p:txBody>
          <a:bodyPr wrap="square" rtlCol="0">
            <a:spAutoFit/>
          </a:bodyPr>
          <a:lstStyle/>
          <a:p>
            <a:pPr lvl="0"/>
            <a:r>
              <a:rPr lang="en-US"/>
              <a:t>DNS Security</a:t>
            </a:r>
            <a:endParaRPr lang="en-US" sz="1000" dirty="0">
              <a:solidFill>
                <a:schemeClr val="tx2">
                  <a:lumMod val="75000"/>
                </a:schemeClr>
              </a:solidFill>
            </a:endParaRPr>
          </a:p>
        </p:txBody>
      </p:sp>
      <p:sp>
        <p:nvSpPr>
          <p:cNvPr id="53" name="object 54"/>
          <p:cNvSpPr/>
          <p:nvPr/>
        </p:nvSpPr>
        <p:spPr>
          <a:xfrm>
            <a:off x="5979490" y="947883"/>
            <a:ext cx="1480616" cy="428801"/>
          </a:xfrm>
          <a:prstGeom prst="rect">
            <a:avLst/>
          </a:prstGeom>
          <a:blipFill>
            <a:blip r:embed="rId8" cstate="print"/>
            <a:stretch>
              <a:fillRect/>
            </a:stretch>
          </a:blipFill>
        </p:spPr>
        <p:txBody>
          <a:bodyPr wrap="square" lIns="0" tIns="0" rIns="0" bIns="0" rtlCol="0"/>
          <a:lstStyle/>
          <a:p>
            <a:endParaRPr/>
          </a:p>
        </p:txBody>
      </p:sp>
      <p:sp>
        <p:nvSpPr>
          <p:cNvPr id="54" name="object 96"/>
          <p:cNvSpPr/>
          <p:nvPr/>
        </p:nvSpPr>
        <p:spPr>
          <a:xfrm flipH="1">
            <a:off x="5911107" y="1285492"/>
            <a:ext cx="1604823" cy="292582"/>
          </a:xfrm>
          <a:prstGeom prst="rect">
            <a:avLst/>
          </a:prstGeom>
          <a:blipFill>
            <a:blip r:embed="rId9" cstate="print"/>
            <a:stretch>
              <a:fillRect/>
            </a:stretch>
          </a:blipFill>
        </p:spPr>
        <p:txBody>
          <a:bodyPr wrap="square" lIns="0" tIns="0" rIns="0" bIns="0" rtlCol="0" anchor="ctr"/>
          <a:lstStyle/>
          <a:p>
            <a:pPr marL="24765" algn="ctr"/>
            <a:r>
              <a:rPr lang="en-US" sz="1000" dirty="0">
                <a:solidFill>
                  <a:srgbClr val="F2F2F2"/>
                </a:solidFill>
              </a:rPr>
              <a:t>Infoblox</a:t>
            </a:r>
            <a:r>
              <a:rPr lang="en-US" sz="1000" spc="-90" dirty="0">
                <a:solidFill>
                  <a:srgbClr val="F2F2F2"/>
                </a:solidFill>
              </a:rPr>
              <a:t> </a:t>
            </a:r>
            <a:r>
              <a:rPr lang="en-US" sz="1000" spc="-10" dirty="0">
                <a:solidFill>
                  <a:srgbClr val="F2F2F2"/>
                </a:solidFill>
              </a:rPr>
              <a:t>Grid Master (DDI)</a:t>
            </a:r>
          </a:p>
        </p:txBody>
      </p:sp>
      <p:sp>
        <p:nvSpPr>
          <p:cNvPr id="18" name="Rounded Rectangle 17"/>
          <p:cNvSpPr/>
          <p:nvPr/>
        </p:nvSpPr>
        <p:spPr>
          <a:xfrm>
            <a:off x="5614413" y="3478936"/>
            <a:ext cx="576720" cy="240342"/>
          </a:xfrm>
          <a:prstGeom prst="round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0000"/>
                </a:solidFill>
              </a:rPr>
              <a:t>(future)</a:t>
            </a:r>
          </a:p>
        </p:txBody>
      </p:sp>
      <p:sp>
        <p:nvSpPr>
          <p:cNvPr id="58" name="Rounded Rectangle 57"/>
          <p:cNvSpPr/>
          <p:nvPr/>
        </p:nvSpPr>
        <p:spPr>
          <a:xfrm>
            <a:off x="364579" y="2102079"/>
            <a:ext cx="662350" cy="384309"/>
          </a:xfrm>
          <a:prstGeom prst="roundRect">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Available Now</a:t>
            </a:r>
          </a:p>
        </p:txBody>
      </p:sp>
      <p:sp>
        <p:nvSpPr>
          <p:cNvPr id="59" name="Rounded Rectangle 58"/>
          <p:cNvSpPr/>
          <p:nvPr/>
        </p:nvSpPr>
        <p:spPr>
          <a:xfrm>
            <a:off x="313922" y="3916611"/>
            <a:ext cx="783206" cy="384309"/>
          </a:xfrm>
          <a:prstGeom prst="roundRect">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Version 1.1 (April 2017)</a:t>
            </a:r>
          </a:p>
        </p:txBody>
      </p:sp>
    </p:spTree>
    <p:extLst>
      <p:ext uri="{BB962C8B-B14F-4D97-AF65-F5344CB8AC3E}">
        <p14:creationId xmlns:p14="http://schemas.microsoft.com/office/powerpoint/2010/main" val="17226676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1000"/>
                                        <p:tgtEl>
                                          <p:spTgt spid="58"/>
                                        </p:tgtEl>
                                      </p:cBhvr>
                                    </p:animEffect>
                                    <p:anim calcmode="lin" valueType="num">
                                      <p:cBhvr>
                                        <p:cTn id="18" dur="1000" fill="hold"/>
                                        <p:tgtEl>
                                          <p:spTgt spid="58"/>
                                        </p:tgtEl>
                                        <p:attrNameLst>
                                          <p:attrName>ppt_x</p:attrName>
                                        </p:attrNameLst>
                                      </p:cBhvr>
                                      <p:tavLst>
                                        <p:tav tm="0">
                                          <p:val>
                                            <p:strVal val="#ppt_x"/>
                                          </p:val>
                                        </p:tav>
                                        <p:tav tm="100000">
                                          <p:val>
                                            <p:strVal val="#ppt_x"/>
                                          </p:val>
                                        </p:tav>
                                      </p:tavLst>
                                    </p:anim>
                                    <p:anim calcmode="lin" valueType="num">
                                      <p:cBhvr>
                                        <p:cTn id="1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1000"/>
                                        <p:tgtEl>
                                          <p:spTgt spid="59"/>
                                        </p:tgtEl>
                                      </p:cBhvr>
                                    </p:animEffect>
                                    <p:anim calcmode="lin" valueType="num">
                                      <p:cBhvr>
                                        <p:cTn id="30" dur="1000" fill="hold"/>
                                        <p:tgtEl>
                                          <p:spTgt spid="59"/>
                                        </p:tgtEl>
                                        <p:attrNameLst>
                                          <p:attrName>ppt_x</p:attrName>
                                        </p:attrNameLst>
                                      </p:cBhvr>
                                      <p:tavLst>
                                        <p:tav tm="0">
                                          <p:val>
                                            <p:strVal val="#ppt_x"/>
                                          </p:val>
                                        </p:tav>
                                        <p:tav tm="100000">
                                          <p:val>
                                            <p:strVal val="#ppt_x"/>
                                          </p:val>
                                        </p:tav>
                                      </p:tavLst>
                                    </p:anim>
                                    <p:anim calcmode="lin" valueType="num">
                                      <p:cBhvr>
                                        <p:cTn id="31" dur="1000" fill="hold"/>
                                        <p:tgtEl>
                                          <p:spTgt spid="5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1000"/>
                                        <p:tgtEl>
                                          <p:spTgt spid="50"/>
                                        </p:tgtEl>
                                      </p:cBhvr>
                                    </p:animEffect>
                                    <p:anim calcmode="lin" valueType="num">
                                      <p:cBhvr>
                                        <p:cTn id="35" dur="1000" fill="hold"/>
                                        <p:tgtEl>
                                          <p:spTgt spid="50"/>
                                        </p:tgtEl>
                                        <p:attrNameLst>
                                          <p:attrName>ppt_x</p:attrName>
                                        </p:attrNameLst>
                                      </p:cBhvr>
                                      <p:tavLst>
                                        <p:tav tm="0">
                                          <p:val>
                                            <p:strVal val="#ppt_x"/>
                                          </p:val>
                                        </p:tav>
                                        <p:tav tm="100000">
                                          <p:val>
                                            <p:strVal val="#ppt_x"/>
                                          </p:val>
                                        </p:tav>
                                      </p:tavLst>
                                    </p:anim>
                                    <p:anim calcmode="lin" valueType="num">
                                      <p:cBhvr>
                                        <p:cTn id="3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1000"/>
                                        <p:tgtEl>
                                          <p:spTgt spid="52"/>
                                        </p:tgtEl>
                                      </p:cBhvr>
                                    </p:animEffect>
                                    <p:anim calcmode="lin" valueType="num">
                                      <p:cBhvr>
                                        <p:cTn id="47" dur="1000" fill="hold"/>
                                        <p:tgtEl>
                                          <p:spTgt spid="52"/>
                                        </p:tgtEl>
                                        <p:attrNameLst>
                                          <p:attrName>ppt_x</p:attrName>
                                        </p:attrNameLst>
                                      </p:cBhvr>
                                      <p:tavLst>
                                        <p:tav tm="0">
                                          <p:val>
                                            <p:strVal val="#ppt_x"/>
                                          </p:val>
                                        </p:tav>
                                        <p:tav tm="100000">
                                          <p:val>
                                            <p:strVal val="#ppt_x"/>
                                          </p:val>
                                        </p:tav>
                                      </p:tavLst>
                                    </p:anim>
                                    <p:anim calcmode="lin" valueType="num">
                                      <p:cBhvr>
                                        <p:cTn id="48" dur="1000" fill="hold"/>
                                        <p:tgtEl>
                                          <p:spTgt spid="5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0" grpId="0"/>
      <p:bldP spid="51" grpId="0"/>
      <p:bldP spid="52" grpId="0"/>
      <p:bldP spid="18" grpId="0" animBg="1"/>
      <p:bldP spid="58" grpId="0" animBg="1"/>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0" y="0"/>
            <a:ext cx="9144000" cy="51435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6763" y="155472"/>
            <a:ext cx="8520600" cy="572700"/>
          </a:xfrm>
        </p:spPr>
        <p:txBody>
          <a:bodyPr/>
          <a:lstStyle/>
          <a:p>
            <a:r>
              <a:rPr lang="en-US" sz="2800" dirty="0"/>
              <a:t>Architecture: </a:t>
            </a:r>
            <a:r>
              <a:rPr lang="en-US" sz="2800" dirty="0" err="1"/>
              <a:t>Infoblox</a:t>
            </a:r>
            <a:r>
              <a:rPr lang="en-US" sz="2800" dirty="0"/>
              <a:t> App for ACI App-Center</a:t>
            </a:r>
          </a:p>
        </p:txBody>
      </p:sp>
      <p:sp>
        <p:nvSpPr>
          <p:cNvPr id="68" name="Rectangle 67"/>
          <p:cNvSpPr/>
          <p:nvPr/>
        </p:nvSpPr>
        <p:spPr>
          <a:xfrm>
            <a:off x="1419043" y="876513"/>
            <a:ext cx="457733" cy="21639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595959"/>
                </a:solidFill>
                <a:effectLst/>
                <a:uLnTx/>
                <a:uFillTx/>
                <a:latin typeface="Arial"/>
                <a:ea typeface="+mn-ea"/>
                <a:cs typeface="+mn-cs"/>
                <a:sym typeface="Arial"/>
              </a:rPr>
              <a:t>Extensible Attribute</a:t>
            </a:r>
          </a:p>
        </p:txBody>
      </p:sp>
      <p:sp>
        <p:nvSpPr>
          <p:cNvPr id="69" name="Rectangle 68"/>
          <p:cNvSpPr/>
          <p:nvPr/>
        </p:nvSpPr>
        <p:spPr>
          <a:xfrm>
            <a:off x="254577" y="784318"/>
            <a:ext cx="4185243" cy="3929529"/>
          </a:xfrm>
          <a:prstGeom prst="rect">
            <a:avLst/>
          </a:prstGeom>
          <a:solidFill>
            <a:srgbClr val="3698E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0" name="Rectangle 69"/>
          <p:cNvSpPr/>
          <p:nvPr/>
        </p:nvSpPr>
        <p:spPr>
          <a:xfrm>
            <a:off x="360168" y="3819040"/>
            <a:ext cx="3952652" cy="825317"/>
          </a:xfrm>
          <a:prstGeom prst="rect">
            <a:avLst/>
          </a:prstGeom>
          <a:solidFill>
            <a:srgbClr val="2F7F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1" name="TextBox 70"/>
          <p:cNvSpPr txBox="1"/>
          <p:nvPr/>
        </p:nvSpPr>
        <p:spPr>
          <a:xfrm>
            <a:off x="233132" y="3851805"/>
            <a:ext cx="108827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cs typeface="Arial"/>
                <a:sym typeface="Arial"/>
              </a:rPr>
              <a:t>APIC</a:t>
            </a:r>
          </a:p>
        </p:txBody>
      </p:sp>
      <p:sp>
        <p:nvSpPr>
          <p:cNvPr id="72" name="TextBox 71"/>
          <p:cNvSpPr txBox="1"/>
          <p:nvPr/>
        </p:nvSpPr>
        <p:spPr>
          <a:xfrm>
            <a:off x="1672206" y="3873269"/>
            <a:ext cx="238402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Arial"/>
                <a:cs typeface="Arial"/>
                <a:sym typeface="Arial"/>
              </a:rPr>
              <a:t>Management Information Tree</a:t>
            </a:r>
          </a:p>
        </p:txBody>
      </p:sp>
      <p:sp>
        <p:nvSpPr>
          <p:cNvPr id="73" name="Rectangle 72"/>
          <p:cNvSpPr/>
          <p:nvPr/>
        </p:nvSpPr>
        <p:spPr>
          <a:xfrm rot="5400000">
            <a:off x="456674" y="2409827"/>
            <a:ext cx="2688911" cy="217354"/>
          </a:xfrm>
          <a:prstGeom prst="rect">
            <a:avLst/>
          </a:prstGeom>
          <a:solidFill>
            <a:srgbClr val="2F7F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4" name="TextBox 73"/>
          <p:cNvSpPr txBox="1"/>
          <p:nvPr/>
        </p:nvSpPr>
        <p:spPr>
          <a:xfrm rot="16200000">
            <a:off x="1158224" y="1709539"/>
            <a:ext cx="1301621"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Arial"/>
                <a:cs typeface="Arial"/>
                <a:sym typeface="Arial"/>
              </a:rPr>
              <a:t>NGINX </a:t>
            </a:r>
          </a:p>
        </p:txBody>
      </p:sp>
      <p:sp>
        <p:nvSpPr>
          <p:cNvPr id="75" name="Rectangle 74"/>
          <p:cNvSpPr/>
          <p:nvPr/>
        </p:nvSpPr>
        <p:spPr>
          <a:xfrm>
            <a:off x="379943" y="1193713"/>
            <a:ext cx="3886012" cy="2588134"/>
          </a:xfrm>
          <a:prstGeom prst="rect">
            <a:avLst/>
          </a:prstGeom>
          <a:noFill/>
          <a:ln>
            <a:solidFill>
              <a:schemeClr val="bg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6" name="TextBox 75"/>
          <p:cNvSpPr txBox="1"/>
          <p:nvPr/>
        </p:nvSpPr>
        <p:spPr>
          <a:xfrm>
            <a:off x="659755" y="861066"/>
            <a:ext cx="337491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cs typeface="Arial"/>
                <a:sym typeface="Arial"/>
              </a:rPr>
              <a:t>App Center App: InfobloxSync </a:t>
            </a:r>
          </a:p>
        </p:txBody>
      </p:sp>
      <p:sp>
        <p:nvSpPr>
          <p:cNvPr id="77" name="Rectangle 76"/>
          <p:cNvSpPr/>
          <p:nvPr/>
        </p:nvSpPr>
        <p:spPr>
          <a:xfrm>
            <a:off x="2118035" y="1493075"/>
            <a:ext cx="1911286" cy="31723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a:ea typeface="+mn-ea"/>
                <a:cs typeface="+mn-cs"/>
                <a:sym typeface="Arial"/>
              </a:rPr>
              <a:t>Start Flask server</a:t>
            </a:r>
          </a:p>
        </p:txBody>
      </p:sp>
      <p:sp>
        <p:nvSpPr>
          <p:cNvPr id="78" name="Parallelogram 77"/>
          <p:cNvSpPr/>
          <p:nvPr/>
        </p:nvSpPr>
        <p:spPr>
          <a:xfrm>
            <a:off x="415300" y="1538989"/>
            <a:ext cx="1260015" cy="541752"/>
          </a:xfrm>
          <a:prstGeom prst="parallelogram">
            <a:avLst>
              <a:gd name="adj" fmla="val 40150"/>
            </a:avLst>
          </a:prstGeom>
          <a:solidFill>
            <a:srgbClr val="FFFFFF"/>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79" name="TextBox 78"/>
          <p:cNvSpPr txBox="1"/>
          <p:nvPr/>
        </p:nvSpPr>
        <p:spPr>
          <a:xfrm>
            <a:off x="568902" y="1544312"/>
            <a:ext cx="1201588"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a:cs typeface="Arial"/>
                <a:sym typeface="Arial"/>
              </a:rPr>
              <a:t>Gather Infoblox   IP addr and credentials</a:t>
            </a:r>
          </a:p>
        </p:txBody>
      </p:sp>
      <p:sp>
        <p:nvSpPr>
          <p:cNvPr id="80" name="Rectangle 79"/>
          <p:cNvSpPr/>
          <p:nvPr/>
        </p:nvSpPr>
        <p:spPr>
          <a:xfrm>
            <a:off x="472080" y="3010964"/>
            <a:ext cx="1066675" cy="43252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a:ea typeface="+mn-ea"/>
                <a:cs typeface="+mn-cs"/>
                <a:sym typeface="Arial"/>
              </a:rPr>
              <a:t>AJAX call to backend</a:t>
            </a:r>
          </a:p>
        </p:txBody>
      </p:sp>
      <p:cxnSp>
        <p:nvCxnSpPr>
          <p:cNvPr id="81" name="Straight Arrow Connector 80"/>
          <p:cNvCxnSpPr/>
          <p:nvPr/>
        </p:nvCxnSpPr>
        <p:spPr>
          <a:xfrm>
            <a:off x="996588" y="2083169"/>
            <a:ext cx="2344" cy="32947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382708" y="1205636"/>
            <a:ext cx="1292711"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cs typeface="Arial"/>
                <a:sym typeface="Arial"/>
              </a:rPr>
              <a:t>FRONT END</a:t>
            </a:r>
          </a:p>
        </p:txBody>
      </p:sp>
      <p:sp>
        <p:nvSpPr>
          <p:cNvPr id="83" name="TextBox 82"/>
          <p:cNvSpPr txBox="1"/>
          <p:nvPr/>
        </p:nvSpPr>
        <p:spPr>
          <a:xfrm>
            <a:off x="1888997" y="1200582"/>
            <a:ext cx="234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cs typeface="Arial"/>
                <a:sym typeface="Arial"/>
              </a:rPr>
              <a:t>BACK END</a:t>
            </a:r>
          </a:p>
        </p:txBody>
      </p:sp>
      <p:sp>
        <p:nvSpPr>
          <p:cNvPr id="84" name="Rectangle 83"/>
          <p:cNvSpPr/>
          <p:nvPr/>
        </p:nvSpPr>
        <p:spPr>
          <a:xfrm>
            <a:off x="2312416" y="1913756"/>
            <a:ext cx="1507000" cy="43965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a:ea typeface="+mn-ea"/>
                <a:cs typeface="+mn-cs"/>
                <a:sym typeface="Arial"/>
              </a:rPr>
              <a:t>Start Infoblox Syncing service</a:t>
            </a:r>
          </a:p>
        </p:txBody>
      </p:sp>
      <p:sp>
        <p:nvSpPr>
          <p:cNvPr id="85" name="Rectangle 84"/>
          <p:cNvSpPr/>
          <p:nvPr/>
        </p:nvSpPr>
        <p:spPr>
          <a:xfrm>
            <a:off x="492076" y="2395612"/>
            <a:ext cx="1017960" cy="3950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venir Next Condensed Regular"/>
                <a:ea typeface="+mn-ea"/>
                <a:cs typeface="Avenir Next Condensed Regular"/>
                <a:sym typeface="Arial"/>
              </a:rPr>
              <a:t>Webtoken &amp; Devcookie</a:t>
            </a:r>
          </a:p>
        </p:txBody>
      </p:sp>
      <p:cxnSp>
        <p:nvCxnSpPr>
          <p:cNvPr id="86" name="Straight Arrow Connector 85"/>
          <p:cNvCxnSpPr>
            <a:stCxn id="85" idx="2"/>
            <a:endCxn id="80" idx="0"/>
          </p:cNvCxnSpPr>
          <p:nvPr/>
        </p:nvCxnSpPr>
        <p:spPr>
          <a:xfrm>
            <a:off x="1001056" y="2790674"/>
            <a:ext cx="4362" cy="22029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sp>
        <p:nvSpPr>
          <p:cNvPr id="87" name="Rectangle 86"/>
          <p:cNvSpPr/>
          <p:nvPr/>
        </p:nvSpPr>
        <p:spPr>
          <a:xfrm>
            <a:off x="1806723" y="4304174"/>
            <a:ext cx="466168" cy="2771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595959"/>
                </a:solidFill>
                <a:effectLst/>
                <a:uLnTx/>
                <a:uFillTx/>
                <a:latin typeface="Arial"/>
                <a:ea typeface="+mn-ea"/>
                <a:cs typeface="+mn-cs"/>
                <a:sym typeface="Arial"/>
              </a:rPr>
              <a:t>VRF &amp; BD Relation</a:t>
            </a:r>
          </a:p>
        </p:txBody>
      </p:sp>
      <p:sp>
        <p:nvSpPr>
          <p:cNvPr id="88" name="Rectangle 87"/>
          <p:cNvSpPr/>
          <p:nvPr/>
        </p:nvSpPr>
        <p:spPr>
          <a:xfrm>
            <a:off x="2378442" y="4184381"/>
            <a:ext cx="419696" cy="24902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595959"/>
                </a:solidFill>
                <a:effectLst/>
                <a:uLnTx/>
                <a:uFillTx/>
                <a:latin typeface="Arial"/>
                <a:ea typeface="+mn-ea"/>
                <a:cs typeface="+mn-cs"/>
                <a:sym typeface="Arial"/>
              </a:rPr>
              <a:t>Subnets</a:t>
            </a:r>
          </a:p>
        </p:txBody>
      </p:sp>
      <p:sp>
        <p:nvSpPr>
          <p:cNvPr id="89" name="Rectangle 88"/>
          <p:cNvSpPr/>
          <p:nvPr/>
        </p:nvSpPr>
        <p:spPr>
          <a:xfrm>
            <a:off x="1232903" y="4187045"/>
            <a:ext cx="419696" cy="24902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595959"/>
                </a:solidFill>
                <a:effectLst/>
                <a:uLnTx/>
                <a:uFillTx/>
                <a:latin typeface="Arial"/>
                <a:ea typeface="+mn-ea"/>
                <a:cs typeface="+mn-cs"/>
                <a:sym typeface="Arial"/>
              </a:rPr>
              <a:t>Tenant</a:t>
            </a:r>
          </a:p>
        </p:txBody>
      </p:sp>
      <p:sp>
        <p:nvSpPr>
          <p:cNvPr id="90" name="Rectangle 89"/>
          <p:cNvSpPr/>
          <p:nvPr/>
        </p:nvSpPr>
        <p:spPr>
          <a:xfrm>
            <a:off x="3446663" y="4175636"/>
            <a:ext cx="501421" cy="2885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595959"/>
                </a:solidFill>
                <a:effectLst/>
                <a:uLnTx/>
                <a:uFillTx/>
                <a:latin typeface="Arial"/>
                <a:ea typeface="+mn-ea"/>
                <a:cs typeface="+mn-cs"/>
                <a:sym typeface="Arial"/>
              </a:rPr>
              <a:t>End Point Info</a:t>
            </a:r>
          </a:p>
        </p:txBody>
      </p:sp>
      <p:sp>
        <p:nvSpPr>
          <p:cNvPr id="91" name="Rectangle 90"/>
          <p:cNvSpPr/>
          <p:nvPr/>
        </p:nvSpPr>
        <p:spPr>
          <a:xfrm>
            <a:off x="2901954" y="4357541"/>
            <a:ext cx="419696" cy="24902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595959"/>
                </a:solidFill>
                <a:effectLst/>
                <a:uLnTx/>
                <a:uFillTx/>
                <a:latin typeface="Arial"/>
                <a:ea typeface="+mn-ea"/>
                <a:cs typeface="+mn-cs"/>
                <a:sym typeface="Arial"/>
              </a:rPr>
              <a:t>VMM info</a:t>
            </a:r>
          </a:p>
        </p:txBody>
      </p:sp>
      <p:sp>
        <p:nvSpPr>
          <p:cNvPr id="92" name="Rectangle 91"/>
          <p:cNvSpPr/>
          <p:nvPr/>
        </p:nvSpPr>
        <p:spPr>
          <a:xfrm>
            <a:off x="2319428" y="2803432"/>
            <a:ext cx="1507000" cy="42272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a:ea typeface="+mn-ea"/>
                <a:cs typeface="+mn-cs"/>
                <a:sym typeface="Arial"/>
              </a:rPr>
              <a:t>REST API calls to APIC</a:t>
            </a:r>
          </a:p>
        </p:txBody>
      </p:sp>
      <p:sp>
        <p:nvSpPr>
          <p:cNvPr id="93" name="Rectangle 92"/>
          <p:cNvSpPr/>
          <p:nvPr/>
        </p:nvSpPr>
        <p:spPr>
          <a:xfrm>
            <a:off x="5948898" y="1705709"/>
            <a:ext cx="2881160" cy="2949894"/>
          </a:xfrm>
          <a:prstGeom prst="rect">
            <a:avLst/>
          </a:prstGeom>
          <a:gradFill>
            <a:gsLst>
              <a:gs pos="0">
                <a:srgbClr val="7385A2"/>
              </a:gs>
              <a:gs pos="35000">
                <a:srgbClr val="637595"/>
              </a:gs>
              <a:gs pos="100000">
                <a:srgbClr val="637595"/>
              </a:gs>
            </a:gsLst>
          </a:gra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94" name="Rectangle 93"/>
          <p:cNvSpPr/>
          <p:nvPr/>
        </p:nvSpPr>
        <p:spPr>
          <a:xfrm>
            <a:off x="6187502" y="2445690"/>
            <a:ext cx="2411024" cy="434279"/>
          </a:xfrm>
          <a:prstGeom prst="rect">
            <a:avLst/>
          </a:prstGeom>
          <a:solidFill>
            <a:srgbClr val="37405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Extensible Attributes</a:t>
            </a:r>
          </a:p>
        </p:txBody>
      </p:sp>
      <p:sp>
        <p:nvSpPr>
          <p:cNvPr id="95" name="Rectangle 94"/>
          <p:cNvSpPr/>
          <p:nvPr/>
        </p:nvSpPr>
        <p:spPr>
          <a:xfrm>
            <a:off x="4679741" y="2944123"/>
            <a:ext cx="1017960" cy="362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venir Next Condensed Regular"/>
                <a:ea typeface="+mn-ea"/>
                <a:cs typeface="Avenir Next Condensed Regular"/>
                <a:sym typeface="Arial"/>
              </a:rPr>
              <a:t>HTTPS WAPI POST/PUT</a:t>
            </a:r>
          </a:p>
        </p:txBody>
      </p:sp>
      <p:sp>
        <p:nvSpPr>
          <p:cNvPr id="96" name="Rectangle 95"/>
          <p:cNvSpPr/>
          <p:nvPr/>
        </p:nvSpPr>
        <p:spPr>
          <a:xfrm>
            <a:off x="2321071" y="3321194"/>
            <a:ext cx="1507000" cy="27897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a:ea typeface="+mn-ea"/>
                <a:cs typeface="+mn-cs"/>
                <a:sym typeface="Arial"/>
              </a:rPr>
              <a:t>Script Logic </a:t>
            </a:r>
          </a:p>
        </p:txBody>
      </p:sp>
      <p:sp>
        <p:nvSpPr>
          <p:cNvPr id="97" name="Rectangle 96"/>
          <p:cNvSpPr/>
          <p:nvPr/>
        </p:nvSpPr>
        <p:spPr>
          <a:xfrm>
            <a:off x="4688621" y="3543294"/>
            <a:ext cx="1017960" cy="362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venir Next Condensed Regular"/>
                <a:ea typeface="+mn-ea"/>
                <a:cs typeface="Avenir Next Condensed Regular"/>
                <a:sym typeface="Arial"/>
              </a:rPr>
              <a:t>HTTPS WAPI GET</a:t>
            </a:r>
          </a:p>
        </p:txBody>
      </p:sp>
      <p:cxnSp>
        <p:nvCxnSpPr>
          <p:cNvPr id="98" name="Straight Arrow Connector 97"/>
          <p:cNvCxnSpPr/>
          <p:nvPr/>
        </p:nvCxnSpPr>
        <p:spPr>
          <a:xfrm flipH="1">
            <a:off x="3069885" y="1798229"/>
            <a:ext cx="3090" cy="129158"/>
          </a:xfrm>
          <a:prstGeom prst="straightConnector1">
            <a:avLst/>
          </a:prstGeom>
          <a:ln w="19050" cmpd="sng">
            <a:tailEnd type="arrow" w="sm" len="sm"/>
          </a:ln>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flipH="1">
            <a:off x="3070074" y="2354928"/>
            <a:ext cx="3090" cy="129158"/>
          </a:xfrm>
          <a:prstGeom prst="straightConnector1">
            <a:avLst/>
          </a:prstGeom>
          <a:ln w="19050" cmpd="sng">
            <a:tailEnd type="arrow" w="sm" len="sm"/>
          </a:ln>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flipH="1">
            <a:off x="3070264" y="2697586"/>
            <a:ext cx="3090" cy="129158"/>
          </a:xfrm>
          <a:prstGeom prst="straightConnector1">
            <a:avLst/>
          </a:prstGeom>
          <a:ln w="19050" cmpd="sng">
            <a:tailEnd type="arrow" w="sm" len="sm"/>
          </a:ln>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flipV="1">
            <a:off x="3829538" y="3161506"/>
            <a:ext cx="615462" cy="204973"/>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4439138" y="3164765"/>
            <a:ext cx="246185" cy="0"/>
          </a:xfrm>
          <a:prstGeom prst="straightConnector1">
            <a:avLst/>
          </a:prstGeom>
          <a:ln w="19050" cmpd="sng">
            <a:tailEnd type="arrow" w="sm" len="sm"/>
          </a:ln>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4437063" y="3764756"/>
            <a:ext cx="251558" cy="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3829844" y="3546475"/>
            <a:ext cx="611187" cy="210344"/>
          </a:xfrm>
          <a:prstGeom prst="line">
            <a:avLst/>
          </a:prstGeom>
          <a:ln w="19050" cmpd="sng">
            <a:solidFill>
              <a:schemeClr val="tx1"/>
            </a:solidFill>
            <a:headEnd type="arrow" w="sm" len="sm"/>
            <a:tailEnd type="none" w="sm" len="med"/>
          </a:ln>
          <a:effectLst/>
        </p:spPr>
        <p:style>
          <a:lnRef idx="2">
            <a:schemeClr val="accent1"/>
          </a:lnRef>
          <a:fillRef idx="0">
            <a:schemeClr val="accent1"/>
          </a:fillRef>
          <a:effectRef idx="1">
            <a:schemeClr val="accent1"/>
          </a:effectRef>
          <a:fontRef idx="minor">
            <a:schemeClr val="tx1"/>
          </a:fontRef>
        </p:style>
      </p:cxnSp>
      <p:pic>
        <p:nvPicPr>
          <p:cNvPr id="105" name="Picture 104"/>
          <p:cNvPicPr>
            <a:picLocks noChangeAspect="1"/>
          </p:cNvPicPr>
          <p:nvPr/>
        </p:nvPicPr>
        <p:blipFill>
          <a:blip r:embed="rId2"/>
          <a:stretch>
            <a:fillRect/>
          </a:stretch>
        </p:blipFill>
        <p:spPr>
          <a:xfrm>
            <a:off x="6075342" y="1780599"/>
            <a:ext cx="1427427" cy="417155"/>
          </a:xfrm>
          <a:prstGeom prst="rect">
            <a:avLst/>
          </a:prstGeom>
        </p:spPr>
      </p:pic>
      <p:sp>
        <p:nvSpPr>
          <p:cNvPr id="106" name="object 54"/>
          <p:cNvSpPr/>
          <p:nvPr/>
        </p:nvSpPr>
        <p:spPr>
          <a:xfrm>
            <a:off x="6262705" y="1172823"/>
            <a:ext cx="2257552" cy="52150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Rectangle 106"/>
          <p:cNvSpPr/>
          <p:nvPr/>
        </p:nvSpPr>
        <p:spPr>
          <a:xfrm>
            <a:off x="6187563" y="2938576"/>
            <a:ext cx="2411024" cy="434279"/>
          </a:xfrm>
          <a:prstGeom prst="rect">
            <a:avLst/>
          </a:prstGeom>
          <a:solidFill>
            <a:srgbClr val="37405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Network Views</a:t>
            </a:r>
          </a:p>
        </p:txBody>
      </p:sp>
      <p:sp>
        <p:nvSpPr>
          <p:cNvPr id="108" name="Rectangle 107"/>
          <p:cNvSpPr/>
          <p:nvPr/>
        </p:nvSpPr>
        <p:spPr>
          <a:xfrm>
            <a:off x="6187624" y="3417711"/>
            <a:ext cx="2411024" cy="434279"/>
          </a:xfrm>
          <a:prstGeom prst="rect">
            <a:avLst/>
          </a:prstGeom>
          <a:solidFill>
            <a:srgbClr val="37405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Networks</a:t>
            </a:r>
          </a:p>
        </p:txBody>
      </p:sp>
      <p:sp>
        <p:nvSpPr>
          <p:cNvPr id="109" name="Rectangle 108"/>
          <p:cNvSpPr/>
          <p:nvPr/>
        </p:nvSpPr>
        <p:spPr>
          <a:xfrm>
            <a:off x="6186342" y="3896847"/>
            <a:ext cx="2411024" cy="434279"/>
          </a:xfrm>
          <a:prstGeom prst="rect">
            <a:avLst/>
          </a:prstGeom>
          <a:solidFill>
            <a:srgbClr val="37405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Host Records</a:t>
            </a:r>
          </a:p>
        </p:txBody>
      </p:sp>
      <p:cxnSp>
        <p:nvCxnSpPr>
          <p:cNvPr id="110" name="Straight Arrow Connector 109"/>
          <p:cNvCxnSpPr/>
          <p:nvPr/>
        </p:nvCxnSpPr>
        <p:spPr>
          <a:xfrm>
            <a:off x="5708631" y="3123646"/>
            <a:ext cx="246185" cy="0"/>
          </a:xfrm>
          <a:prstGeom prst="straightConnector1">
            <a:avLst/>
          </a:prstGeom>
          <a:ln w="19050" cmpd="sng">
            <a:tailEnd type="arrow" w="sm" len="sm"/>
          </a:ln>
        </p:spPr>
        <p:style>
          <a:lnRef idx="1">
            <a:schemeClr val="dk1"/>
          </a:lnRef>
          <a:fillRef idx="0">
            <a:schemeClr val="dk1"/>
          </a:fillRef>
          <a:effectRef idx="0">
            <a:schemeClr val="dk1"/>
          </a:effectRef>
          <a:fontRef idx="minor">
            <a:schemeClr val="tx1"/>
          </a:fontRef>
        </p:style>
      </p:cxnSp>
      <p:cxnSp>
        <p:nvCxnSpPr>
          <p:cNvPr id="111" name="Straight Arrow Connector 110"/>
          <p:cNvCxnSpPr>
            <a:endCxn id="97" idx="3"/>
          </p:cNvCxnSpPr>
          <p:nvPr/>
        </p:nvCxnSpPr>
        <p:spPr>
          <a:xfrm flipH="1">
            <a:off x="5706581" y="3723083"/>
            <a:ext cx="243282" cy="1633"/>
          </a:xfrm>
          <a:prstGeom prst="straightConnector1">
            <a:avLst/>
          </a:prstGeom>
          <a:ln w="19050" cmpd="sng">
            <a:tailEnd type="arrow" w="sm" len="sm"/>
          </a:ln>
        </p:spPr>
        <p:style>
          <a:lnRef idx="1">
            <a:schemeClr val="dk1"/>
          </a:lnRef>
          <a:fillRef idx="0">
            <a:schemeClr val="dk1"/>
          </a:fillRef>
          <a:effectRef idx="0">
            <a:schemeClr val="dk1"/>
          </a:effectRef>
          <a:fontRef idx="minor">
            <a:schemeClr val="tx1"/>
          </a:fontRef>
        </p:style>
      </p:cxnSp>
      <p:sp>
        <p:nvSpPr>
          <p:cNvPr id="112" name="Freeform 111"/>
          <p:cNvSpPr/>
          <p:nvPr/>
        </p:nvSpPr>
        <p:spPr>
          <a:xfrm>
            <a:off x="1536700" y="2835275"/>
            <a:ext cx="152400" cy="431800"/>
          </a:xfrm>
          <a:custGeom>
            <a:avLst/>
            <a:gdLst>
              <a:gd name="connsiteX0" fmla="*/ 0 w 152400"/>
              <a:gd name="connsiteY0" fmla="*/ 431800 h 431800"/>
              <a:gd name="connsiteX1" fmla="*/ 76200 w 152400"/>
              <a:gd name="connsiteY1" fmla="*/ 184150 h 431800"/>
              <a:gd name="connsiteX2" fmla="*/ 152400 w 152400"/>
              <a:gd name="connsiteY2" fmla="*/ 0 h 431800"/>
            </a:gdLst>
            <a:ahLst/>
            <a:cxnLst>
              <a:cxn ang="0">
                <a:pos x="connsiteX0" y="connsiteY0"/>
              </a:cxn>
              <a:cxn ang="0">
                <a:pos x="connsiteX1" y="connsiteY1"/>
              </a:cxn>
              <a:cxn ang="0">
                <a:pos x="connsiteX2" y="connsiteY2"/>
              </a:cxn>
            </a:cxnLst>
            <a:rect l="l" t="t" r="r" b="b"/>
            <a:pathLst>
              <a:path w="152400" h="431800">
                <a:moveTo>
                  <a:pt x="0" y="431800"/>
                </a:moveTo>
                <a:cubicBezTo>
                  <a:pt x="25400" y="343958"/>
                  <a:pt x="50800" y="256117"/>
                  <a:pt x="76200" y="184150"/>
                </a:cubicBezTo>
                <a:cubicBezTo>
                  <a:pt x="101600" y="112183"/>
                  <a:pt x="134938" y="38100"/>
                  <a:pt x="152400" y="0"/>
                </a:cubicBezTo>
              </a:path>
            </a:pathLst>
          </a:custGeom>
          <a:ln>
            <a:solidFill>
              <a:srgbClr val="39CC2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113" name="Freeform 112"/>
          <p:cNvSpPr/>
          <p:nvPr/>
        </p:nvSpPr>
        <p:spPr>
          <a:xfrm>
            <a:off x="1692275" y="2444750"/>
            <a:ext cx="225425" cy="387350"/>
          </a:xfrm>
          <a:custGeom>
            <a:avLst/>
            <a:gdLst>
              <a:gd name="connsiteX0" fmla="*/ 0 w 225425"/>
              <a:gd name="connsiteY0" fmla="*/ 387350 h 387350"/>
              <a:gd name="connsiteX1" fmla="*/ 79375 w 225425"/>
              <a:gd name="connsiteY1" fmla="*/ 203200 h 387350"/>
              <a:gd name="connsiteX2" fmla="*/ 225425 w 225425"/>
              <a:gd name="connsiteY2" fmla="*/ 0 h 387350"/>
            </a:gdLst>
            <a:ahLst/>
            <a:cxnLst>
              <a:cxn ang="0">
                <a:pos x="connsiteX0" y="connsiteY0"/>
              </a:cxn>
              <a:cxn ang="0">
                <a:pos x="connsiteX1" y="connsiteY1"/>
              </a:cxn>
              <a:cxn ang="0">
                <a:pos x="connsiteX2" y="connsiteY2"/>
              </a:cxn>
            </a:cxnLst>
            <a:rect l="l" t="t" r="r" b="b"/>
            <a:pathLst>
              <a:path w="225425" h="387350">
                <a:moveTo>
                  <a:pt x="0" y="387350"/>
                </a:moveTo>
                <a:cubicBezTo>
                  <a:pt x="20902" y="327554"/>
                  <a:pt x="41804" y="267758"/>
                  <a:pt x="79375" y="203200"/>
                </a:cubicBezTo>
                <a:cubicBezTo>
                  <a:pt x="116946" y="138642"/>
                  <a:pt x="178858" y="54504"/>
                  <a:pt x="225425" y="0"/>
                </a:cubicBezTo>
              </a:path>
            </a:pathLst>
          </a:custGeom>
          <a:ln>
            <a:solidFill>
              <a:srgbClr val="39CC24"/>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114" name="Freeform 113"/>
          <p:cNvSpPr/>
          <p:nvPr/>
        </p:nvSpPr>
        <p:spPr>
          <a:xfrm>
            <a:off x="1895475" y="2187575"/>
            <a:ext cx="428625" cy="279400"/>
          </a:xfrm>
          <a:custGeom>
            <a:avLst/>
            <a:gdLst>
              <a:gd name="connsiteX0" fmla="*/ 0 w 428625"/>
              <a:gd name="connsiteY0" fmla="*/ 279400 h 279400"/>
              <a:gd name="connsiteX1" fmla="*/ 212725 w 428625"/>
              <a:gd name="connsiteY1" fmla="*/ 114300 h 279400"/>
              <a:gd name="connsiteX2" fmla="*/ 428625 w 428625"/>
              <a:gd name="connsiteY2" fmla="*/ 0 h 279400"/>
            </a:gdLst>
            <a:ahLst/>
            <a:cxnLst>
              <a:cxn ang="0">
                <a:pos x="connsiteX0" y="connsiteY0"/>
              </a:cxn>
              <a:cxn ang="0">
                <a:pos x="connsiteX1" y="connsiteY1"/>
              </a:cxn>
              <a:cxn ang="0">
                <a:pos x="connsiteX2" y="connsiteY2"/>
              </a:cxn>
            </a:cxnLst>
            <a:rect l="l" t="t" r="r" b="b"/>
            <a:pathLst>
              <a:path w="428625" h="279400">
                <a:moveTo>
                  <a:pt x="0" y="279400"/>
                </a:moveTo>
                <a:cubicBezTo>
                  <a:pt x="70644" y="220133"/>
                  <a:pt x="141288" y="160867"/>
                  <a:pt x="212725" y="114300"/>
                </a:cubicBezTo>
                <a:cubicBezTo>
                  <a:pt x="284162" y="67733"/>
                  <a:pt x="405342" y="11112"/>
                  <a:pt x="428625" y="0"/>
                </a:cubicBezTo>
              </a:path>
            </a:pathLst>
          </a:custGeom>
          <a:ln>
            <a:solidFill>
              <a:srgbClr val="39CC24"/>
            </a:solidFill>
            <a:tailEnd type="arrow" w="sm" len="sm"/>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cxnSp>
        <p:nvCxnSpPr>
          <p:cNvPr id="115" name="Straight Connector 114"/>
          <p:cNvCxnSpPr/>
          <p:nvPr/>
        </p:nvCxnSpPr>
        <p:spPr>
          <a:xfrm flipH="1">
            <a:off x="1990725" y="2892425"/>
            <a:ext cx="330200" cy="31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H="1" flipV="1">
            <a:off x="2003426" y="2892425"/>
            <a:ext cx="3174" cy="930275"/>
          </a:xfrm>
          <a:prstGeom prst="line">
            <a:avLst/>
          </a:prstGeom>
          <a:ln>
            <a:solidFill>
              <a:schemeClr val="tx1"/>
            </a:solidFill>
            <a:headEnd type="arrow"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H="1">
            <a:off x="2146300" y="3434941"/>
            <a:ext cx="184152" cy="0"/>
          </a:xfrm>
          <a:prstGeom prst="line">
            <a:avLst/>
          </a:prstGeom>
          <a:ln>
            <a:solidFill>
              <a:schemeClr val="tx1"/>
            </a:solidFill>
            <a:headEnd type="arrow" w="sm" len="sm"/>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flipH="1" flipV="1">
            <a:off x="2145498" y="3428338"/>
            <a:ext cx="3978" cy="38801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12669" y="2482894"/>
            <a:ext cx="1519612" cy="2099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venir Next Condensed Regular"/>
                <a:ea typeface="+mn-ea"/>
                <a:cs typeface="Avenir Next Condensed Regular"/>
                <a:sym typeface="Arial"/>
              </a:rPr>
              <a:t>RBAC login to APIC</a:t>
            </a:r>
          </a:p>
        </p:txBody>
      </p:sp>
    </p:spTree>
    <p:extLst>
      <p:ext uri="{BB962C8B-B14F-4D97-AF65-F5344CB8AC3E}">
        <p14:creationId xmlns:p14="http://schemas.microsoft.com/office/powerpoint/2010/main" val="620774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720" y="613593"/>
            <a:ext cx="8813800" cy="4424680"/>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54657" y="5366"/>
            <a:ext cx="8345488" cy="731837"/>
          </a:xfrm>
        </p:spPr>
        <p:txBody>
          <a:bodyPr/>
          <a:lstStyle/>
          <a:p>
            <a:r>
              <a:rPr lang="en-US" sz="2800" dirty="0"/>
              <a:t>Use Case 1: IPAM &amp; Visibility</a:t>
            </a:r>
          </a:p>
        </p:txBody>
      </p:sp>
      <p:pic>
        <p:nvPicPr>
          <p:cNvPr id="6" name="Picture 5"/>
          <p:cNvPicPr>
            <a:picLocks noChangeAspect="1"/>
          </p:cNvPicPr>
          <p:nvPr/>
        </p:nvPicPr>
        <p:blipFill rotWithShape="1">
          <a:blip r:embed="rId2"/>
          <a:srcRect l="-3777" t="1" r="34763" b="-9382"/>
          <a:stretch/>
        </p:blipFill>
        <p:spPr>
          <a:xfrm>
            <a:off x="5880873" y="2824956"/>
            <a:ext cx="2964031" cy="1914791"/>
          </a:xfrm>
          <a:prstGeom prst="rect">
            <a:avLst/>
          </a:prstGeom>
        </p:spPr>
      </p:pic>
      <p:pic>
        <p:nvPicPr>
          <p:cNvPr id="7" name="Picture 6"/>
          <p:cNvPicPr>
            <a:picLocks noChangeAspect="1"/>
          </p:cNvPicPr>
          <p:nvPr/>
        </p:nvPicPr>
        <p:blipFill>
          <a:blip r:embed="rId3"/>
          <a:stretch>
            <a:fillRect/>
          </a:stretch>
        </p:blipFill>
        <p:spPr>
          <a:xfrm>
            <a:off x="3158001" y="3466920"/>
            <a:ext cx="2241275" cy="787400"/>
          </a:xfrm>
          <a:prstGeom prst="rect">
            <a:avLst/>
          </a:prstGeom>
        </p:spPr>
      </p:pic>
      <p:pic>
        <p:nvPicPr>
          <p:cNvPr id="9" name="Picture 8" descr="Screen Shot 2017-03-17 at 4.10.0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1335" y="1164849"/>
            <a:ext cx="1139197" cy="1362218"/>
          </a:xfrm>
          <a:prstGeom prst="rect">
            <a:avLst/>
          </a:prstGeom>
        </p:spPr>
      </p:pic>
      <p:pic>
        <p:nvPicPr>
          <p:cNvPr id="14" name="Picture 13"/>
          <p:cNvPicPr>
            <a:picLocks noChangeAspect="1"/>
          </p:cNvPicPr>
          <p:nvPr/>
        </p:nvPicPr>
        <p:blipFill>
          <a:blip r:embed="rId5"/>
          <a:stretch>
            <a:fillRect/>
          </a:stretch>
        </p:blipFill>
        <p:spPr>
          <a:xfrm>
            <a:off x="3192021" y="1224486"/>
            <a:ext cx="2241275" cy="1134285"/>
          </a:xfrm>
          <a:prstGeom prst="rect">
            <a:avLst/>
          </a:prstGeom>
        </p:spPr>
      </p:pic>
      <p:sp>
        <p:nvSpPr>
          <p:cNvPr id="114" name="Rectangle 113"/>
          <p:cNvSpPr/>
          <p:nvPr/>
        </p:nvSpPr>
        <p:spPr>
          <a:xfrm>
            <a:off x="3192021" y="1021529"/>
            <a:ext cx="2241275" cy="199120"/>
          </a:xfrm>
          <a:prstGeom prst="rect">
            <a:avLst/>
          </a:prstGeom>
          <a:solidFill>
            <a:srgbClr val="36A4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bg1"/>
                </a:solidFill>
              </a:rPr>
              <a:t>ACI: Tenant+VRF</a:t>
            </a:r>
          </a:p>
        </p:txBody>
      </p:sp>
      <p:sp>
        <p:nvSpPr>
          <p:cNvPr id="115" name="Rectangle 114"/>
          <p:cNvSpPr/>
          <p:nvPr/>
        </p:nvSpPr>
        <p:spPr>
          <a:xfrm>
            <a:off x="3192021" y="3267800"/>
            <a:ext cx="2207255" cy="199120"/>
          </a:xfrm>
          <a:prstGeom prst="rect">
            <a:avLst/>
          </a:prstGeom>
          <a:solidFill>
            <a:srgbClr val="36A4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bg1"/>
                </a:solidFill>
              </a:rPr>
              <a:t>ACI: Subnets</a:t>
            </a:r>
          </a:p>
        </p:txBody>
      </p:sp>
      <p:sp>
        <p:nvSpPr>
          <p:cNvPr id="116" name="Rectangle 115"/>
          <p:cNvSpPr/>
          <p:nvPr/>
        </p:nvSpPr>
        <p:spPr>
          <a:xfrm>
            <a:off x="7674126" y="945407"/>
            <a:ext cx="1170175" cy="263688"/>
          </a:xfrm>
          <a:prstGeom prst="rect">
            <a:avLst/>
          </a:prstGeom>
          <a:solidFill>
            <a:srgbClr val="6B7B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chemeClr val="bg1"/>
                </a:solidFill>
              </a:rPr>
              <a:t>Network</a:t>
            </a:r>
            <a:r>
              <a:rPr lang="en-US" sz="700" dirty="0">
                <a:solidFill>
                  <a:schemeClr val="bg1"/>
                </a:solidFill>
              </a:rPr>
              <a:t> </a:t>
            </a:r>
            <a:r>
              <a:rPr lang="en-US" sz="1100" dirty="0">
                <a:solidFill>
                  <a:schemeClr val="bg1"/>
                </a:solidFill>
              </a:rPr>
              <a:t>Views</a:t>
            </a:r>
          </a:p>
        </p:txBody>
      </p:sp>
      <p:sp>
        <p:nvSpPr>
          <p:cNvPr id="21" name="Rectangle 20"/>
          <p:cNvSpPr/>
          <p:nvPr/>
        </p:nvSpPr>
        <p:spPr>
          <a:xfrm>
            <a:off x="217217" y="1172567"/>
            <a:ext cx="2618217" cy="923330"/>
          </a:xfrm>
          <a:prstGeom prst="rect">
            <a:avLst/>
          </a:prstGeom>
        </p:spPr>
        <p:txBody>
          <a:bodyPr wrap="square">
            <a:spAutoFit/>
          </a:bodyPr>
          <a:lstStyle/>
          <a:p>
            <a:pPr marL="285750" indent="-285750" defTabSz="609585">
              <a:buFont typeface="Arial"/>
              <a:buChar char="•"/>
            </a:pPr>
            <a:r>
              <a:rPr lang="en-US" dirty="0">
                <a:solidFill>
                  <a:srgbClr val="2C2C2C"/>
                </a:solidFill>
                <a:ea typeface="ＭＳ Ｐゴシック" charset="0"/>
                <a:cs typeface="ＭＳ Ｐゴシック" charset="0"/>
              </a:rPr>
              <a:t>Create Infoblox Network Views from Tenants and VRFs</a:t>
            </a:r>
          </a:p>
        </p:txBody>
      </p:sp>
      <p:sp>
        <p:nvSpPr>
          <p:cNvPr id="118" name="Rectangle 117"/>
          <p:cNvSpPr/>
          <p:nvPr/>
        </p:nvSpPr>
        <p:spPr>
          <a:xfrm>
            <a:off x="6027080" y="2615662"/>
            <a:ext cx="2817823" cy="210271"/>
          </a:xfrm>
          <a:prstGeom prst="rect">
            <a:avLst/>
          </a:prstGeom>
          <a:solidFill>
            <a:srgbClr val="6B7B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schemeClr val="bg1"/>
                </a:solidFill>
              </a:rPr>
              <a:t>Infoblox: Network Views</a:t>
            </a:r>
          </a:p>
        </p:txBody>
      </p:sp>
      <p:sp>
        <p:nvSpPr>
          <p:cNvPr id="22" name="Right Arrow 21"/>
          <p:cNvSpPr/>
          <p:nvPr/>
        </p:nvSpPr>
        <p:spPr>
          <a:xfrm>
            <a:off x="6076400" y="1553685"/>
            <a:ext cx="1110058" cy="419249"/>
          </a:xfrm>
          <a:prstGeom prst="rightArrow">
            <a:avLst/>
          </a:prstGeom>
          <a:gradFill flip="none" rotWithShape="1">
            <a:gsLst>
              <a:gs pos="0">
                <a:srgbClr val="36A4D7"/>
              </a:gs>
              <a:gs pos="100000">
                <a:schemeClr val="tx1">
                  <a:lumMod val="40000"/>
                  <a:lumOff val="6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ight Arrow 120"/>
          <p:cNvSpPr/>
          <p:nvPr/>
        </p:nvSpPr>
        <p:spPr>
          <a:xfrm>
            <a:off x="5573014" y="3567521"/>
            <a:ext cx="454066" cy="419249"/>
          </a:xfrm>
          <a:prstGeom prst="rightArrow">
            <a:avLst/>
          </a:prstGeom>
          <a:gradFill flip="none" rotWithShape="1">
            <a:gsLst>
              <a:gs pos="0">
                <a:srgbClr val="36A4D7"/>
              </a:gs>
              <a:gs pos="100000">
                <a:schemeClr val="tx1">
                  <a:lumMod val="40000"/>
                  <a:lumOff val="6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a:off x="217217" y="3247223"/>
            <a:ext cx="2618217" cy="1077218"/>
          </a:xfrm>
          <a:prstGeom prst="rect">
            <a:avLst/>
          </a:prstGeom>
        </p:spPr>
        <p:txBody>
          <a:bodyPr wrap="square">
            <a:spAutoFit/>
          </a:bodyPr>
          <a:lstStyle/>
          <a:p>
            <a:pPr marL="285750" indent="-285750" defTabSz="609585">
              <a:buFont typeface="Arial"/>
              <a:buChar char="•"/>
            </a:pPr>
            <a:r>
              <a:rPr lang="en-US" sz="1600" dirty="0">
                <a:solidFill>
                  <a:srgbClr val="2C2C2C"/>
                </a:solidFill>
                <a:ea typeface="ＭＳ Ｐゴシック" charset="0"/>
                <a:cs typeface="ＭＳ Ｐゴシック" charset="0"/>
              </a:rPr>
              <a:t>Populates BD’s subnets into Infoblox</a:t>
            </a:r>
          </a:p>
          <a:p>
            <a:pPr marL="285750" indent="-285750" defTabSz="609585">
              <a:buFont typeface="Arial"/>
              <a:buChar char="•"/>
            </a:pPr>
            <a:r>
              <a:rPr lang="en-US" sz="1600" dirty="0">
                <a:solidFill>
                  <a:srgbClr val="2C2C2C"/>
                </a:solidFill>
                <a:ea typeface="ＭＳ Ｐゴシック" charset="0"/>
                <a:cs typeface="ＭＳ Ｐゴシック" charset="0"/>
              </a:rPr>
              <a:t>Subnets can be managed under IPAM</a:t>
            </a:r>
          </a:p>
        </p:txBody>
      </p:sp>
    </p:spTree>
    <p:extLst>
      <p:ext uri="{BB962C8B-B14F-4D97-AF65-F5344CB8AC3E}">
        <p14:creationId xmlns:p14="http://schemas.microsoft.com/office/powerpoint/2010/main" val="4358231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1"/>
                                        </p:tgtEl>
                                        <p:attrNameLst>
                                          <p:attrName>style.visibility</p:attrName>
                                        </p:attrNameLst>
                                      </p:cBhvr>
                                      <p:to>
                                        <p:strVal val="visible"/>
                                      </p:to>
                                    </p:set>
                                    <p:animEffect transition="in" filter="fade">
                                      <p:cBhvr>
                                        <p:cTn id="18" dur="500"/>
                                        <p:tgtEl>
                                          <p:spTgt spid="121"/>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8"/>
                                        </p:tgtEl>
                                        <p:attrNameLst>
                                          <p:attrName>style.visibility</p:attrName>
                                        </p:attrNameLst>
                                      </p:cBhvr>
                                      <p:to>
                                        <p:strVal val="visible"/>
                                      </p:to>
                                    </p:set>
                                    <p:animEffect transition="in" filter="fade">
                                      <p:cBhvr>
                                        <p:cTn id="24"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8" grpId="0" animBg="1"/>
      <p:bldP spid="22" grpId="0" animBg="1"/>
      <p:bldP spid="1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2720" y="613593"/>
            <a:ext cx="8813800" cy="4424680"/>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101600" y="-8435"/>
            <a:ext cx="8345488" cy="731837"/>
          </a:xfrm>
        </p:spPr>
        <p:txBody>
          <a:bodyPr/>
          <a:lstStyle/>
          <a:p>
            <a:r>
              <a:rPr lang="en-US" sz="2800" dirty="0"/>
              <a:t>Use Case 2: DHCP Provisioning and Configuration</a:t>
            </a:r>
          </a:p>
        </p:txBody>
      </p:sp>
      <p:sp>
        <p:nvSpPr>
          <p:cNvPr id="259" name="TextBox 258"/>
          <p:cNvSpPr txBox="1"/>
          <p:nvPr/>
        </p:nvSpPr>
        <p:spPr>
          <a:xfrm>
            <a:off x="264401" y="1639531"/>
            <a:ext cx="3074382" cy="2246769"/>
          </a:xfrm>
          <a:prstGeom prst="rect">
            <a:avLst/>
          </a:prstGeom>
          <a:noFill/>
        </p:spPr>
        <p:txBody>
          <a:bodyPr wrap="square" rtlCol="0">
            <a:spAutoFit/>
          </a:bodyPr>
          <a:lstStyle/>
          <a:p>
            <a:pPr marL="285750" indent="-285750" defTabSz="609585">
              <a:buFont typeface="Arial"/>
              <a:buChar char="•"/>
            </a:pPr>
            <a:r>
              <a:rPr lang="en-US" sz="1400" dirty="0">
                <a:solidFill>
                  <a:srgbClr val="2C2C2C"/>
                </a:solidFill>
                <a:ea typeface="ＭＳ Ｐゴシック" charset="0"/>
                <a:cs typeface="ＭＳ Ｐゴシック" charset="0"/>
              </a:rPr>
              <a:t>Create and delete DHCP pools from </a:t>
            </a:r>
            <a:r>
              <a:rPr lang="en-US" sz="1400" dirty="0" err="1">
                <a:solidFill>
                  <a:srgbClr val="2C2C2C"/>
                </a:solidFill>
                <a:ea typeface="ＭＳ Ｐゴシック" charset="0"/>
                <a:cs typeface="ＭＳ Ｐゴシック" charset="0"/>
              </a:rPr>
              <a:t>InfobloxSync</a:t>
            </a:r>
            <a:r>
              <a:rPr lang="en-US" sz="1400" dirty="0">
                <a:solidFill>
                  <a:srgbClr val="2C2C2C"/>
                </a:solidFill>
                <a:ea typeface="ＭＳ Ｐゴシック" charset="0"/>
                <a:cs typeface="ＭＳ Ｐゴシック" charset="0"/>
              </a:rPr>
              <a:t> app UI</a:t>
            </a:r>
          </a:p>
          <a:p>
            <a:pPr defTabSz="609585"/>
            <a:endParaRPr lang="en-US" sz="1400" dirty="0">
              <a:solidFill>
                <a:srgbClr val="2C2C2C"/>
              </a:solidFill>
              <a:ea typeface="ＭＳ Ｐゴシック" charset="0"/>
              <a:cs typeface="ＭＳ Ｐゴシック" charset="0"/>
            </a:endParaRPr>
          </a:p>
          <a:p>
            <a:pPr marL="285750" indent="-285750" defTabSz="609585">
              <a:buFont typeface="Arial"/>
              <a:buChar char="•"/>
            </a:pPr>
            <a:r>
              <a:rPr lang="en-US" sz="1400" dirty="0">
                <a:solidFill>
                  <a:srgbClr val="2C2C2C"/>
                </a:solidFill>
                <a:ea typeface="ＭＳ Ｐゴシック" charset="0"/>
                <a:cs typeface="ＭＳ Ｐゴシック" charset="0"/>
              </a:rPr>
              <a:t>Ensure DHCP relay is configured correctly on APIC</a:t>
            </a:r>
          </a:p>
          <a:p>
            <a:pPr defTabSz="609585"/>
            <a:endParaRPr lang="en-US" sz="1400" dirty="0">
              <a:solidFill>
                <a:srgbClr val="2C2C2C"/>
              </a:solidFill>
              <a:ea typeface="ＭＳ Ｐゴシック" charset="0"/>
              <a:cs typeface="ＭＳ Ｐゴシック" charset="0"/>
            </a:endParaRPr>
          </a:p>
          <a:p>
            <a:pPr marL="285750" indent="-285750" defTabSz="609585">
              <a:buFont typeface="Arial"/>
              <a:buChar char="•"/>
            </a:pPr>
            <a:r>
              <a:rPr lang="en-US" sz="1400" dirty="0">
                <a:solidFill>
                  <a:srgbClr val="2C2C2C"/>
                </a:solidFill>
                <a:ea typeface="ＭＳ Ｐゴシック" charset="0"/>
                <a:cs typeface="ＭＳ Ｐゴシック" charset="0"/>
              </a:rPr>
              <a:t>Ensure DHCP service is running on Infoblox Grid Member</a:t>
            </a:r>
          </a:p>
          <a:p>
            <a:pPr defTabSz="609585"/>
            <a:endParaRPr lang="en-US" sz="1400" dirty="0">
              <a:solidFill>
                <a:srgbClr val="2C2C2C"/>
              </a:solidFill>
              <a:ea typeface="ＭＳ Ｐゴシック" charset="0"/>
              <a:cs typeface="ＭＳ Ｐゴシック" charset="0"/>
            </a:endParaRPr>
          </a:p>
          <a:p>
            <a:pPr defTabSz="609585"/>
            <a:endParaRPr lang="en-US" sz="1400" dirty="0"/>
          </a:p>
        </p:txBody>
      </p:sp>
      <p:pic>
        <p:nvPicPr>
          <p:cNvPr id="4" name="Picture 3" descr="Screen Shot 2017-03-17 at 4.18.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342" y="1351489"/>
            <a:ext cx="5167912" cy="2643066"/>
          </a:xfrm>
          <a:prstGeom prst="rect">
            <a:avLst/>
          </a:prstGeom>
        </p:spPr>
      </p:pic>
    </p:spTree>
    <p:extLst>
      <p:ext uri="{BB962C8B-B14F-4D97-AF65-F5344CB8AC3E}">
        <p14:creationId xmlns:p14="http://schemas.microsoft.com/office/powerpoint/2010/main" val="196014325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lue theme 2016 16x9">
  <a:themeElements>
    <a:clrScheme name="Blue Theme 2016 Updated">
      <a:dk1>
        <a:srgbClr val="39393B"/>
      </a:dk1>
      <a:lt1>
        <a:srgbClr val="FFFFFF"/>
      </a:lt1>
      <a:dk2>
        <a:srgbClr val="555558"/>
      </a:dk2>
      <a:lt2>
        <a:srgbClr val="049CD4"/>
      </a:lt2>
      <a:accent1>
        <a:srgbClr val="014093"/>
      </a:accent1>
      <a:accent2>
        <a:srgbClr val="0498D1"/>
      </a:accent2>
      <a:accent3>
        <a:srgbClr val="CACCD2"/>
      </a:accent3>
      <a:accent4>
        <a:srgbClr val="ABC333"/>
      </a:accent4>
      <a:accent5>
        <a:srgbClr val="64BAE2"/>
      </a:accent5>
      <a:accent6>
        <a:srgbClr val="0B6B75"/>
      </a:accent6>
      <a:hlink>
        <a:srgbClr val="049BD3"/>
      </a:hlink>
      <a:folHlink>
        <a:srgbClr val="0144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4" id="{31720D9A-EDFB-5B41-8490-77C48B1FD2F1}" vid="{ED1E7978-3F47-5645-86AC-F6A9CE34CC30}"/>
    </a:ext>
  </a:extLst>
</a:theme>
</file>

<file path=ppt/theme/theme2.xml><?xml version="1.0" encoding="utf-8"?>
<a:theme xmlns:a="http://schemas.openxmlformats.org/drawingml/2006/main" name="CAB 2016 - Ecosystem Update">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lue theme 2016 16x9" id="{CB1B5375-91E2-45A7-B547-9F50104CA3B9}" vid="{2BB56D94-5210-4AF1-840C-2921A93D5DE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Insieme CAB Template</Template>
  <TotalTime>3797</TotalTime>
  <Words>912</Words>
  <Application>Microsoft Office PowerPoint</Application>
  <PresentationFormat>On-screen Show (16:9)</PresentationFormat>
  <Paragraphs>130</Paragraphs>
  <Slides>10</Slides>
  <Notes>5</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10</vt:i4>
      </vt:variant>
    </vt:vector>
  </HeadingPairs>
  <TitlesOfParts>
    <vt:vector size="26" baseType="lpstr">
      <vt:lpstr>ＭＳ Ｐゴシック</vt:lpstr>
      <vt:lpstr>Arial</vt:lpstr>
      <vt:lpstr>Avenir Next Condensed Regular</vt:lpstr>
      <vt:lpstr>Broadway</vt:lpstr>
      <vt:lpstr>Calibri</vt:lpstr>
      <vt:lpstr>Calibri light</vt:lpstr>
      <vt:lpstr>Cambria</vt:lpstr>
      <vt:lpstr>Ciscolight</vt:lpstr>
      <vt:lpstr>CiscoSans</vt:lpstr>
      <vt:lpstr>CiscoSans ExtraLight</vt:lpstr>
      <vt:lpstr>CiscoSans Thin</vt:lpstr>
      <vt:lpstr>Lucida Grande</vt:lpstr>
      <vt:lpstr>Segoe UI Semilight</vt:lpstr>
      <vt:lpstr>Tahoma</vt:lpstr>
      <vt:lpstr>Blue theme 2016 16x9</vt:lpstr>
      <vt:lpstr>CAB 2016 - Ecosystem Update</vt:lpstr>
      <vt:lpstr>Infoblox Integrations with Cisco ACI</vt:lpstr>
      <vt:lpstr>PowerPoint Presentation</vt:lpstr>
      <vt:lpstr> </vt:lpstr>
      <vt:lpstr>Infoblox - ACI Integrations</vt:lpstr>
      <vt:lpstr>Infoblox Integration with Cisco ACI Solution</vt:lpstr>
      <vt:lpstr>ACI-Infoblox Architecture + Roadmap</vt:lpstr>
      <vt:lpstr>Architecture: Infoblox App for ACI App-Center</vt:lpstr>
      <vt:lpstr>Use Case 1: IPAM &amp; Visibility</vt:lpstr>
      <vt:lpstr>Use Case 2: DHCP Provisioning and Configuration</vt:lpstr>
      <vt:lpstr>Use Case 3: DNS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Insieme CAB</dc:title>
  <dc:creator>Microsoft Office User</dc:creator>
  <cp:lastModifiedBy>Gunasekar Dakshnamoorthy -X (gdakshin - RR DONNELLEY &amp; SONS CO at Cisco)</cp:lastModifiedBy>
  <cp:revision>165</cp:revision>
  <dcterms:created xsi:type="dcterms:W3CDTF">2017-03-21T15:22:30Z</dcterms:created>
  <dcterms:modified xsi:type="dcterms:W3CDTF">2020-05-08T16:22:29Z</dcterms:modified>
</cp:coreProperties>
</file>