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62" r:id="rId6"/>
  </p:sldMasterIdLst>
  <p:notesMasterIdLst>
    <p:notesMasterId r:id="rId13"/>
  </p:notesMasterIdLst>
  <p:handoutMasterIdLst>
    <p:handoutMasterId r:id="rId14"/>
  </p:handoutMasterIdLst>
  <p:sldIdLst>
    <p:sldId id="2146845966" r:id="rId7"/>
    <p:sldId id="2146845979" r:id="rId8"/>
    <p:sldId id="2146846005" r:id="rId9"/>
    <p:sldId id="2146846004" r:id="rId10"/>
    <p:sldId id="2146846006" r:id="rId11"/>
    <p:sldId id="5391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68" userDrawn="1">
          <p15:clr>
            <a:srgbClr val="A4A3A4"/>
          </p15:clr>
        </p15:guide>
        <p15:guide id="3" pos="2808" userDrawn="1">
          <p15:clr>
            <a:srgbClr val="A4A3A4"/>
          </p15:clr>
        </p15:guide>
        <p15:guide id="4" pos="554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50D5E-7DB0-10E8-40F9-1627936B3DF9}" name="David Keesman" initials="DK" userId="S::david.keesman@asml.com::edfb6f5b-1581-4733-a6bc-2544b1eb193f" providerId="AD"/>
  <p188:author id="{B703F69B-0DB8-2A00-017E-AF17D7FA6390}" name="Rene Jans-Beken" initials="RJB" userId="S::rene.jans-beken@asml.com::38b14476-a065-4235-8d42-6aed39b1b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54F41-3B15-4B89-A6FA-367B33610DC9}" v="770" dt="2024-04-29T12:46:14.102"/>
    <p1510:client id="{393C9CC3-C7AB-472F-A219-5BC159DD63F1}" v="915" dt="2024-04-29T12:52:21.762"/>
    <p1510:client id="{A95C273D-68EF-CE68-4855-E4EB489C44D4}" v="346" dt="2024-04-29T12:56:05.757"/>
    <p1510:client id="{CF03F748-FD0B-4426-93AC-D42FA0CC0396}" v="1100" dt="2024-04-29T12:28:46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88"/>
        <p:guide pos="768"/>
        <p:guide pos="2808"/>
        <p:guide pos="5544"/>
        <p:guide pos="3840"/>
        <p:guide pos="720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nivas Swami" userId="a9da3c23-b13f-4447-be52-d243247f1bd3" providerId="ADAL" clId="{CF03F748-FD0B-4426-93AC-D42FA0CC0396}"/>
    <pc:docChg chg="custSel modSld">
      <pc:chgData name="Shrinivas Swami" userId="a9da3c23-b13f-4447-be52-d243247f1bd3" providerId="ADAL" clId="{CF03F748-FD0B-4426-93AC-D42FA0CC0396}" dt="2024-04-29T12:28:46.727" v="1064" actId="20577"/>
      <pc:docMkLst>
        <pc:docMk/>
      </pc:docMkLst>
      <pc:sldChg chg="modSp mod">
        <pc:chgData name="Shrinivas Swami" userId="a9da3c23-b13f-4447-be52-d243247f1bd3" providerId="ADAL" clId="{CF03F748-FD0B-4426-93AC-D42FA0CC0396}" dt="2024-04-29T12:28:46.727" v="1064" actId="20577"/>
        <pc:sldMkLst>
          <pc:docMk/>
          <pc:sldMk cId="3772693436" sldId="2146846004"/>
        </pc:sldMkLst>
        <pc:graphicFrameChg chg="mod modGraphic">
          <ac:chgData name="Shrinivas Swami" userId="a9da3c23-b13f-4447-be52-d243247f1bd3" providerId="ADAL" clId="{CF03F748-FD0B-4426-93AC-D42FA0CC0396}" dt="2024-04-29T12:28:46.727" v="1064" actId="20577"/>
          <ac:graphicFrameMkLst>
            <pc:docMk/>
            <pc:sldMk cId="3772693436" sldId="2146846004"/>
            <ac:graphicFrameMk id="4" creationId="{07F53EC5-3887-AF17-58B0-A8089D69A896}"/>
          </ac:graphicFrameMkLst>
        </pc:graphicFrameChg>
      </pc:sldChg>
    </pc:docChg>
  </pc:docChgLst>
  <pc:docChgLst>
    <pc:chgData name="David Keesman" userId="edfb6f5b-1581-4733-a6bc-2544b1eb193f" providerId="ADAL" clId="{5C9AB5E4-CE87-43EB-A863-9E38E97B9AE3}"/>
    <pc:docChg chg="undo custSel addSld delSld modSld modMainMaster">
      <pc:chgData name="David Keesman" userId="edfb6f5b-1581-4733-a6bc-2544b1eb193f" providerId="ADAL" clId="{5C9AB5E4-CE87-43EB-A863-9E38E97B9AE3}" dt="2024-04-16T12:14:07.197" v="656" actId="20577"/>
      <pc:docMkLst>
        <pc:docMk/>
      </pc:docMkLst>
      <pc:sldChg chg="modSp mod">
        <pc:chgData name="David Keesman" userId="edfb6f5b-1581-4733-a6bc-2544b1eb193f" providerId="ADAL" clId="{5C9AB5E4-CE87-43EB-A863-9E38E97B9AE3}" dt="2024-04-16T05:48:15.039" v="470" actId="20577"/>
        <pc:sldMkLst>
          <pc:docMk/>
          <pc:sldMk cId="763503031" sldId="2146845979"/>
        </pc:sldMkLst>
        <pc:spChg chg="mod">
          <ac:chgData name="David Keesman" userId="edfb6f5b-1581-4733-a6bc-2544b1eb193f" providerId="ADAL" clId="{5C9AB5E4-CE87-43EB-A863-9E38E97B9AE3}" dt="2024-04-15T07:35:18.450" v="12" actId="20577"/>
          <ac:spMkLst>
            <pc:docMk/>
            <pc:sldMk cId="763503031" sldId="2146845979"/>
            <ac:spMk id="12" creationId="{66C700BE-FFA4-6C29-E1A4-69055E74D77B}"/>
          </ac:spMkLst>
        </pc:spChg>
        <pc:graphicFrameChg chg="mod modGraphic">
          <ac:chgData name="David Keesman" userId="edfb6f5b-1581-4733-a6bc-2544b1eb193f" providerId="ADAL" clId="{5C9AB5E4-CE87-43EB-A863-9E38E97B9AE3}" dt="2024-04-16T05:48:15.039" v="470" actId="20577"/>
          <ac:graphicFrameMkLst>
            <pc:docMk/>
            <pc:sldMk cId="763503031" sldId="2146845979"/>
            <ac:graphicFrameMk id="13" creationId="{B076B9CB-656D-5B08-A1FC-D95D0D8C3B7A}"/>
          </ac:graphicFrameMkLst>
        </pc:graphicFrameChg>
      </pc:sldChg>
      <pc:sldChg chg="del">
        <pc:chgData name="David Keesman" userId="edfb6f5b-1581-4733-a6bc-2544b1eb193f" providerId="ADAL" clId="{5C9AB5E4-CE87-43EB-A863-9E38E97B9AE3}" dt="2024-04-15T07:35:55.285" v="17" actId="47"/>
        <pc:sldMkLst>
          <pc:docMk/>
          <pc:sldMk cId="2882679382" sldId="2146845986"/>
        </pc:sldMkLst>
      </pc:sldChg>
      <pc:sldChg chg="addSp delSp modSp del mod modClrScheme chgLayout">
        <pc:chgData name="David Keesman" userId="edfb6f5b-1581-4733-a6bc-2544b1eb193f" providerId="ADAL" clId="{5C9AB5E4-CE87-43EB-A863-9E38E97B9AE3}" dt="2024-04-15T07:35:55.285" v="17" actId="47"/>
        <pc:sldMkLst>
          <pc:docMk/>
          <pc:sldMk cId="1514379460" sldId="2146845995"/>
        </pc:sldMkLst>
        <pc:spChg chg="del">
          <ac:chgData name="David Keesman" userId="edfb6f5b-1581-4733-a6bc-2544b1eb193f" providerId="ADAL" clId="{5C9AB5E4-CE87-43EB-A863-9E38E97B9AE3}" dt="2024-04-15T07:22:46.559" v="1" actId="700"/>
          <ac:spMkLst>
            <pc:docMk/>
            <pc:sldMk cId="1514379460" sldId="2146845995"/>
            <ac:spMk id="3" creationId="{5B1853D6-7888-7360-D87F-8515ABD95979}"/>
          </ac:spMkLst>
        </pc:spChg>
        <pc:spChg chg="mod ord">
          <ac:chgData name="David Keesman" userId="edfb6f5b-1581-4733-a6bc-2544b1eb193f" providerId="ADAL" clId="{5C9AB5E4-CE87-43EB-A863-9E38E97B9AE3}" dt="2024-04-15T07:35:21.142" v="13" actId="700"/>
          <ac:spMkLst>
            <pc:docMk/>
            <pc:sldMk cId="1514379460" sldId="2146845995"/>
            <ac:spMk id="4" creationId="{53012404-9CD6-D1D7-0298-26D0CEC505B4}"/>
          </ac:spMkLst>
        </pc:spChg>
        <pc:spChg chg="add del mod ord">
          <ac:chgData name="David Keesman" userId="edfb6f5b-1581-4733-a6bc-2544b1eb193f" providerId="ADAL" clId="{5C9AB5E4-CE87-43EB-A863-9E38E97B9AE3}" dt="2024-04-15T07:35:21.142" v="13" actId="700"/>
          <ac:spMkLst>
            <pc:docMk/>
            <pc:sldMk cId="1514379460" sldId="2146845995"/>
            <ac:spMk id="5" creationId="{780AE498-F03E-8103-BF2C-878C84625851}"/>
          </ac:spMkLst>
        </pc:spChg>
        <pc:spChg chg="mod ord">
          <ac:chgData name="David Keesman" userId="edfb6f5b-1581-4733-a6bc-2544b1eb193f" providerId="ADAL" clId="{5C9AB5E4-CE87-43EB-A863-9E38E97B9AE3}" dt="2024-04-15T07:35:21.142" v="13" actId="700"/>
          <ac:spMkLst>
            <pc:docMk/>
            <pc:sldMk cId="1514379460" sldId="2146845995"/>
            <ac:spMk id="6" creationId="{4F2B17E9-F832-6766-3650-A81E945DB590}"/>
          </ac:spMkLst>
        </pc:spChg>
        <pc:spChg chg="add del mod ord">
          <ac:chgData name="David Keesman" userId="edfb6f5b-1581-4733-a6bc-2544b1eb193f" providerId="ADAL" clId="{5C9AB5E4-CE87-43EB-A863-9E38E97B9AE3}" dt="2024-04-15T07:24:49.785" v="6" actId="700"/>
          <ac:spMkLst>
            <pc:docMk/>
            <pc:sldMk cId="1514379460" sldId="2146845995"/>
            <ac:spMk id="7" creationId="{CF02A204-099E-99DF-9253-06BF454476C7}"/>
          </ac:spMkLst>
        </pc:spChg>
        <pc:spChg chg="add del mod ord">
          <ac:chgData name="David Keesman" userId="edfb6f5b-1581-4733-a6bc-2544b1eb193f" providerId="ADAL" clId="{5C9AB5E4-CE87-43EB-A863-9E38E97B9AE3}" dt="2024-04-15T07:24:49.785" v="6" actId="700"/>
          <ac:spMkLst>
            <pc:docMk/>
            <pc:sldMk cId="1514379460" sldId="2146845995"/>
            <ac:spMk id="8" creationId="{0B80AC3A-A020-ACB6-DFAE-D79A42EA6ABE}"/>
          </ac:spMkLst>
        </pc:spChg>
        <pc:spChg chg="add del mod ord">
          <ac:chgData name="David Keesman" userId="edfb6f5b-1581-4733-a6bc-2544b1eb193f" providerId="ADAL" clId="{5C9AB5E4-CE87-43EB-A863-9E38E97B9AE3}" dt="2024-04-15T07:24:49.785" v="6" actId="700"/>
          <ac:spMkLst>
            <pc:docMk/>
            <pc:sldMk cId="1514379460" sldId="2146845995"/>
            <ac:spMk id="9" creationId="{F146F3F6-CA61-357C-D1A6-4B3A7569BE97}"/>
          </ac:spMkLst>
        </pc:spChg>
        <pc:spChg chg="add del mod ord">
          <ac:chgData name="David Keesman" userId="edfb6f5b-1581-4733-a6bc-2544b1eb193f" providerId="ADAL" clId="{5C9AB5E4-CE87-43EB-A863-9E38E97B9AE3}" dt="2024-04-15T07:25:30.393" v="8" actId="700"/>
          <ac:spMkLst>
            <pc:docMk/>
            <pc:sldMk cId="1514379460" sldId="2146845995"/>
            <ac:spMk id="10" creationId="{5883B160-FA5E-D18F-13A4-12F5FD2E0DD3}"/>
          </ac:spMkLst>
        </pc:spChg>
        <pc:spChg chg="add del mod ord">
          <ac:chgData name="David Keesman" userId="edfb6f5b-1581-4733-a6bc-2544b1eb193f" providerId="ADAL" clId="{5C9AB5E4-CE87-43EB-A863-9E38E97B9AE3}" dt="2024-04-15T07:25:30.393" v="8" actId="700"/>
          <ac:spMkLst>
            <pc:docMk/>
            <pc:sldMk cId="1514379460" sldId="2146845995"/>
            <ac:spMk id="11" creationId="{BA12210F-FD09-4951-8769-C3DA51D0A9D5}"/>
          </ac:spMkLst>
        </pc:spChg>
        <pc:spChg chg="mod ord">
          <ac:chgData name="David Keesman" userId="edfb6f5b-1581-4733-a6bc-2544b1eb193f" providerId="ADAL" clId="{5C9AB5E4-CE87-43EB-A863-9E38E97B9AE3}" dt="2024-04-15T07:35:21.142" v="13" actId="700"/>
          <ac:spMkLst>
            <pc:docMk/>
            <pc:sldMk cId="1514379460" sldId="2146845995"/>
            <ac:spMk id="12" creationId="{66C700BE-FFA4-6C29-E1A4-69055E74D77B}"/>
          </ac:spMkLst>
        </pc:spChg>
        <pc:spChg chg="add del mod ord">
          <ac:chgData name="David Keesman" userId="edfb6f5b-1581-4733-a6bc-2544b1eb193f" providerId="ADAL" clId="{5C9AB5E4-CE87-43EB-A863-9E38E97B9AE3}" dt="2024-04-15T07:25:30.393" v="8" actId="700"/>
          <ac:spMkLst>
            <pc:docMk/>
            <pc:sldMk cId="1514379460" sldId="2146845995"/>
            <ac:spMk id="13" creationId="{18E553DA-8D22-3596-D2D7-420F149C3EF3}"/>
          </ac:spMkLst>
        </pc:spChg>
        <pc:spChg chg="add del mod ord">
          <ac:chgData name="David Keesman" userId="edfb6f5b-1581-4733-a6bc-2544b1eb193f" providerId="ADAL" clId="{5C9AB5E4-CE87-43EB-A863-9E38E97B9AE3}" dt="2024-04-15T07:35:21.142" v="13" actId="700"/>
          <ac:spMkLst>
            <pc:docMk/>
            <pc:sldMk cId="1514379460" sldId="2146845995"/>
            <ac:spMk id="14" creationId="{21247D02-F079-9338-C472-2AE2FCEDC602}"/>
          </ac:spMkLst>
        </pc:spChg>
      </pc:sldChg>
      <pc:sldChg chg="addSp delSp modSp del mod">
        <pc:chgData name="David Keesman" userId="edfb6f5b-1581-4733-a6bc-2544b1eb193f" providerId="ADAL" clId="{5C9AB5E4-CE87-43EB-A863-9E38E97B9AE3}" dt="2024-04-15T18:24:46.092" v="73" actId="2696"/>
        <pc:sldMkLst>
          <pc:docMk/>
          <pc:sldMk cId="1569653875" sldId="2146845996"/>
        </pc:sldMkLst>
        <pc:spChg chg="del mod">
          <ac:chgData name="David Keesman" userId="edfb6f5b-1581-4733-a6bc-2544b1eb193f" providerId="ADAL" clId="{5C9AB5E4-CE87-43EB-A863-9E38E97B9AE3}" dt="2024-04-15T07:36:33.080" v="25" actId="478"/>
          <ac:spMkLst>
            <pc:docMk/>
            <pc:sldMk cId="1569653875" sldId="2146845996"/>
            <ac:spMk id="3" creationId="{77D0B26C-8232-5523-5713-43B1297A6DA7}"/>
          </ac:spMkLst>
        </pc:spChg>
        <pc:spChg chg="mod">
          <ac:chgData name="David Keesman" userId="edfb6f5b-1581-4733-a6bc-2544b1eb193f" providerId="ADAL" clId="{5C9AB5E4-CE87-43EB-A863-9E38E97B9AE3}" dt="2024-04-15T07:36:42.781" v="48" actId="20577"/>
          <ac:spMkLst>
            <pc:docMk/>
            <pc:sldMk cId="1569653875" sldId="2146845996"/>
            <ac:spMk id="4" creationId="{4F00ACA0-A845-A7CB-9C53-BA1506E20ECB}"/>
          </ac:spMkLst>
        </pc:spChg>
        <pc:spChg chg="add del">
          <ac:chgData name="David Keesman" userId="edfb6f5b-1581-4733-a6bc-2544b1eb193f" providerId="ADAL" clId="{5C9AB5E4-CE87-43EB-A863-9E38E97B9AE3}" dt="2024-04-15T07:36:10.409" v="20" actId="22"/>
          <ac:spMkLst>
            <pc:docMk/>
            <pc:sldMk cId="1569653875" sldId="2146845996"/>
            <ac:spMk id="7" creationId="{D8FFFECE-2E3B-6337-804D-1DD4AA68A76F}"/>
          </ac:spMkLst>
        </pc:spChg>
        <pc:spChg chg="mod">
          <ac:chgData name="David Keesman" userId="edfb6f5b-1581-4733-a6bc-2544b1eb193f" providerId="ADAL" clId="{5C9AB5E4-CE87-43EB-A863-9E38E97B9AE3}" dt="2024-04-15T07:36:13.175" v="21"/>
          <ac:spMkLst>
            <pc:docMk/>
            <pc:sldMk cId="1569653875" sldId="2146845996"/>
            <ac:spMk id="12" creationId="{66C700BE-FFA4-6C29-E1A4-69055E74D77B}"/>
          </ac:spMkLst>
        </pc:spChg>
        <pc:graphicFrameChg chg="del modGraphic">
          <ac:chgData name="David Keesman" userId="edfb6f5b-1581-4733-a6bc-2544b1eb193f" providerId="ADAL" clId="{5C9AB5E4-CE87-43EB-A863-9E38E97B9AE3}" dt="2024-04-15T18:24:31.005" v="70" actId="21"/>
          <ac:graphicFrameMkLst>
            <pc:docMk/>
            <pc:sldMk cId="1569653875" sldId="2146845996"/>
            <ac:graphicFrameMk id="3" creationId="{07F53EC5-3887-AF17-58B0-A8089D69A896}"/>
          </ac:graphicFrameMkLst>
        </pc:graphicFrameChg>
      </pc:sldChg>
      <pc:sldChg chg="modSp del mod">
        <pc:chgData name="David Keesman" userId="edfb6f5b-1581-4733-a6bc-2544b1eb193f" providerId="ADAL" clId="{5C9AB5E4-CE87-43EB-A863-9E38E97B9AE3}" dt="2024-04-15T07:36:28.134" v="23" actId="47"/>
        <pc:sldMkLst>
          <pc:docMk/>
          <pc:sldMk cId="1750575023" sldId="2146845997"/>
        </pc:sldMkLst>
        <pc:spChg chg="mod">
          <ac:chgData name="David Keesman" userId="edfb6f5b-1581-4733-a6bc-2544b1eb193f" providerId="ADAL" clId="{5C9AB5E4-CE87-43EB-A863-9E38E97B9AE3}" dt="2024-04-15T07:36:18.974" v="22"/>
          <ac:spMkLst>
            <pc:docMk/>
            <pc:sldMk cId="1750575023" sldId="2146845997"/>
            <ac:spMk id="12" creationId="{66C700BE-FFA4-6C29-E1A4-69055E74D77B}"/>
          </ac:spMkLst>
        </pc:spChg>
      </pc:sldChg>
      <pc:sldChg chg="del">
        <pc:chgData name="David Keesman" userId="edfb6f5b-1581-4733-a6bc-2544b1eb193f" providerId="ADAL" clId="{5C9AB5E4-CE87-43EB-A863-9E38E97B9AE3}" dt="2024-04-15T07:36:28.134" v="23" actId="47"/>
        <pc:sldMkLst>
          <pc:docMk/>
          <pc:sldMk cId="3851286921" sldId="2146845998"/>
        </pc:sldMkLst>
      </pc:sldChg>
      <pc:sldChg chg="del">
        <pc:chgData name="David Keesman" userId="edfb6f5b-1581-4733-a6bc-2544b1eb193f" providerId="ADAL" clId="{5C9AB5E4-CE87-43EB-A863-9E38E97B9AE3}" dt="2024-04-15T07:36:28.134" v="23" actId="47"/>
        <pc:sldMkLst>
          <pc:docMk/>
          <pc:sldMk cId="415963486" sldId="2146845999"/>
        </pc:sldMkLst>
      </pc:sldChg>
      <pc:sldChg chg="del">
        <pc:chgData name="David Keesman" userId="edfb6f5b-1581-4733-a6bc-2544b1eb193f" providerId="ADAL" clId="{5C9AB5E4-CE87-43EB-A863-9E38E97B9AE3}" dt="2024-04-15T07:36:28.134" v="23" actId="47"/>
        <pc:sldMkLst>
          <pc:docMk/>
          <pc:sldMk cId="2829583470" sldId="2146846000"/>
        </pc:sldMkLst>
      </pc:sldChg>
      <pc:sldChg chg="del">
        <pc:chgData name="David Keesman" userId="edfb6f5b-1581-4733-a6bc-2544b1eb193f" providerId="ADAL" clId="{5C9AB5E4-CE87-43EB-A863-9E38E97B9AE3}" dt="2024-04-15T07:36:28.134" v="23" actId="47"/>
        <pc:sldMkLst>
          <pc:docMk/>
          <pc:sldMk cId="1100216267" sldId="2146846001"/>
        </pc:sldMkLst>
      </pc:sldChg>
      <pc:sldChg chg="modSp add del mod">
        <pc:chgData name="David Keesman" userId="edfb6f5b-1581-4733-a6bc-2544b1eb193f" providerId="ADAL" clId="{5C9AB5E4-CE87-43EB-A863-9E38E97B9AE3}" dt="2024-04-15T20:32:47.093" v="415" actId="2696"/>
        <pc:sldMkLst>
          <pc:docMk/>
          <pc:sldMk cId="622127708" sldId="2146846002"/>
        </pc:sldMkLst>
        <pc:graphicFrameChg chg="modGraphic">
          <ac:chgData name="David Keesman" userId="edfb6f5b-1581-4733-a6bc-2544b1eb193f" providerId="ADAL" clId="{5C9AB5E4-CE87-43EB-A863-9E38E97B9AE3}" dt="2024-04-15T20:29:40.868" v="363" actId="21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  <pc:sldChg chg="add del">
        <pc:chgData name="David Keesman" userId="edfb6f5b-1581-4733-a6bc-2544b1eb193f" providerId="ADAL" clId="{5C9AB5E4-CE87-43EB-A863-9E38E97B9AE3}" dt="2024-04-15T07:35:43.517" v="16"/>
        <pc:sldMkLst>
          <pc:docMk/>
          <pc:sldMk cId="2036980096" sldId="2146846002"/>
        </pc:sldMkLst>
      </pc:sldChg>
      <pc:sldChg chg="add del">
        <pc:chgData name="David Keesman" userId="edfb6f5b-1581-4733-a6bc-2544b1eb193f" providerId="ADAL" clId="{5C9AB5E4-CE87-43EB-A863-9E38E97B9AE3}" dt="2024-04-15T18:24:48.706" v="74" actId="2696"/>
        <pc:sldMkLst>
          <pc:docMk/>
          <pc:sldMk cId="275657160" sldId="2146846003"/>
        </pc:sldMkLst>
      </pc:sldChg>
      <pc:sldChg chg="addSp delSp modSp add mod">
        <pc:chgData name="David Keesman" userId="edfb6f5b-1581-4733-a6bc-2544b1eb193f" providerId="ADAL" clId="{5C9AB5E4-CE87-43EB-A863-9E38E97B9AE3}" dt="2024-04-16T12:14:07.197" v="656" actId="20577"/>
        <pc:sldMkLst>
          <pc:docMk/>
          <pc:sldMk cId="3772693436" sldId="2146846004"/>
        </pc:sldMkLst>
        <pc:graphicFrameChg chg="add mod modGraphic">
          <ac:chgData name="David Keesman" userId="edfb6f5b-1581-4733-a6bc-2544b1eb193f" providerId="ADAL" clId="{5C9AB5E4-CE87-43EB-A863-9E38E97B9AE3}" dt="2024-04-16T12:14:07.197" v="656" actId="20577"/>
          <ac:graphicFrameMkLst>
            <pc:docMk/>
            <pc:sldMk cId="3772693436" sldId="2146846004"/>
            <ac:graphicFrameMk id="4" creationId="{07F53EC5-3887-AF17-58B0-A8089D69A896}"/>
          </ac:graphicFrameMkLst>
        </pc:graphicFrameChg>
        <pc:graphicFrameChg chg="del">
          <ac:chgData name="David Keesman" userId="edfb6f5b-1581-4733-a6bc-2544b1eb193f" providerId="ADAL" clId="{5C9AB5E4-CE87-43EB-A863-9E38E97B9AE3}" dt="2024-04-15T18:24:23.677" v="69" actId="478"/>
          <ac:graphicFrameMkLst>
            <pc:docMk/>
            <pc:sldMk cId="3772693436" sldId="2146846004"/>
            <ac:graphicFrameMk id="13" creationId="{B076B9CB-656D-5B08-A1FC-D95D0D8C3B7A}"/>
          </ac:graphicFrameMkLst>
        </pc:graphicFrameChg>
      </pc:sldChg>
      <pc:sldChg chg="modSp add mod">
        <pc:chgData name="David Keesman" userId="edfb6f5b-1581-4733-a6bc-2544b1eb193f" providerId="ADAL" clId="{5C9AB5E4-CE87-43EB-A863-9E38E97B9AE3}" dt="2024-04-16T12:10:38.306" v="476" actId="114"/>
        <pc:sldMkLst>
          <pc:docMk/>
          <pc:sldMk cId="2615905018" sldId="2146846005"/>
        </pc:sldMkLst>
        <pc:graphicFrameChg chg="mod modGraphic">
          <ac:chgData name="David Keesman" userId="edfb6f5b-1581-4733-a6bc-2544b1eb193f" providerId="ADAL" clId="{5C9AB5E4-CE87-43EB-A863-9E38E97B9AE3}" dt="2024-04-16T12:10:38.306" v="476" actId="114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  <pc:sldMasterChg chg="modSp">
        <pc:chgData name="David Keesman" userId="edfb6f5b-1581-4733-a6bc-2544b1eb193f" providerId="ADAL" clId="{5C9AB5E4-CE87-43EB-A863-9E38E97B9AE3}" dt="2024-04-15T07:23:50.935" v="4" actId="735"/>
        <pc:sldMasterMkLst>
          <pc:docMk/>
          <pc:sldMasterMk cId="2285280146" sldId="2147483648"/>
        </pc:sldMasterMkLst>
      </pc:sldMasterChg>
      <pc:sldMasterChg chg="modSldLayout">
        <pc:chgData name="David Keesman" userId="edfb6f5b-1581-4733-a6bc-2544b1eb193f" providerId="ADAL" clId="{5C9AB5E4-CE87-43EB-A863-9E38E97B9AE3}" dt="2024-04-15T07:35:21.353" v="14" actId="6014"/>
        <pc:sldMasterMkLst>
          <pc:docMk/>
          <pc:sldMasterMk cId="238818874" sldId="2147483662"/>
        </pc:sldMasterMkLst>
        <pc:sldLayoutChg chg="modSp mod">
          <pc:chgData name="David Keesman" userId="edfb6f5b-1581-4733-a6bc-2544b1eb193f" providerId="ADAL" clId="{5C9AB5E4-CE87-43EB-A863-9E38E97B9AE3}" dt="2024-04-15T07:35:21.353" v="14" actId="6014"/>
          <pc:sldLayoutMkLst>
            <pc:docMk/>
            <pc:sldMasterMk cId="238818874" sldId="2147483662"/>
            <pc:sldLayoutMk cId="2783890046" sldId="2147483689"/>
          </pc:sldLayoutMkLst>
          <pc:spChg chg="mod">
            <ac:chgData name="David Keesman" userId="edfb6f5b-1581-4733-a6bc-2544b1eb193f" providerId="ADAL" clId="{5C9AB5E4-CE87-43EB-A863-9E38E97B9AE3}" dt="2024-04-15T07:21:49.249" v="0"/>
            <ac:spMkLst>
              <pc:docMk/>
              <pc:sldMasterMk cId="238818874" sldId="2147483662"/>
              <pc:sldLayoutMk cId="2783890046" sldId="2147483689"/>
              <ac:spMk id="3" creationId="{8D9DD0FF-5B45-4FAF-B968-1B55041AE99F}"/>
            </ac:spMkLst>
          </pc:spChg>
        </pc:sldLayoutChg>
      </pc:sldMasterChg>
    </pc:docChg>
  </pc:docChgLst>
  <pc:docChgLst>
    <pc:chgData name="Uzochikwa Enunwa" userId="S::uzochikwa.enunwa@asml.com::f686fdc6-074b-447a-bdab-46e8585c3b05" providerId="AD" clId="Web-{7FBC4CEB-5B20-1C58-AB1D-D669342AD252}"/>
    <pc:docChg chg="modSld">
      <pc:chgData name="Uzochikwa Enunwa" userId="S::uzochikwa.enunwa@asml.com::f686fdc6-074b-447a-bdab-46e8585c3b05" providerId="AD" clId="Web-{7FBC4CEB-5B20-1C58-AB1D-D669342AD252}" dt="2024-04-15T15:17:46.361" v="585"/>
      <pc:docMkLst>
        <pc:docMk/>
      </pc:docMkLst>
      <pc:sldChg chg="modSp">
        <pc:chgData name="Uzochikwa Enunwa" userId="S::uzochikwa.enunwa@asml.com::f686fdc6-074b-447a-bdab-46e8585c3b05" providerId="AD" clId="Web-{7FBC4CEB-5B20-1C58-AB1D-D669342AD252}" dt="2024-04-15T15:17:46.361" v="585"/>
        <pc:sldMkLst>
          <pc:docMk/>
          <pc:sldMk cId="622127708" sldId="2146846002"/>
        </pc:sldMkLst>
        <pc:graphicFrameChg chg="mod modGraphic">
          <ac:chgData name="Uzochikwa Enunwa" userId="S::uzochikwa.enunwa@asml.com::f686fdc6-074b-447a-bdab-46e8585c3b05" providerId="AD" clId="Web-{7FBC4CEB-5B20-1C58-AB1D-D669342AD252}" dt="2024-04-15T15:17:46.361" v="585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Shubhanshu Sharad Jaiswal" userId="45815619-a962-47fe-be5e-0b1736c7a00c" providerId="ADAL" clId="{4C610EF5-310F-4E07-806F-F0F474C4FBD4}"/>
    <pc:docChg chg="undo custSel modSld">
      <pc:chgData name="Shubhanshu Sharad Jaiswal" userId="45815619-a962-47fe-be5e-0b1736c7a00c" providerId="ADAL" clId="{4C610EF5-310F-4E07-806F-F0F474C4FBD4}" dt="2024-04-15T12:19:32.936" v="472" actId="20577"/>
      <pc:docMkLst>
        <pc:docMk/>
      </pc:docMkLst>
      <pc:sldChg chg="addSp modSp mod">
        <pc:chgData name="Shubhanshu Sharad Jaiswal" userId="45815619-a962-47fe-be5e-0b1736c7a00c" providerId="ADAL" clId="{4C610EF5-310F-4E07-806F-F0F474C4FBD4}" dt="2024-04-15T12:19:32.936" v="472" actId="20577"/>
        <pc:sldMkLst>
          <pc:docMk/>
          <pc:sldMk cId="1569653875" sldId="2146845996"/>
        </pc:sldMkLst>
        <pc:graphicFrameChg chg="add mod modGraphic">
          <ac:chgData name="Shubhanshu Sharad Jaiswal" userId="45815619-a962-47fe-be5e-0b1736c7a00c" providerId="ADAL" clId="{4C610EF5-310F-4E07-806F-F0F474C4FBD4}" dt="2024-04-15T12:19:32.936" v="472" actId="20577"/>
          <ac:graphicFrameMkLst>
            <pc:docMk/>
            <pc:sldMk cId="1569653875" sldId="2146845996"/>
            <ac:graphicFrameMk id="3" creationId="{07F53EC5-3887-AF17-58B0-A8089D69A896}"/>
          </ac:graphicFrameMkLst>
        </pc:graphicFrameChg>
      </pc:sldChg>
      <pc:sldChg chg="modSp">
        <pc:chgData name="Shubhanshu Sharad Jaiswal" userId="45815619-a962-47fe-be5e-0b1736c7a00c" providerId="ADAL" clId="{4C610EF5-310F-4E07-806F-F0F474C4FBD4}" dt="2024-04-15T12:15:18.483" v="281"/>
        <pc:sldMkLst>
          <pc:docMk/>
          <pc:sldMk cId="622127708" sldId="2146846002"/>
        </pc:sldMkLst>
        <pc:graphicFrameChg chg="mod">
          <ac:chgData name="Shubhanshu Sharad Jaiswal" userId="45815619-a962-47fe-be5e-0b1736c7a00c" providerId="ADAL" clId="{4C610EF5-310F-4E07-806F-F0F474C4FBD4}" dt="2024-04-15T12:15:18.483" v="281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Uzochikwa Enunwa" userId="S::uzochikwa.enunwa@asml.com::f686fdc6-074b-447a-bdab-46e8585c3b05" providerId="AD" clId="Web-{2E0A9E1B-D936-63F6-FA44-9F1ECEED3B7E}"/>
    <pc:docChg chg="modSld">
      <pc:chgData name="Uzochikwa Enunwa" userId="S::uzochikwa.enunwa@asml.com::f686fdc6-074b-447a-bdab-46e8585c3b05" providerId="AD" clId="Web-{2E0A9E1B-D936-63F6-FA44-9F1ECEED3B7E}" dt="2024-04-15T09:20:41.120" v="309"/>
      <pc:docMkLst>
        <pc:docMk/>
      </pc:docMkLst>
      <pc:sldChg chg="modSp">
        <pc:chgData name="Uzochikwa Enunwa" userId="S::uzochikwa.enunwa@asml.com::f686fdc6-074b-447a-bdab-46e8585c3b05" providerId="AD" clId="Web-{2E0A9E1B-D936-63F6-FA44-9F1ECEED3B7E}" dt="2024-04-15T09:20:41.120" v="309"/>
        <pc:sldMkLst>
          <pc:docMk/>
          <pc:sldMk cId="622127708" sldId="2146846002"/>
        </pc:sldMkLst>
        <pc:graphicFrameChg chg="mod modGraphic">
          <ac:chgData name="Uzochikwa Enunwa" userId="S::uzochikwa.enunwa@asml.com::f686fdc6-074b-447a-bdab-46e8585c3b05" providerId="AD" clId="Web-{2E0A9E1B-D936-63F6-FA44-9F1ECEED3B7E}" dt="2024-04-15T09:20:41.120" v="309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Shrinivas Swami" userId="a9da3c23-b13f-4447-be52-d243247f1bd3" providerId="ADAL" clId="{D0A9DB82-EFD0-4AF0-AC88-083CB535D3E4}"/>
    <pc:docChg chg="custSel modSld">
      <pc:chgData name="Shrinivas Swami" userId="a9da3c23-b13f-4447-be52-d243247f1bd3" providerId="ADAL" clId="{D0A9DB82-EFD0-4AF0-AC88-083CB535D3E4}" dt="2024-04-16T07:38:46.210" v="1458" actId="14100"/>
      <pc:docMkLst>
        <pc:docMk/>
      </pc:docMkLst>
      <pc:sldChg chg="modSp mod">
        <pc:chgData name="Shrinivas Swami" userId="a9da3c23-b13f-4447-be52-d243247f1bd3" providerId="ADAL" clId="{D0A9DB82-EFD0-4AF0-AC88-083CB535D3E4}" dt="2024-04-15T12:13:31.136" v="225" actId="20577"/>
        <pc:sldMkLst>
          <pc:docMk/>
          <pc:sldMk cId="763503031" sldId="2146845979"/>
        </pc:sldMkLst>
        <pc:graphicFrameChg chg="modGraphic">
          <ac:chgData name="Shrinivas Swami" userId="a9da3c23-b13f-4447-be52-d243247f1bd3" providerId="ADAL" clId="{D0A9DB82-EFD0-4AF0-AC88-083CB535D3E4}" dt="2024-04-15T12:13:31.136" v="225" actId="20577"/>
          <ac:graphicFrameMkLst>
            <pc:docMk/>
            <pc:sldMk cId="763503031" sldId="2146845979"/>
            <ac:graphicFrameMk id="13" creationId="{B076B9CB-656D-5B08-A1FC-D95D0D8C3B7A}"/>
          </ac:graphicFrameMkLst>
        </pc:graphicFrameChg>
      </pc:sldChg>
      <pc:sldChg chg="modSp mod">
        <pc:chgData name="Shrinivas Swami" userId="a9da3c23-b13f-4447-be52-d243247f1bd3" providerId="ADAL" clId="{D0A9DB82-EFD0-4AF0-AC88-083CB535D3E4}" dt="2024-04-15T14:20:05.008" v="1452" actId="20577"/>
        <pc:sldMkLst>
          <pc:docMk/>
          <pc:sldMk cId="1569653875" sldId="2146845996"/>
        </pc:sldMkLst>
        <pc:graphicFrameChg chg="mod modGraphic">
          <ac:chgData name="Shrinivas Swami" userId="a9da3c23-b13f-4447-be52-d243247f1bd3" providerId="ADAL" clId="{D0A9DB82-EFD0-4AF0-AC88-083CB535D3E4}" dt="2024-04-15T14:20:05.008" v="1452" actId="20577"/>
          <ac:graphicFrameMkLst>
            <pc:docMk/>
            <pc:sldMk cId="1569653875" sldId="2146845996"/>
            <ac:graphicFrameMk id="3" creationId="{07F53EC5-3887-AF17-58B0-A8089D69A896}"/>
          </ac:graphicFrameMkLst>
        </pc:graphicFrameChg>
      </pc:sldChg>
      <pc:sldChg chg="modSp mod">
        <pc:chgData name="Shrinivas Swami" userId="a9da3c23-b13f-4447-be52-d243247f1bd3" providerId="ADAL" clId="{D0A9DB82-EFD0-4AF0-AC88-083CB535D3E4}" dt="2024-04-15T14:18:04.349" v="1278" actId="20577"/>
        <pc:sldMkLst>
          <pc:docMk/>
          <pc:sldMk cId="622127708" sldId="2146846002"/>
        </pc:sldMkLst>
        <pc:graphicFrameChg chg="mod modGraphic">
          <ac:chgData name="Shrinivas Swami" userId="a9da3c23-b13f-4447-be52-d243247f1bd3" providerId="ADAL" clId="{D0A9DB82-EFD0-4AF0-AC88-083CB535D3E4}" dt="2024-04-15T14:18:04.349" v="1278" actId="20577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  <pc:sldChg chg="modSp mod">
        <pc:chgData name="Shrinivas Swami" userId="a9da3c23-b13f-4447-be52-d243247f1bd3" providerId="ADAL" clId="{D0A9DB82-EFD0-4AF0-AC88-083CB535D3E4}" dt="2024-04-16T07:38:04.554" v="1456" actId="21"/>
        <pc:sldMkLst>
          <pc:docMk/>
          <pc:sldMk cId="3772693436" sldId="2146846004"/>
        </pc:sldMkLst>
        <pc:graphicFrameChg chg="modGraphic">
          <ac:chgData name="Shrinivas Swami" userId="a9da3c23-b13f-4447-be52-d243247f1bd3" providerId="ADAL" clId="{D0A9DB82-EFD0-4AF0-AC88-083CB535D3E4}" dt="2024-04-16T07:38:04.554" v="1456" actId="21"/>
          <ac:graphicFrameMkLst>
            <pc:docMk/>
            <pc:sldMk cId="3772693436" sldId="2146846004"/>
            <ac:graphicFrameMk id="4" creationId="{07F53EC5-3887-AF17-58B0-A8089D69A896}"/>
          </ac:graphicFrameMkLst>
        </pc:graphicFrameChg>
      </pc:sldChg>
      <pc:sldChg chg="modSp mod">
        <pc:chgData name="Shrinivas Swami" userId="a9da3c23-b13f-4447-be52-d243247f1bd3" providerId="ADAL" clId="{D0A9DB82-EFD0-4AF0-AC88-083CB535D3E4}" dt="2024-04-16T07:38:46.210" v="1458" actId="14100"/>
        <pc:sldMkLst>
          <pc:docMk/>
          <pc:sldMk cId="2615905018" sldId="2146846005"/>
        </pc:sldMkLst>
        <pc:graphicFrameChg chg="mod modGraphic">
          <ac:chgData name="Shrinivas Swami" userId="a9da3c23-b13f-4447-be52-d243247f1bd3" providerId="ADAL" clId="{D0A9DB82-EFD0-4AF0-AC88-083CB535D3E4}" dt="2024-04-16T07:38:46.210" v="1458" actId="14100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</pc:docChg>
  </pc:docChgLst>
  <pc:docChgLst>
    <pc:chgData name="Uzochikwa Enunwa" userId="S::uzochikwa.enunwa@asml.com::f686fdc6-074b-447a-bdab-46e8585c3b05" providerId="AD" clId="Web-{A95C273D-68EF-CE68-4855-E4EB489C44D4}"/>
    <pc:docChg chg="modSld">
      <pc:chgData name="Uzochikwa Enunwa" userId="S::uzochikwa.enunwa@asml.com::f686fdc6-074b-447a-bdab-46e8585c3b05" providerId="AD" clId="Web-{A95C273D-68EF-CE68-4855-E4EB489C44D4}" dt="2024-04-29T12:56:01.506" v="255"/>
      <pc:docMkLst>
        <pc:docMk/>
      </pc:docMkLst>
      <pc:sldChg chg="addSp delSp modSp">
        <pc:chgData name="Uzochikwa Enunwa" userId="S::uzochikwa.enunwa@asml.com::f686fdc6-074b-447a-bdab-46e8585c3b05" providerId="AD" clId="Web-{A95C273D-68EF-CE68-4855-E4EB489C44D4}" dt="2024-04-29T12:56:01.506" v="255"/>
        <pc:sldMkLst>
          <pc:docMk/>
          <pc:sldMk cId="2615905018" sldId="2146846005"/>
        </pc:sldMkLst>
        <pc:graphicFrameChg chg="add del mod">
          <ac:chgData name="Uzochikwa Enunwa" userId="S::uzochikwa.enunwa@asml.com::f686fdc6-074b-447a-bdab-46e8585c3b05" providerId="AD" clId="Web-{A95C273D-68EF-CE68-4855-E4EB489C44D4}" dt="2024-04-29T12:16:49.957" v="1"/>
          <ac:graphicFrameMkLst>
            <pc:docMk/>
            <pc:sldMk cId="2615905018" sldId="2146846005"/>
            <ac:graphicFrameMk id="5" creationId="{6CE40713-C05A-4740-7D09-1CEBA1A2762A}"/>
          </ac:graphicFrameMkLst>
        </pc:graphicFrameChg>
        <pc:graphicFrameChg chg="mod modGraphic">
          <ac:chgData name="Uzochikwa Enunwa" userId="S::uzochikwa.enunwa@asml.com::f686fdc6-074b-447a-bdab-46e8585c3b05" providerId="AD" clId="Web-{A95C273D-68EF-CE68-4855-E4EB489C44D4}" dt="2024-04-29T12:56:01.506" v="255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</pc:docChg>
  </pc:docChgLst>
  <pc:docChgLst>
    <pc:chgData name="Uzochikwa Enunwa" userId="S::uzochikwa.enunwa@asml.com::f686fdc6-074b-447a-bdab-46e8585c3b05" providerId="AD" clId="Web-{FC8E5B74-8FA4-8C1C-A473-1254859A6B44}"/>
    <pc:docChg chg="modSld">
      <pc:chgData name="Uzochikwa Enunwa" userId="S::uzochikwa.enunwa@asml.com::f686fdc6-074b-447a-bdab-46e8585c3b05" providerId="AD" clId="Web-{FC8E5B74-8FA4-8C1C-A473-1254859A6B44}" dt="2024-04-15T13:26:34.344" v="693"/>
      <pc:docMkLst>
        <pc:docMk/>
      </pc:docMkLst>
      <pc:sldChg chg="modSp">
        <pc:chgData name="Uzochikwa Enunwa" userId="S::uzochikwa.enunwa@asml.com::f686fdc6-074b-447a-bdab-46e8585c3b05" providerId="AD" clId="Web-{FC8E5B74-8FA4-8C1C-A473-1254859A6B44}" dt="2024-04-15T13:26:34.344" v="693"/>
        <pc:sldMkLst>
          <pc:docMk/>
          <pc:sldMk cId="622127708" sldId="2146846002"/>
        </pc:sldMkLst>
        <pc:graphicFrameChg chg="mod modGraphic">
          <ac:chgData name="Uzochikwa Enunwa" userId="S::uzochikwa.enunwa@asml.com::f686fdc6-074b-447a-bdab-46e8585c3b05" providerId="AD" clId="Web-{FC8E5B74-8FA4-8C1C-A473-1254859A6B44}" dt="2024-04-15T13:26:34.344" v="693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Rene Jans-Beken" userId="38b14476-a065-4235-8d42-6aed39b1b40b" providerId="ADAL" clId="{393C9CC3-C7AB-472F-A219-5BC159DD63F1}"/>
    <pc:docChg chg="undo custSel modSld">
      <pc:chgData name="Rene Jans-Beken" userId="38b14476-a065-4235-8d42-6aed39b1b40b" providerId="ADAL" clId="{393C9CC3-C7AB-472F-A219-5BC159DD63F1}" dt="2024-04-29T12:52:21.762" v="794" actId="20577"/>
      <pc:docMkLst>
        <pc:docMk/>
      </pc:docMkLst>
      <pc:sldChg chg="modSp mod">
        <pc:chgData name="Rene Jans-Beken" userId="38b14476-a065-4235-8d42-6aed39b1b40b" providerId="ADAL" clId="{393C9CC3-C7AB-472F-A219-5BC159DD63F1}" dt="2024-04-29T12:52:21.762" v="794" actId="20577"/>
        <pc:sldMkLst>
          <pc:docMk/>
          <pc:sldMk cId="2615905018" sldId="2146846005"/>
        </pc:sldMkLst>
        <pc:graphicFrameChg chg="mod modGraphic">
          <ac:chgData name="Rene Jans-Beken" userId="38b14476-a065-4235-8d42-6aed39b1b40b" providerId="ADAL" clId="{393C9CC3-C7AB-472F-A219-5BC159DD63F1}" dt="2024-04-29T12:52:21.762" v="794" actId="20577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</pc:docChg>
  </pc:docChgLst>
  <pc:docChgLst>
    <pc:chgData name="William Kimandu" userId="faf7825f-a3a2-4d89-956e-67b9c5092a90" providerId="ADAL" clId="{37ABEA9F-BF44-4FBC-A13F-D22E948AF72A}"/>
    <pc:docChg chg="custSel modSld">
      <pc:chgData name="William Kimandu" userId="faf7825f-a3a2-4d89-956e-67b9c5092a90" providerId="ADAL" clId="{37ABEA9F-BF44-4FBC-A13F-D22E948AF72A}" dt="2024-04-15T14:52:52.870" v="559" actId="20577"/>
      <pc:docMkLst>
        <pc:docMk/>
      </pc:docMkLst>
      <pc:sldChg chg="modSp mod">
        <pc:chgData name="William Kimandu" userId="faf7825f-a3a2-4d89-956e-67b9c5092a90" providerId="ADAL" clId="{37ABEA9F-BF44-4FBC-A13F-D22E948AF72A}" dt="2024-04-15T14:52:52.870" v="559" actId="20577"/>
        <pc:sldMkLst>
          <pc:docMk/>
          <pc:sldMk cId="1569653875" sldId="2146845996"/>
        </pc:sldMkLst>
        <pc:graphicFrameChg chg="mod modGraphic">
          <ac:chgData name="William Kimandu" userId="faf7825f-a3a2-4d89-956e-67b9c5092a90" providerId="ADAL" clId="{37ABEA9F-BF44-4FBC-A13F-D22E948AF72A}" dt="2024-04-15T14:52:52.870" v="559" actId="20577"/>
          <ac:graphicFrameMkLst>
            <pc:docMk/>
            <pc:sldMk cId="1569653875" sldId="2146845996"/>
            <ac:graphicFrameMk id="3" creationId="{07F53EC5-3887-AF17-58B0-A8089D69A896}"/>
          </ac:graphicFrameMkLst>
        </pc:graphicFrameChg>
      </pc:sldChg>
      <pc:sldChg chg="modSp mod">
        <pc:chgData name="William Kimandu" userId="faf7825f-a3a2-4d89-956e-67b9c5092a90" providerId="ADAL" clId="{37ABEA9F-BF44-4FBC-A13F-D22E948AF72A}" dt="2024-04-15T12:49:37.124" v="2" actId="14100"/>
        <pc:sldMkLst>
          <pc:docMk/>
          <pc:sldMk cId="622127708" sldId="2146846002"/>
        </pc:sldMkLst>
        <pc:graphicFrameChg chg="mod modGraphic">
          <ac:chgData name="William Kimandu" userId="faf7825f-a3a2-4d89-956e-67b9c5092a90" providerId="ADAL" clId="{37ABEA9F-BF44-4FBC-A13F-D22E948AF72A}" dt="2024-04-15T12:49:37.124" v="2" actId="14100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Shubhanshu Sharad Jaiswal" userId="45815619-a962-47fe-be5e-0b1736c7a00c" providerId="ADAL" clId="{0BD54F41-3B15-4B89-A6FA-367B33610DC9}"/>
    <pc:docChg chg="undo custSel addSld modSld">
      <pc:chgData name="Shubhanshu Sharad Jaiswal" userId="45815619-a962-47fe-be5e-0b1736c7a00c" providerId="ADAL" clId="{0BD54F41-3B15-4B89-A6FA-367B33610DC9}" dt="2024-04-29T12:46:14.102" v="744" actId="6549"/>
      <pc:docMkLst>
        <pc:docMk/>
      </pc:docMkLst>
      <pc:sldChg chg="modSp">
        <pc:chgData name="Shubhanshu Sharad Jaiswal" userId="45815619-a962-47fe-be5e-0b1736c7a00c" providerId="ADAL" clId="{0BD54F41-3B15-4B89-A6FA-367B33610DC9}" dt="2024-04-29T12:32:21.123" v="146"/>
        <pc:sldMkLst>
          <pc:docMk/>
          <pc:sldMk cId="3772693436" sldId="2146846004"/>
        </pc:sldMkLst>
        <pc:graphicFrameChg chg="mod">
          <ac:chgData name="Shubhanshu Sharad Jaiswal" userId="45815619-a962-47fe-be5e-0b1736c7a00c" providerId="ADAL" clId="{0BD54F41-3B15-4B89-A6FA-367B33610DC9}" dt="2024-04-29T12:32:21.123" v="146"/>
          <ac:graphicFrameMkLst>
            <pc:docMk/>
            <pc:sldMk cId="3772693436" sldId="2146846004"/>
            <ac:graphicFrameMk id="4" creationId="{07F53EC5-3887-AF17-58B0-A8089D69A896}"/>
          </ac:graphicFrameMkLst>
        </pc:graphicFrameChg>
      </pc:sldChg>
      <pc:sldChg chg="modSp">
        <pc:chgData name="Shubhanshu Sharad Jaiswal" userId="45815619-a962-47fe-be5e-0b1736c7a00c" providerId="ADAL" clId="{0BD54F41-3B15-4B89-A6FA-367B33610DC9}" dt="2024-04-29T12:31:08.848" v="12"/>
        <pc:sldMkLst>
          <pc:docMk/>
          <pc:sldMk cId="2615905018" sldId="2146846005"/>
        </pc:sldMkLst>
        <pc:graphicFrameChg chg="mod">
          <ac:chgData name="Shubhanshu Sharad Jaiswal" userId="45815619-a962-47fe-be5e-0b1736c7a00c" providerId="ADAL" clId="{0BD54F41-3B15-4B89-A6FA-367B33610DC9}" dt="2024-04-29T12:31:08.848" v="12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  <pc:sldChg chg="modSp add mod">
        <pc:chgData name="Shubhanshu Sharad Jaiswal" userId="45815619-a962-47fe-be5e-0b1736c7a00c" providerId="ADAL" clId="{0BD54F41-3B15-4B89-A6FA-367B33610DC9}" dt="2024-04-29T12:46:14.102" v="744" actId="6549"/>
        <pc:sldMkLst>
          <pc:docMk/>
          <pc:sldMk cId="2935333827" sldId="2146846006"/>
        </pc:sldMkLst>
        <pc:graphicFrameChg chg="mod modGraphic">
          <ac:chgData name="Shubhanshu Sharad Jaiswal" userId="45815619-a962-47fe-be5e-0b1736c7a00c" providerId="ADAL" clId="{0BD54F41-3B15-4B89-A6FA-367B33610DC9}" dt="2024-04-29T12:46:14.102" v="744" actId="6549"/>
          <ac:graphicFrameMkLst>
            <pc:docMk/>
            <pc:sldMk cId="2935333827" sldId="2146846006"/>
            <ac:graphicFrameMk id="4" creationId="{07F53EC5-3887-AF17-58B0-A8089D69A896}"/>
          </ac:graphicFrameMkLst>
        </pc:graphicFrameChg>
      </pc:sldChg>
    </pc:docChg>
  </pc:docChgLst>
  <pc:docChgLst>
    <pc:chgData name="Rene Jans-Beken" userId="38b14476-a065-4235-8d42-6aed39b1b40b" providerId="ADAL" clId="{1A5E3107-85ED-4EF4-B81C-357F32C71D28}"/>
    <pc:docChg chg="undo custSel modSld">
      <pc:chgData name="Rene Jans-Beken" userId="38b14476-a065-4235-8d42-6aed39b1b40b" providerId="ADAL" clId="{1A5E3107-85ED-4EF4-B81C-357F32C71D28}" dt="2024-04-16T08:56:34.525" v="1101" actId="20577"/>
      <pc:docMkLst>
        <pc:docMk/>
      </pc:docMkLst>
      <pc:sldChg chg="modSp mod">
        <pc:chgData name="Rene Jans-Beken" userId="38b14476-a065-4235-8d42-6aed39b1b40b" providerId="ADAL" clId="{1A5E3107-85ED-4EF4-B81C-357F32C71D28}" dt="2024-04-16T08:56:34.525" v="1101" actId="20577"/>
        <pc:sldMkLst>
          <pc:docMk/>
          <pc:sldMk cId="763503031" sldId="2146845979"/>
        </pc:sldMkLst>
        <pc:graphicFrameChg chg="mod modGraphic">
          <ac:chgData name="Rene Jans-Beken" userId="38b14476-a065-4235-8d42-6aed39b1b40b" providerId="ADAL" clId="{1A5E3107-85ED-4EF4-B81C-357F32C71D28}" dt="2024-04-16T08:56:34.525" v="1101" actId="20577"/>
          <ac:graphicFrameMkLst>
            <pc:docMk/>
            <pc:sldMk cId="763503031" sldId="2146845979"/>
            <ac:graphicFrameMk id="13" creationId="{B076B9CB-656D-5B08-A1FC-D95D0D8C3B7A}"/>
          </ac:graphicFrameMkLst>
        </pc:graphicFrameChg>
      </pc:sldChg>
      <pc:sldChg chg="modSp mod addCm delCm">
        <pc:chgData name="Rene Jans-Beken" userId="38b14476-a065-4235-8d42-6aed39b1b40b" providerId="ADAL" clId="{1A5E3107-85ED-4EF4-B81C-357F32C71D28}" dt="2024-04-15T14:42:58.875" v="1005" actId="20577"/>
        <pc:sldMkLst>
          <pc:docMk/>
          <pc:sldMk cId="622127708" sldId="2146846002"/>
        </pc:sldMkLst>
        <pc:graphicFrameChg chg="modGraphic">
          <ac:chgData name="Rene Jans-Beken" userId="38b14476-a065-4235-8d42-6aed39b1b40b" providerId="ADAL" clId="{1A5E3107-85ED-4EF4-B81C-357F32C71D28}" dt="2024-04-15T14:42:58.875" v="1005" actId="20577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ene Jans-Beken" userId="38b14476-a065-4235-8d42-6aed39b1b40b" providerId="ADAL" clId="{1A5E3107-85ED-4EF4-B81C-357F32C71D28}" dt="2024-04-15T14:42:41.456" v="1000"/>
              <pc2:cmMkLst xmlns:pc2="http://schemas.microsoft.com/office/powerpoint/2019/9/main/command">
                <pc:docMk/>
                <pc:sldMk cId="622127708" sldId="2146846002"/>
                <pc2:cmMk id="{721D1E57-223A-429A-9F6F-15F22FF63601}"/>
              </pc2:cmMkLst>
            </pc226:cmChg>
          </p:ext>
        </pc:extLst>
      </pc:sldChg>
    </pc:docChg>
  </pc:docChgLst>
  <pc:docChgLst>
    <pc:chgData name="Uzochikwa Enunwa" userId="S::uzochikwa.enunwa@asml.com::f686fdc6-074b-447a-bdab-46e8585c3b05" providerId="AD" clId="Web-{15219651-280D-070F-02B5-993956CBFF91}"/>
    <pc:docChg chg="modSld">
      <pc:chgData name="Uzochikwa Enunwa" userId="S::uzochikwa.enunwa@asml.com::f686fdc6-074b-447a-bdab-46e8585c3b05" providerId="AD" clId="Web-{15219651-280D-070F-02B5-993956CBFF91}" dt="2024-04-16T04:39:18.608" v="255"/>
      <pc:docMkLst>
        <pc:docMk/>
      </pc:docMkLst>
      <pc:sldChg chg="modSp">
        <pc:chgData name="Uzochikwa Enunwa" userId="S::uzochikwa.enunwa@asml.com::f686fdc6-074b-447a-bdab-46e8585c3b05" providerId="AD" clId="Web-{15219651-280D-070F-02B5-993956CBFF91}" dt="2024-04-16T04:39:18.608" v="255"/>
        <pc:sldMkLst>
          <pc:docMk/>
          <pc:sldMk cId="763503031" sldId="2146845979"/>
        </pc:sldMkLst>
        <pc:graphicFrameChg chg="mod modGraphic">
          <ac:chgData name="Uzochikwa Enunwa" userId="S::uzochikwa.enunwa@asml.com::f686fdc6-074b-447a-bdab-46e8585c3b05" providerId="AD" clId="Web-{15219651-280D-070F-02B5-993956CBFF91}" dt="2024-04-16T04:39:18.608" v="255"/>
          <ac:graphicFrameMkLst>
            <pc:docMk/>
            <pc:sldMk cId="763503031" sldId="2146845979"/>
            <ac:graphicFrameMk id="13" creationId="{B076B9CB-656D-5B08-A1FC-D95D0D8C3B7A}"/>
          </ac:graphicFrameMkLst>
        </pc:graphicFrameChg>
      </pc:sldChg>
      <pc:sldChg chg="modSp">
        <pc:chgData name="Uzochikwa Enunwa" userId="S::uzochikwa.enunwa@asml.com::f686fdc6-074b-447a-bdab-46e8585c3b05" providerId="AD" clId="Web-{15219651-280D-070F-02B5-993956CBFF91}" dt="2024-04-15T15:36:25.929" v="253"/>
        <pc:sldMkLst>
          <pc:docMk/>
          <pc:sldMk cId="622127708" sldId="2146846002"/>
        </pc:sldMkLst>
        <pc:graphicFrameChg chg="mod modGraphic">
          <ac:chgData name="Uzochikwa Enunwa" userId="S::uzochikwa.enunwa@asml.com::f686fdc6-074b-447a-bdab-46e8585c3b05" providerId="AD" clId="Web-{15219651-280D-070F-02B5-993956CBFF91}" dt="2024-04-15T15:36:25.929" v="253"/>
          <ac:graphicFrameMkLst>
            <pc:docMk/>
            <pc:sldMk cId="622127708" sldId="2146846002"/>
            <ac:graphicFrameMk id="13" creationId="{B076B9CB-656D-5B08-A1FC-D95D0D8C3B7A}"/>
          </ac:graphicFrameMkLst>
        </pc:graphicFrameChg>
      </pc:sldChg>
    </pc:docChg>
  </pc:docChgLst>
  <pc:docChgLst>
    <pc:chgData name="Celal Milletinisever" userId="S::celal.milletinisever@asml.com::4205cc0f-5edf-41ea-bded-dff335340287" providerId="AD" clId="Web-{0C3EBEB5-9456-49EB-807F-60654CC3DA57}"/>
    <pc:docChg chg="modSld">
      <pc:chgData name="Celal Milletinisever" userId="S::celal.milletinisever@asml.com::4205cc0f-5edf-41ea-bded-dff335340287" providerId="AD" clId="Web-{0C3EBEB5-9456-49EB-807F-60654CC3DA57}" dt="2024-04-15T12:56:44.182" v="401"/>
      <pc:docMkLst>
        <pc:docMk/>
      </pc:docMkLst>
      <pc:sldChg chg="modSp">
        <pc:chgData name="Celal Milletinisever" userId="S::celal.milletinisever@asml.com::4205cc0f-5edf-41ea-bded-dff335340287" providerId="AD" clId="Web-{0C3EBEB5-9456-49EB-807F-60654CC3DA57}" dt="2024-04-15T12:56:44.182" v="401"/>
        <pc:sldMkLst>
          <pc:docMk/>
          <pc:sldMk cId="1569653875" sldId="2146845996"/>
        </pc:sldMkLst>
        <pc:graphicFrameChg chg="mod modGraphic">
          <ac:chgData name="Celal Milletinisever" userId="S::celal.milletinisever@asml.com::4205cc0f-5edf-41ea-bded-dff335340287" providerId="AD" clId="Web-{0C3EBEB5-9456-49EB-807F-60654CC3DA57}" dt="2024-04-15T12:56:44.182" v="401"/>
          <ac:graphicFrameMkLst>
            <pc:docMk/>
            <pc:sldMk cId="1569653875" sldId="2146845996"/>
            <ac:graphicFrameMk id="3" creationId="{07F53EC5-3887-AF17-58B0-A8089D69A896}"/>
          </ac:graphicFrameMkLst>
        </pc:graphicFrameChg>
      </pc:sldChg>
    </pc:docChg>
  </pc:docChgLst>
  <pc:docChgLst>
    <pc:chgData name="David Keesman" userId="edfb6f5b-1581-4733-a6bc-2544b1eb193f" providerId="ADAL" clId="{DD8EBB2D-DC8F-467A-BCF8-51AEEA398111}"/>
    <pc:docChg chg="undo custSel modSld">
      <pc:chgData name="David Keesman" userId="edfb6f5b-1581-4733-a6bc-2544b1eb193f" providerId="ADAL" clId="{DD8EBB2D-DC8F-467A-BCF8-51AEEA398111}" dt="2024-04-29T06:55:22.875" v="13" actId="20577"/>
      <pc:docMkLst>
        <pc:docMk/>
      </pc:docMkLst>
      <pc:sldChg chg="modSp mod">
        <pc:chgData name="David Keesman" userId="edfb6f5b-1581-4733-a6bc-2544b1eb193f" providerId="ADAL" clId="{DD8EBB2D-DC8F-467A-BCF8-51AEEA398111}" dt="2024-04-29T06:55:10.623" v="10" actId="20577"/>
        <pc:sldMkLst>
          <pc:docMk/>
          <pc:sldMk cId="3731881724" sldId="2146845966"/>
        </pc:sldMkLst>
        <pc:spChg chg="mod">
          <ac:chgData name="David Keesman" userId="edfb6f5b-1581-4733-a6bc-2544b1eb193f" providerId="ADAL" clId="{DD8EBB2D-DC8F-467A-BCF8-51AEEA398111}" dt="2024-04-29T06:55:10.623" v="10" actId="20577"/>
          <ac:spMkLst>
            <pc:docMk/>
            <pc:sldMk cId="3731881724" sldId="2146845966"/>
            <ac:spMk id="7" creationId="{12051057-42C9-470C-BC28-FF5055824493}"/>
          </ac:spMkLst>
        </pc:spChg>
      </pc:sldChg>
      <pc:sldChg chg="modSp mod">
        <pc:chgData name="David Keesman" userId="edfb6f5b-1581-4733-a6bc-2544b1eb193f" providerId="ADAL" clId="{DD8EBB2D-DC8F-467A-BCF8-51AEEA398111}" dt="2024-04-29T06:55:06.839" v="9" actId="20577"/>
        <pc:sldMkLst>
          <pc:docMk/>
          <pc:sldMk cId="763503031" sldId="2146845979"/>
        </pc:sldMkLst>
        <pc:spChg chg="mod">
          <ac:chgData name="David Keesman" userId="edfb6f5b-1581-4733-a6bc-2544b1eb193f" providerId="ADAL" clId="{DD8EBB2D-DC8F-467A-BCF8-51AEEA398111}" dt="2024-04-29T06:55:06.839" v="9" actId="20577"/>
          <ac:spMkLst>
            <pc:docMk/>
            <pc:sldMk cId="763503031" sldId="2146845979"/>
            <ac:spMk id="12" creationId="{66C700BE-FFA4-6C29-E1A4-69055E74D77B}"/>
          </ac:spMkLst>
        </pc:spChg>
        <pc:graphicFrameChg chg="modGraphic">
          <ac:chgData name="David Keesman" userId="edfb6f5b-1581-4733-a6bc-2544b1eb193f" providerId="ADAL" clId="{DD8EBB2D-DC8F-467A-BCF8-51AEEA398111}" dt="2024-04-29T06:55:00.199" v="6" actId="6549"/>
          <ac:graphicFrameMkLst>
            <pc:docMk/>
            <pc:sldMk cId="763503031" sldId="2146845979"/>
            <ac:graphicFrameMk id="13" creationId="{B076B9CB-656D-5B08-A1FC-D95D0D8C3B7A}"/>
          </ac:graphicFrameMkLst>
        </pc:graphicFrameChg>
      </pc:sldChg>
      <pc:sldChg chg="modSp mod">
        <pc:chgData name="David Keesman" userId="edfb6f5b-1581-4733-a6bc-2544b1eb193f" providerId="ADAL" clId="{DD8EBB2D-DC8F-467A-BCF8-51AEEA398111}" dt="2024-04-29T06:55:22.875" v="13" actId="20577"/>
        <pc:sldMkLst>
          <pc:docMk/>
          <pc:sldMk cId="3772693436" sldId="2146846004"/>
        </pc:sldMkLst>
        <pc:spChg chg="mod">
          <ac:chgData name="David Keesman" userId="edfb6f5b-1581-4733-a6bc-2544b1eb193f" providerId="ADAL" clId="{DD8EBB2D-DC8F-467A-BCF8-51AEEA398111}" dt="2024-04-29T06:55:22.875" v="13" actId="20577"/>
          <ac:spMkLst>
            <pc:docMk/>
            <pc:sldMk cId="3772693436" sldId="2146846004"/>
            <ac:spMk id="12" creationId="{66C700BE-FFA4-6C29-E1A4-69055E74D77B}"/>
          </ac:spMkLst>
        </pc:spChg>
        <pc:graphicFrameChg chg="modGraphic">
          <ac:chgData name="David Keesman" userId="edfb6f5b-1581-4733-a6bc-2544b1eb193f" providerId="ADAL" clId="{DD8EBB2D-DC8F-467A-BCF8-51AEEA398111}" dt="2024-04-29T06:54:44.559" v="0" actId="6549"/>
          <ac:graphicFrameMkLst>
            <pc:docMk/>
            <pc:sldMk cId="3772693436" sldId="2146846004"/>
            <ac:graphicFrameMk id="4" creationId="{07F53EC5-3887-AF17-58B0-A8089D69A896}"/>
          </ac:graphicFrameMkLst>
        </pc:graphicFrameChg>
      </pc:sldChg>
      <pc:sldChg chg="modSp mod">
        <pc:chgData name="David Keesman" userId="edfb6f5b-1581-4733-a6bc-2544b1eb193f" providerId="ADAL" clId="{DD8EBB2D-DC8F-467A-BCF8-51AEEA398111}" dt="2024-04-29T06:55:19.363" v="11" actId="20577"/>
        <pc:sldMkLst>
          <pc:docMk/>
          <pc:sldMk cId="2615905018" sldId="2146846005"/>
        </pc:sldMkLst>
        <pc:spChg chg="mod">
          <ac:chgData name="David Keesman" userId="edfb6f5b-1581-4733-a6bc-2544b1eb193f" providerId="ADAL" clId="{DD8EBB2D-DC8F-467A-BCF8-51AEEA398111}" dt="2024-04-29T06:55:19.363" v="11" actId="20577"/>
          <ac:spMkLst>
            <pc:docMk/>
            <pc:sldMk cId="2615905018" sldId="2146846005"/>
            <ac:spMk id="12" creationId="{66C700BE-FFA4-6C29-E1A4-69055E74D77B}"/>
          </ac:spMkLst>
        </pc:spChg>
        <pc:graphicFrameChg chg="modGraphic">
          <ac:chgData name="David Keesman" userId="edfb6f5b-1581-4733-a6bc-2544b1eb193f" providerId="ADAL" clId="{DD8EBB2D-DC8F-467A-BCF8-51AEEA398111}" dt="2024-04-29T06:54:48.774" v="1" actId="6549"/>
          <ac:graphicFrameMkLst>
            <pc:docMk/>
            <pc:sldMk cId="2615905018" sldId="2146846005"/>
            <ac:graphicFrameMk id="13" creationId="{B076B9CB-656D-5B08-A1FC-D95D0D8C3B7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68E493-0E98-2A5C-7728-91ABD41AF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82532-60F0-5270-7341-8529D88BE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1FB6-A874-4B67-A628-48BB3A17177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DAE7D-50F8-69B5-EB67-8F9CE4BE8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4A39B-8033-E491-FD95-28B2C5201A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E8C5-B99D-4A69-B555-6D65B9D3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8491"/>
      </p:ext>
    </p:extLst>
  </p:cSld>
  <p:clrMap bg1="lt1" tx1="dk1" bg2="lt2" tx2="dk2" accent1="accent1" accent2="accent2" accent3="accent3" accent4="accent4" accent5="accent5" accent6="accent6" hlink="hlink" folHlink="folHlink"/>
  <p:hf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0903-9954-47C9-8A96-5006845E575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013F-24BD-43DD-B8B4-84C62705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49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28713"/>
            <a:ext cx="6486525" cy="3649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374400" rtl="0" eaLnBrk="1" fontAlgn="auto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ClrTx/>
              <a:buSzTx/>
              <a:buFontTx/>
              <a:buNone/>
              <a:tabLst/>
              <a:defRPr/>
            </a:pPr>
            <a:fld id="{0E9F17F7-F050-401C-8CF8-548B9C5033D7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A5B5E"/>
                </a:solidFill>
                <a:effectLst/>
                <a:uLnTx/>
                <a:uFillTx/>
                <a:latin typeface="Arial"/>
                <a:ea typeface="Microsoft JhengHei"/>
                <a:cs typeface="Arial"/>
              </a:rPr>
              <a:pPr marL="0" marR="0" lvl="0" indent="0" algn="r" defTabSz="374400" rtl="0" eaLnBrk="1" fontAlgn="auto" latinLnBrk="0" hangingPunct="1">
                <a:lnSpc>
                  <a:spcPct val="95000"/>
                </a:lnSpc>
                <a:spcBef>
                  <a:spcPts val="369"/>
                </a:spcBef>
                <a:spcAft>
                  <a:spcPts val="369"/>
                </a:spcAft>
                <a:buClrTx/>
                <a:buSzTx/>
                <a:buFontTx/>
                <a:buNone/>
                <a:tabLst/>
                <a:defRPr/>
              </a:pPr>
              <a:t>April 29,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A5B5E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74400" rtl="0" eaLnBrk="1" fontAlgn="auto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A5B5E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F2B25E24-6757-1A01-68A2-B19C612E11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E06C-1BD4-4005-8F31-B14848B8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B6FA-7AE7-413B-BE04-DF1087D0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5EB5-F523-4A12-8754-B800E6F7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176-6047-4554-A318-166F7EF60217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890E-89DB-4659-BE70-95C5C84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3C07-6E30-4128-8368-4D6190E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CAC8-5287-4A94-84B7-6EFDA33E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DE2B1-FFA2-4131-9763-9D3067DE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95F9-A3EF-4991-AC85-28B1A72D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CDD1-009C-472B-A459-802CA9733533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3F28-042D-4EB7-B3E7-A00E91F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F36C-5E8A-407A-B22B-8C74C4AD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545F9-0FAD-47B6-A427-CF90CB85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3D78-0058-4DD5-A941-1DD2106C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2D83-208E-4B77-9450-67CA5EB3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3F8C-EE9C-4664-BAE8-A6E8884A661A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9383-7645-42CC-99BE-2A7935C4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4F89-246C-4603-977C-B4F4F0A5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Thanks</a:t>
            </a:r>
          </a:p>
          <a:p>
            <a:pPr lvl="1"/>
            <a:endParaRPr lang="en-US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  <a:p>
            <a:pPr lvl="1"/>
            <a:endParaRPr lang="en-US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3AB4656B-C517-4328-A934-38600A70F2C0}" type="datetime1">
              <a:rPr lang="nl-NL" smtClean="0"/>
              <a:t>29-4-2024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>
  <p:cSld name="Title Content 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4728BB3-46BD-49AC-BB47-80A43FECDB64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8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E27980-6425-45F1-925D-E2423A796158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4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71B0F383-90A8-499E-9EBA-74E5BB3E8235}" type="datetime1">
              <a:rPr lang="nl-NL" smtClean="0"/>
              <a:t>29-4-2024</a:t>
            </a:fld>
            <a:endParaRPr lang="en-US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398038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F7E750-E96D-45F9-B953-4FC2435642FC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58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Thanks</a:t>
            </a:r>
          </a:p>
          <a:p>
            <a:pPr lvl="1"/>
            <a:endParaRPr lang="en-US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 hidden="1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 hidden="1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 hidden="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 hidden="1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 hidden="1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 hidden="1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  <a:p>
            <a:pPr lvl="1"/>
            <a:endParaRPr lang="en-US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592C11E7-8822-41AA-AB01-49C5FD381BB0}" type="datetime1">
              <a:rPr lang="nl-NL" smtClean="0"/>
              <a:t>29-4-2024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442823D7-6F99-494E-81C3-9CF4920A1553}" type="datetime1">
              <a:rPr lang="nl-NL" smtClean="0"/>
              <a:t>29-4-2024</a:t>
            </a:fld>
            <a:endParaRPr lang="en-US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73344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57AD9A83-A6B9-4169-A7E8-DFD338B49137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55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3FD5-7CB4-4207-A28B-A5D5345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CAD6-A969-477C-B092-1A32B1D2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BC54-FDB8-4EFC-AFE7-FF54F7D0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817B-F146-42B1-8982-9ED69EF64E7C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602A-8EA6-477E-A378-049A1CBE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0D2F-FD58-4ED7-9CB2-AF493F35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3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>
  <p:cSld name="Chapter Slide 2 &#10;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09EE81C9-EA78-4627-8569-DA3D7621958E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96F83DCF-0D68-4910-BE52-2E8A9D269641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88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14F6F7C-2254-46EC-8124-EADF981F94B9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E4F55A9-51A3-4A8C-9999-47C06C800A81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9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A35EF86-64CA-4E53-8C1B-457CCDC2A643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&#10;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138C2A71-8D30-4050-A291-05D5EF53BFDD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&#10;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7E5E9F9-BCEE-4B1A-9B3E-7E6A1A94E79A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18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&#10;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782A337-390E-4B52-AA35-0214642215F7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0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&#10;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1CC2F411-EF99-4EAD-A233-8ED5532E061F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&#10;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3D497B-5677-4D69-8BDE-3D3BFEFE6331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6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D9DC-A86A-4A14-99EE-544213F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B71E-D326-4FD0-90B0-328A010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E03-23B6-4A9B-B8D3-8BE9E2F7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EA5-407E-408E-BEF8-6EF484D01A2F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F818-2EAB-4275-B042-C85A1A8A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0F4F-4D77-4D13-A067-79B0B48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89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le 2 Contents &#10;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65D303C-D209-4689-964F-8D7130FC4EEA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&#10;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14424DD-69F3-4A42-BA52-0A989B47CD47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1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&#10;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17C0A42A-4BF8-4995-B99B-4B8E06E22507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5C13CEB-77D9-41A1-BC59-01494E0C75E4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7DB0F18-77BF-47C5-8EF8-415753D9109E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1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142ED91-B56E-4B65-AAF6-AAAF4AF58F1C}" type="datetime1">
              <a:rPr lang="nl-NL" smtClean="0"/>
              <a:t>29-4-2024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1764FA-5251-420A-B117-1E3A0DF90ED6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4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&#10;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0B99492-027B-456E-B0CA-DB6320AF59F8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&#10;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3959671-A697-4D9D-A650-8B8117DA0904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6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&#10;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713F29-A3C3-4F28-961B-E36F0282261B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2D51-C394-4976-9EFA-90BF830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4B7C-7974-43A9-B8E6-78CEFC75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9A39-BBB2-4606-8DBB-1CCBFB89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2C4D-6F1A-4257-88D7-111FD144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F5-6813-42C7-A4A6-F31CD9B54B9C}" type="datetime1">
              <a:rPr lang="nl-NL" smtClean="0"/>
              <a:t>29-4-2024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58CA-043E-48C5-A8CA-74DD98B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7C69D-8FE1-42A3-BE98-6C4B48E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9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&#10;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CEA0555-F91E-4F47-8D3B-D5B51C05A21A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Infra ART – Datacenter Connectivity PI24.2						Sprint 1 Review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6442A5A-AFB8-4D2C-9892-137ED2F1B6CB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90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58678D4-9BB6-492D-8C75-6F2E230FFFD8}" type="datetime1">
              <a:rPr lang="nl-NL" smtClean="0"/>
              <a:t>29-4-2024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>
  <p:cSld name="End slide &#10;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Thanks</a:t>
            </a:r>
          </a:p>
          <a:p>
            <a:pPr lvl="1"/>
            <a:endParaRPr lang="en-US"/>
          </a:p>
        </p:txBody>
      </p:sp>
      <p:grpSp>
        <p:nvGrpSpPr>
          <p:cNvPr id="72" name="Graphic 4907" hidden="1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 hidden="1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 hidden="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 hidden="1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 hidden="1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 hidden="1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  <a:p>
            <a:pPr lvl="1"/>
            <a:endParaRPr lang="en-US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B834762-9AA9-43C5-A8D6-D2775D75B1E8}" type="datetime1">
              <a:rPr lang="nl-NL" smtClean="0"/>
              <a:t>29-4-2024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512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0EBA-AD3B-4DD1-AAB1-F5A7BCAF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7B8F-07BF-4E2C-8503-40685621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8275-E63F-4524-9BFC-00B6C508E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5CCDF-7161-4B38-89D8-16CACE53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1764A-F062-43FA-A08C-738D8DEDA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F9AA1-D85A-4572-8AFD-18F7A148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F84-13B6-413F-8CEA-DBBB81F79A25}" type="datetime1">
              <a:rPr lang="nl-NL" smtClean="0"/>
              <a:t>29-4-2024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B95BE-AACF-4952-94AF-8E2B63C3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C8F1-5500-4689-8002-91A83C89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7C50-088F-49FB-BBC4-E22B5A1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DDAE5-8179-40B8-A6D6-8CB7CEC9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BF6D-2F44-404F-8B71-76C8F0BED904}" type="datetime1">
              <a:rPr lang="nl-NL" smtClean="0"/>
              <a:t>29-4-2024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7593E-4042-4974-9356-ED9EFD0D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8169-E10B-4CC3-9147-31036D20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D3FA-D534-4205-BABF-EECD0E3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0D2-F88E-4B9F-9AE9-95FBCBE09C7A}" type="datetime1">
              <a:rPr lang="nl-NL" smtClean="0"/>
              <a:t>29-4-2024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F0371-A53F-4749-AB9F-3943B9D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D540D-1017-484C-96EF-6F76A5DC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F45A-5769-4A96-8A58-5ECB8FB9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1C12-441C-4F95-8086-BA3FA097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FBF2-AA60-4475-BE1D-6A2757BB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55F2-350E-40AC-AC79-C66750F9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9D10-0210-4448-95AD-B14A85601361}" type="datetime1">
              <a:rPr lang="nl-NL" smtClean="0"/>
              <a:t>29-4-2024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578C4-F484-42AD-AB60-DF5C9B34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1EFC-4265-481E-B833-1788A86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0601-893C-4284-A598-C2573100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12E1D-F8DA-49AC-BF4D-6D02B624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EF0A5-9DF5-4CCD-8973-1DBCBDC2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DDBEE-CC8E-417E-A477-0981959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5D6-DB95-43A5-9087-37E3E2A8364A}" type="datetime1">
              <a:rPr lang="nl-NL" smtClean="0"/>
              <a:t>29-4-2024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1520-3176-485F-834F-3C239567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EA40-27B9-4A40-B215-C6C70E8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tags" Target="../tags/tag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tags" Target="../tags/tag6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tags" Target="../tags/tag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Relationship Id="rId35" Type="http://schemas.openxmlformats.org/officeDocument/2006/relationships/tags" Target="../tags/tag8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26CB1-FF96-424A-9DD7-84DEE01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B382-35C9-40CD-A490-95D0420F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7E8E-F7F7-4E51-A60C-6B27D43F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CD73-A28B-4C30-8887-BE8DE7226E6F}" type="datetime1">
              <a:rPr lang="nl-NL" smtClean="0"/>
              <a:t>29-4-2024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33D5-77DA-43B9-B6C8-6AB26B90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2427-26ED-44E8-899B-EB893C20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5CC8-B913-452D-ADAA-DC4EF8536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CADF7666-BAC9-4E66-8474-8DD1FC65BD48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2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93" r:id="rId13"/>
    <p:sldLayoutId id="214748369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fld id="{5639328C-02A3-4E7B-A5AC-FCD1EED96A2F}" type="datetime1">
              <a:rPr lang="nl-NL" smtClean="0"/>
              <a:t>29-4-2024</a:t>
            </a:fld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C89210A-FBD5-42AA-9FDB-36CC54C9F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0" tIns="187200" rIns="7200" bIns="0" rtlCol="0" anchor="b"/>
          <a:lstStyle>
            <a:lvl1pPr>
              <a:defRPr lang="en-US" sz="700"/>
            </a:lvl1pPr>
          </a:lstStyle>
          <a:p>
            <a:fld id="{0BCFE2B0-B5C2-4DBE-AB7C-EC7BB1CB0FCF}" type="slidenum">
              <a:rPr lang="en-US" smtClean="0"/>
              <a:t>‹#›</a:t>
            </a:fld>
            <a:endParaRPr lang="en-US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/>
              <a:t>Add image</a:t>
            </a:r>
          </a:p>
          <a:p>
            <a:pPr algn="l"/>
            <a:r>
              <a:rPr lang="en-US" sz="1200"/>
              <a:t>To add an image to this slide you can drag an image to the slide. Or click the icon to select the image.</a:t>
            </a:r>
          </a:p>
          <a:p>
            <a:pPr algn="l"/>
            <a:r>
              <a:rPr lang="en-US" sz="120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/>
              <a:t>Add footer</a:t>
            </a:r>
          </a:p>
          <a:p>
            <a:pPr algn="l"/>
            <a:r>
              <a:rPr lang="en-US" sz="1200"/>
              <a:t>You can edit the footer (e.g. presentation description, date) using the slide via the </a:t>
            </a:r>
            <a:r>
              <a:rPr lang="en-US" sz="1200" b="1"/>
              <a:t>empower(R) presentation settings.</a:t>
            </a:r>
          </a:p>
          <a:p>
            <a:pPr algn="l"/>
            <a:r>
              <a:rPr lang="en-US" sz="120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endParaRPr lang="en-US"/>
          </a:p>
        </p:txBody>
      </p:sp>
      <p:sp>
        <p:nvSpPr>
          <p:cNvPr id="6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2AA08C0E-8D9B-408B-A3AB-24F81D11F026}"/>
              </a:ext>
            </a:extLst>
          </p:cNvPr>
          <p:cNvSpPr txBox="1"/>
          <p:nvPr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8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p:hf hdr="0" ft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sml-it-ccb-bdbi.atlassian.net/browse/IART-9465" TargetMode="External"/><Relationship Id="rId3" Type="http://schemas.openxmlformats.org/officeDocument/2006/relationships/hyperlink" Target="https://asml-it-ccb-bdbi.atlassian.net/browse/IART-9464" TargetMode="External"/><Relationship Id="rId7" Type="http://schemas.openxmlformats.org/officeDocument/2006/relationships/hyperlink" Target="https://asml-it-ccb-bdbi.atlassian.net/browse/IART-9652" TargetMode="External"/><Relationship Id="rId2" Type="http://schemas.openxmlformats.org/officeDocument/2006/relationships/hyperlink" Target="https://asml-it-ccb-bdbi.atlassian.net/browse/IART-9416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asml-it-ccb-bdbi.atlassian.net/browse/IART-9594" TargetMode="External"/><Relationship Id="rId11" Type="http://schemas.openxmlformats.org/officeDocument/2006/relationships/hyperlink" Target="https://asml-it-ccb-bdbi.atlassian.net/browse/IART-9021" TargetMode="External"/><Relationship Id="rId5" Type="http://schemas.openxmlformats.org/officeDocument/2006/relationships/hyperlink" Target="https://asml-it-ccb-bdbi.atlassian.net/browse/IART-9553" TargetMode="External"/><Relationship Id="rId10" Type="http://schemas.openxmlformats.org/officeDocument/2006/relationships/hyperlink" Target="https://asml-it-ccb-bdbi.atlassian.net/browse/IART-8490" TargetMode="External"/><Relationship Id="rId4" Type="http://schemas.openxmlformats.org/officeDocument/2006/relationships/hyperlink" Target="https://asml-it-ccb-bdbi.atlassian.net/browse/IART-9617" TargetMode="External"/><Relationship Id="rId9" Type="http://schemas.openxmlformats.org/officeDocument/2006/relationships/hyperlink" Target="https://asml-it-ccb-bdbi.atlassian.net/browse/IART-9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ml-it-ccb-bdbi.atlassian.net/browse/IART-9012" TargetMode="External"/><Relationship Id="rId2" Type="http://schemas.openxmlformats.org/officeDocument/2006/relationships/hyperlink" Target="https://asml-it-ccb-bdbi.atlassian.net/browse/IART-9021" TargetMode="Externa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asml-it-ccb-bdbi.atlassian.net/browse/IART-8937" TargetMode="External"/><Relationship Id="rId4" Type="http://schemas.openxmlformats.org/officeDocument/2006/relationships/hyperlink" Target="https://asml-it-ccb-bdbi.atlassian.net/browse/IART-906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ml-it-ccb-bdbi.atlassian.net/browse/IART-8930" TargetMode="External"/><Relationship Id="rId2" Type="http://schemas.openxmlformats.org/officeDocument/2006/relationships/hyperlink" Target="https://asml-it-ccb-bdbi.atlassian.net/browse/IART-8050" TargetMode="Externa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asml-it-ccb-bdbi.atlassian.net/browse/IART-898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4566E1D1-7011-4ED9-BAE4-91CBE091CF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4566E1D1-7011-4ED9-BAE4-91CBE091C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E82A28A-291F-4169-BBCD-3489F0C0AFF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/>
          <a:srcRect t="2086" b="208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20B4003-630C-40C7-92CE-C5245825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26" y="2025000"/>
            <a:ext cx="7467600" cy="467820"/>
          </a:xfrm>
        </p:spPr>
        <p:txBody>
          <a:bodyPr vert="horz"/>
          <a:lstStyle/>
          <a:p>
            <a:r>
              <a:rPr lang="en-US" b="1"/>
              <a:t>Infra ART- </a:t>
            </a:r>
            <a:r>
              <a:rPr lang="en-US" b="1">
                <a:solidFill>
                  <a:srgbClr val="FFFFFF"/>
                </a:solidFill>
                <a:latin typeface="Arial"/>
                <a:ea typeface="Microsoft JhengHei"/>
                <a:cs typeface="Arial"/>
              </a:rPr>
              <a:t>Datacenter Connectivity</a:t>
            </a:r>
            <a:endParaRPr lang="en-US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2051057-42C9-470C-BC28-FF5055824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PI24.2 Sprint 2  Review</a:t>
            </a:r>
          </a:p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9B8B6-DBE4-4EE6-8BEE-C51F62FFD8D4}"/>
              </a:ext>
            </a:extLst>
          </p:cNvPr>
          <p:cNvSpPr txBox="1"/>
          <p:nvPr/>
        </p:nvSpPr>
        <p:spPr>
          <a:xfrm>
            <a:off x="2106704" y="5562600"/>
            <a:ext cx="7467600" cy="915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91440" rIns="182880" bIns="0" rtlCol="0" anchor="t" anchorCtr="0">
            <a:noAutofit/>
          </a:bodyPr>
          <a:lstStyle/>
          <a:p>
            <a:pPr marL="0" marR="0" lvl="0" indent="0" algn="ctr" defTabSz="374400" rtl="0" eaLnBrk="1" fontAlgn="auto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JhengHei"/>
                <a:cs typeface="72 Black" panose="020B0A04030603020204" pitchFamily="34" charset="0"/>
              </a:rPr>
              <a:t>Innovating the ASML standard IT Infra services,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JhengHei"/>
                <a:cs typeface="72 Black" panose="020B0A04030603020204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JhengHei"/>
                <a:cs typeface="72 Black" panose="020B0A04030603020204" pitchFamily="34" charset="0"/>
              </a:rPr>
              <a:t>ensuring they are easy to request, easy to consume,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JhengHei"/>
                <a:cs typeface="72 Black" panose="020B0A04030603020204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JhengHei"/>
                <a:cs typeface="72 Black" panose="020B0A04030603020204" pitchFamily="34" charset="0"/>
              </a:rPr>
              <a:t>secure and always 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5335A8-B1AF-415C-8069-86582A6CA061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2063311" cy="422938"/>
          </a:xfrm>
        </p:spPr>
        <p:txBody>
          <a:bodyPr/>
          <a:lstStyle/>
          <a:p>
            <a:pPr marL="0" marR="0" lvl="0" indent="0" algn="l" defTabSz="374400" rtl="0" eaLnBrk="1" fontAlgn="auto" latinLnBrk="0" hangingPunct="1">
              <a:lnSpc>
                <a:spcPct val="95000"/>
              </a:lnSpc>
              <a:spcBef>
                <a:spcPts val="369"/>
              </a:spcBef>
              <a:spcAft>
                <a:spcPts val="737"/>
              </a:spcAft>
              <a:buClrTx/>
              <a:buSzTx/>
              <a:buFontTx/>
              <a:buNone/>
              <a:tabLst/>
              <a:defRPr/>
            </a:pPr>
            <a:fld id="{B6BD1D6F-0509-4478-9421-D8B4FBF8801D}" type="datetime1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JhengHei"/>
                <a:cs typeface="Arial"/>
              </a:rPr>
              <a:t>29-4-2024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63A647-1D95-4CA6-B351-7825AA49A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74400" rtl="0" eaLnBrk="1" fontAlgn="auto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ClrTx/>
              <a:buSzTx/>
              <a:buFontTx/>
              <a:buNone/>
              <a:tabLst/>
              <a:defRPr/>
            </a:pPr>
            <a:fld id="{A2218858-49EA-4BF8-8EFE-B88A4580565A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Arial"/>
                <a:ea typeface="Microsoft JhengHei"/>
                <a:cs typeface="Arial"/>
              </a:rPr>
              <a:pPr marL="0" marR="0" lvl="0" indent="0" algn="r" defTabSz="374400" rtl="0" eaLnBrk="1" fontAlgn="auto" latinLnBrk="0" hangingPunct="1">
                <a:lnSpc>
                  <a:spcPct val="95000"/>
                </a:lnSpc>
                <a:spcBef>
                  <a:spcPts val="369"/>
                </a:spcBef>
                <a:spcAft>
                  <a:spcPts val="369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B3DA4FF-9923-01EE-A81C-BC926E1F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17" y="2884471"/>
            <a:ext cx="1363608" cy="188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1094F64E-792D-6167-F253-44A1A36E2F4D}"/>
              </a:ext>
            </a:extLst>
          </p:cNvPr>
          <p:cNvSpPr txBox="1">
            <a:spLocks/>
          </p:cNvSpPr>
          <p:nvPr/>
        </p:nvSpPr>
        <p:spPr>
          <a:xfrm>
            <a:off x="4189507" y="4585086"/>
            <a:ext cx="2554856" cy="422938"/>
          </a:xfrm>
          <a:prstGeom prst="rect">
            <a:avLst/>
          </a:prstGeom>
        </p:spPr>
        <p:txBody>
          <a:bodyPr vert="horz" wrap="square" lIns="0" tIns="187200" rIns="0" bIns="0" rtlCol="0" anchor="b">
            <a:spAutoFit/>
          </a:bodyPr>
          <a:lstStyle>
            <a:defPPr>
              <a:defRPr lang="en-US"/>
            </a:defPPr>
            <a:lvl1pPr marL="0" algn="l" defTabSz="374400" rtl="0" eaLnBrk="1" latinLnBrk="0" hangingPunct="1">
              <a:lnSpc>
                <a:spcPct val="95000"/>
              </a:lnSpc>
              <a:spcAft>
                <a:spcPts val="737"/>
              </a:spcAft>
              <a:defRPr lang="en-US" sz="16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69"/>
              </a:spcBef>
              <a:defRPr/>
            </a:pPr>
            <a:r>
              <a:rPr lang="en-US" b="1">
                <a:solidFill>
                  <a:srgbClr val="FFFFFF"/>
                </a:solidFill>
                <a:latin typeface="Arial"/>
                <a:ea typeface="Microsoft JhengHei"/>
                <a:cs typeface="Arial"/>
              </a:rPr>
              <a:t>Datacenter Connectivity</a:t>
            </a:r>
          </a:p>
        </p:txBody>
      </p:sp>
    </p:spTree>
    <p:extLst>
      <p:ext uri="{BB962C8B-B14F-4D97-AF65-F5344CB8AC3E}">
        <p14:creationId xmlns:p14="http://schemas.microsoft.com/office/powerpoint/2010/main" val="37318817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C700BE-FFA4-6C29-E1A4-69055E7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/>
              <a:t>Infra ART – Datacenter Connectivity PI24.2						Sprint 2 Review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EA6839D-B8F6-1232-66F6-B041FD9EF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7E9-F832-6766-3650-A81E945D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Table 60">
            <a:extLst>
              <a:ext uri="{FF2B5EF4-FFF2-40B4-BE49-F238E27FC236}">
                <a16:creationId xmlns:a16="http://schemas.microsoft.com/office/drawing/2014/main" id="{B076B9CB-656D-5B08-A1FC-D95D0D8C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73562"/>
              </p:ext>
            </p:extLst>
          </p:nvPr>
        </p:nvGraphicFramePr>
        <p:xfrm>
          <a:off x="385763" y="817684"/>
          <a:ext cx="11039424" cy="230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63">
                  <a:extLst>
                    <a:ext uri="{9D8B030D-6E8A-4147-A177-3AD203B41FA5}">
                      <a16:colId xmlns:a16="http://schemas.microsoft.com/office/drawing/2014/main" val="2058102498"/>
                    </a:ext>
                  </a:extLst>
                </a:gridCol>
                <a:gridCol w="3248414">
                  <a:extLst>
                    <a:ext uri="{9D8B030D-6E8A-4147-A177-3AD203B41FA5}">
                      <a16:colId xmlns:a16="http://schemas.microsoft.com/office/drawing/2014/main" val="4195591496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3941599697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41663801"/>
                    </a:ext>
                  </a:extLst>
                </a:gridCol>
                <a:gridCol w="2631707">
                  <a:extLst>
                    <a:ext uri="{9D8B030D-6E8A-4147-A177-3AD203B41FA5}">
                      <a16:colId xmlns:a16="http://schemas.microsoft.com/office/drawing/2014/main" val="2516455995"/>
                    </a:ext>
                  </a:extLst>
                </a:gridCol>
              </a:tblGrid>
              <a:tr h="8453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done</a:t>
                      </a:r>
                    </a:p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(deliverables)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681268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 kern="1200" baseline="0" noProof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7158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/>
                      <a:endParaRPr lang="en-US" sz="9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214010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/>
                      <a:endParaRPr lang="en-US" sz="9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b="1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fr-FR" sz="900" b="0" i="0" u="none" strike="noStrike" kern="1200" baseline="0" noProof="0" err="1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056730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/>
                      <a:endParaRPr lang="en-US" sz="9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8383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b="1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61222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1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dk1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51266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292B-EA6D-2AF7-9FA9-F7B9BD4B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5E7CE2C-3B43-40AC-9C69-0A59C153E47D}" type="datetime1">
              <a:rPr lang="nl-NL" smtClean="0"/>
              <a:t>29-4-2024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C700BE-FFA4-6C29-E1A4-69055E7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/>
              <a:t>Infra ART – Datacenter Connectivity PI24.2						Sprint 2 Review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EA6839D-B8F6-1232-66F6-B041FD9EF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7E9-F832-6766-3650-A81E945D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Table 60">
            <a:extLst>
              <a:ext uri="{FF2B5EF4-FFF2-40B4-BE49-F238E27FC236}">
                <a16:creationId xmlns:a16="http://schemas.microsoft.com/office/drawing/2014/main" id="{B076B9CB-656D-5B08-A1FC-D95D0D8C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50632"/>
              </p:ext>
            </p:extLst>
          </p:nvPr>
        </p:nvGraphicFramePr>
        <p:xfrm>
          <a:off x="385763" y="817684"/>
          <a:ext cx="11039424" cy="727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63">
                  <a:extLst>
                    <a:ext uri="{9D8B030D-6E8A-4147-A177-3AD203B41FA5}">
                      <a16:colId xmlns:a16="http://schemas.microsoft.com/office/drawing/2014/main" val="2058102498"/>
                    </a:ext>
                  </a:extLst>
                </a:gridCol>
                <a:gridCol w="3248414">
                  <a:extLst>
                    <a:ext uri="{9D8B030D-6E8A-4147-A177-3AD203B41FA5}">
                      <a16:colId xmlns:a16="http://schemas.microsoft.com/office/drawing/2014/main" val="4195591496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3941599697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41663801"/>
                    </a:ext>
                  </a:extLst>
                </a:gridCol>
                <a:gridCol w="2631707">
                  <a:extLst>
                    <a:ext uri="{9D8B030D-6E8A-4147-A177-3AD203B41FA5}">
                      <a16:colId xmlns:a16="http://schemas.microsoft.com/office/drawing/2014/main" val="2516455995"/>
                    </a:ext>
                  </a:extLst>
                </a:gridCol>
              </a:tblGrid>
              <a:tr h="80433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done</a:t>
                      </a:r>
                    </a:p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(deliverables)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681268"/>
                  </a:ext>
                </a:extLst>
              </a:tr>
              <a:tr h="488132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2"/>
                        </a:rPr>
                        <a:t>IART-9416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</a:t>
                      </a:r>
                      <a:r>
                        <a:rPr lang="nl-NL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é</a:t>
                      </a: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err="1"/>
                        <a:t>LiveNX</a:t>
                      </a:r>
                      <a:r>
                        <a:rPr lang="en-US" sz="900"/>
                        <a:t> - Analysis of current setup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/>
                        <a:t>Clean environment</a:t>
                      </a:r>
                      <a:endParaRPr 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setup is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analysed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7158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hlinkClick r:id="rId3"/>
                        </a:rPr>
                        <a:t>IART-9464</a:t>
                      </a:r>
                      <a:endParaRPr lang="en-US" sz="900"/>
                    </a:p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</a:t>
                      </a:r>
                      <a:r>
                        <a:rPr lang="nl-NL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é</a:t>
                      </a: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err="1"/>
                        <a:t>LiveNX</a:t>
                      </a:r>
                      <a:r>
                        <a:rPr lang="en-US" sz="900"/>
                        <a:t> - creating runbooks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/>
                        <a:t>Clean environment</a:t>
                      </a:r>
                      <a:endParaRPr 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Runbook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endParaRPr lang="nl-NL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kern="1200" baseline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-</a:t>
                      </a:r>
                      <a:endParaRPr lang="en-US" sz="900" kern="1200" baseline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214010"/>
                  </a:ext>
                </a:extLst>
              </a:tr>
              <a:tr h="46447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4"/>
                        </a:rPr>
                        <a:t>IART-9617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</a:t>
                      </a:r>
                      <a:r>
                        <a:rPr lang="nl-NL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é</a:t>
                      </a: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err="1"/>
                        <a:t>LiveNX</a:t>
                      </a:r>
                      <a:r>
                        <a:rPr lang="en-US" sz="900"/>
                        <a:t> DC FW, F5, FMC Cleanup execution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900" b="0"/>
                        <a:t>Clean environment</a:t>
                      </a:r>
                      <a:endParaRPr 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Cleanup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397832"/>
                  </a:ext>
                </a:extLst>
              </a:tr>
              <a:tr h="46447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5"/>
                        </a:rPr>
                        <a:t>IART-9553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/>
                        <a:t>FRA continuation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of the selected provider for FRA </a:t>
                      </a:r>
                    </a:p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Based on predefined </a:t>
                      </a:r>
                    </a:p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Participated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meetings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worked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a slidedeck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05599"/>
                  </a:ext>
                </a:extLst>
              </a:tr>
              <a:tr h="46447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6"/>
                        </a:rPr>
                        <a:t>IART-9594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/>
                        <a:t>Bresplus support 24.2 sp2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a stable Bresplus setup</a:t>
                      </a:r>
                      <a:endParaRPr lang="en-US" sz="9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Troubleshoot connectivity</a:t>
                      </a:r>
                      <a:endParaRPr lang="en-US" sz="900" b="0" strike="noStrike" kern="1200" baseline="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supporting</a:t>
                      </a:r>
                      <a:endParaRPr lang="en-US" sz="900" b="0" strike="noStrike" kern="1200" baseline="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3948"/>
                  </a:ext>
                </a:extLst>
              </a:tr>
              <a:tr h="46447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7"/>
                        </a:rPr>
                        <a:t>IART-9652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/>
                        <a:t>Agree and update header policy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latin typeface="+mn-lt"/>
                        </a:rPr>
                        <a:t>Protect against Cyber Attacks</a:t>
                      </a:r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with OPS on a new header Policy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new header Policy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Supported automation team on access to connectivity LAB setup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 new header policy on small set of firewalls and validate.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33178"/>
                  </a:ext>
                </a:extLst>
              </a:tr>
              <a:tr h="46447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hlinkClick r:id="rId8"/>
                        </a:rPr>
                        <a:t>IART-9465</a:t>
                      </a:r>
                      <a:endParaRPr lang="en-US" sz="9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chemeClr val="dk1"/>
                          </a:solidFill>
                          <a:effectLst/>
                        </a:rPr>
                        <a:t>René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Extend firewall logging with Allowed traffic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latin typeface="+mn-lt"/>
                        </a:rPr>
                        <a:t>Protect against Cyber Attacks</a:t>
                      </a:r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slidedeck on vendor feedback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 slidedeck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nl-NL" sz="900" b="0" strike="noStrike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r>
                        <a:rPr lang="nl-NL" sz="900" b="0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HNT meeting</a:t>
                      </a:r>
                      <a:endParaRPr lang="en-US" sz="900" b="0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790"/>
                  </a:ext>
                </a:extLst>
              </a:tr>
              <a:tr h="11164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sng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  <a:hlinkClick r:id="rId9"/>
                        </a:rPr>
                        <a:t>IART-9019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Uzo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1" u="none" strike="noStrike" kern="1200" baseline="0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CR Automation-Isolating DC zone from ASML</a:t>
                      </a:r>
                      <a:endParaRPr lang="en-US"/>
                    </a:p>
                    <a:p>
                      <a:pPr marL="0" marR="0" lvl="0" indent="0" algn="l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Protect against Cyber Attacks</a:t>
                      </a:r>
                      <a:endParaRPr lang="en-US"/>
                    </a:p>
                    <a:p>
                      <a:pPr marL="0" marR="0" lvl="0" indent="0" algn="ctr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baseline="0" noProof="0">
                          <a:solidFill>
                            <a:srgbClr val="000000"/>
                          </a:solidFill>
                        </a:rPr>
                        <a:t>succesfully updated the Threat IP list via the API (on the global vdom for each physical cluster). Rene is next week going to check how to apply the entries to a predefined rule in the header policy.</a:t>
                      </a: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Martijn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minnen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is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on vacation and I dont have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access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the automation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tools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rundeck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and ansible). I have to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wait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return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can continue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working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9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together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on the next step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00171"/>
                  </a:ext>
                </a:extLst>
              </a:tr>
              <a:tr h="69963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  <a:hlinkClick r:id="rId10"/>
                        </a:rPr>
                        <a:t>IART-8490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Uzo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1" u="none" strike="noStrike" kern="1200" baseline="0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CMDB Data Extraction from DCC Hardware</a:t>
                      </a:r>
                      <a:endParaRPr lang="en-US"/>
                    </a:p>
                    <a:p>
                      <a:pPr marL="0" marR="0" lvl="0" indent="0" algn="l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Define and facilitate data sources for DC Platform, automating data injection to optimize ServiceNow database</a:t>
                      </a:r>
                      <a:endParaRPr lang="en-US"/>
                    </a:p>
                    <a:p>
                      <a:pPr marL="0" marR="0" lvl="0" indent="0" algn="ctr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056730"/>
                  </a:ext>
                </a:extLst>
              </a:tr>
              <a:tr h="56566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  <a:hlinkClick r:id="rId11"/>
                        </a:rPr>
                        <a:t>IART-9021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1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Uzo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NDH 2.0 – Placeholder- enabling R7 /Ansible for compliancy testing</a:t>
                      </a:r>
                      <a:endParaRPr lang="en-US"/>
                    </a:p>
                    <a:p>
                      <a:pPr marL="0" marR="0" lvl="0" indent="0" algn="l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kern="1200" baseline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Improve Risk &amp; Compliance against new (CIS) baselines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900" b="1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fr-FR" sz="900" b="0" i="0" u="none" strike="noStrike" kern="1200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5199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292B-EA6D-2AF7-9FA9-F7B9BD4B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5E7CE2C-3B43-40AC-9C69-0A59C153E47D}" type="datetime1">
              <a:rPr lang="nl-NL" smtClean="0"/>
              <a:t>29-4-2024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C700BE-FFA4-6C29-E1A4-69055E7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/>
              <a:t>Infra ART – Datacenter Connectivity PI24.2						Sprint 2 Review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EA6839D-B8F6-1232-66F6-B041FD9EF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7E9-F832-6766-3650-A81E945D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292B-EA6D-2AF7-9FA9-F7B9BD4B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5E7CE2C-3B43-40AC-9C69-0A59C153E47D}" type="datetime1">
              <a:rPr lang="nl-NL" smtClean="0"/>
              <a:t>29-4-2024</a:t>
            </a:fld>
            <a:endParaRPr lang="en-US"/>
          </a:p>
        </p:txBody>
      </p:sp>
      <p:graphicFrame>
        <p:nvGraphicFramePr>
          <p:cNvPr id="4" name="Table 60">
            <a:extLst>
              <a:ext uri="{FF2B5EF4-FFF2-40B4-BE49-F238E27FC236}">
                <a16:creationId xmlns:a16="http://schemas.microsoft.com/office/drawing/2014/main" id="{07F53EC5-3887-AF17-58B0-A8089D69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41395"/>
              </p:ext>
            </p:extLst>
          </p:nvPr>
        </p:nvGraphicFramePr>
        <p:xfrm>
          <a:off x="391778" y="806355"/>
          <a:ext cx="11039422" cy="442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74">
                  <a:extLst>
                    <a:ext uri="{9D8B030D-6E8A-4147-A177-3AD203B41FA5}">
                      <a16:colId xmlns:a16="http://schemas.microsoft.com/office/drawing/2014/main" val="2058102498"/>
                    </a:ext>
                  </a:extLst>
                </a:gridCol>
                <a:gridCol w="3161202">
                  <a:extLst>
                    <a:ext uri="{9D8B030D-6E8A-4147-A177-3AD203B41FA5}">
                      <a16:colId xmlns:a16="http://schemas.microsoft.com/office/drawing/2014/main" val="4195591496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3941599697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41663801"/>
                    </a:ext>
                  </a:extLst>
                </a:gridCol>
                <a:gridCol w="2631707">
                  <a:extLst>
                    <a:ext uri="{9D8B030D-6E8A-4147-A177-3AD203B41FA5}">
                      <a16:colId xmlns:a16="http://schemas.microsoft.com/office/drawing/2014/main" val="2516455995"/>
                    </a:ext>
                  </a:extLst>
                </a:gridCol>
              </a:tblGrid>
              <a:tr h="8453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done</a:t>
                      </a:r>
                    </a:p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(deliverables)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681268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900" b="0" i="0" u="sng" strike="noStrike">
                          <a:solidFill>
                            <a:srgbClr val="00A3E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IART-9021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Shrinivas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Creation of approved ASML CIS Baselines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Risk &amp; Compliance against new (CIS) baselines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waiting for the review document. 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CMDB data updated for F5 and FGT solution 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Ajay T (EO) requested to hold / not to update the file as requirement is being finalized.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083223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A3E0"/>
                          </a:solidFill>
                          <a:effectLst/>
                          <a:latin typeface="Arial" panose="020B0604020202020204" pitchFamily="34" charset="0"/>
                        </a:rPr>
                        <a:t>IART-9011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auto"/>
                      <a:r>
                        <a:rPr lang="en-US" sz="900" b="0" i="0" u="sng" strike="noStrike">
                          <a:solidFill>
                            <a:srgbClr val="00A3E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IART-9012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Shrinivas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GeoDNS - IT FC DevEnv Greenhouse design phase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​/ Implementation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Ability to steer client-server traffic to nearest Datacenter, improving user experience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Deployed the F5, AppC, Firewall rules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Tested the connectivity and application access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Setup working fine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Handover to Ops for support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15933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900" b="0" i="0" u="sng" strike="noStrike">
                          <a:solidFill>
                            <a:srgbClr val="00A3E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IART-9064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Shrinivas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9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Loadbalancer configuration extraction - Production environment</a:t>
                      </a:r>
                      <a:r>
                        <a:rPr lang="fr-FR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visibility on the status of the ADC environment for workload / application owners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Select option of Cibrl fetching the information from F5 device. 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Need to schedule further meeting with technical team to share the ACC success and replicate the same in Product Env.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Schedule meeting on 14</a:t>
                      </a:r>
                      <a:r>
                        <a:rPr lang="en-US" sz="900" b="0" i="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May @3pm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98459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900" b="0" i="0" u="sng" strike="noStrike">
                          <a:solidFill>
                            <a:srgbClr val="00A3E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IART-8937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Shrinivas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GeoDNS – SAP Implement including Cloud ADC/Workload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Completed the failover testing.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Client raise a concern about Non VPN US users redirect to EID site.  The setup is working fine as per design – VPN user with LDNS access is redirected to closest DC.  If there is strong business case then raise a request.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214010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kern="1200" baseline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noProof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en-US" sz="9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81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9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C700BE-FFA4-6C29-E1A4-69055E7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/>
              <a:t>Infra ART – Datacenter Connectivity PI24.2						Sprint 2 Review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EA6839D-B8F6-1232-66F6-B041FD9EF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7E9-F832-6766-3650-A81E945D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292B-EA6D-2AF7-9FA9-F7B9BD4B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5E7CE2C-3B43-40AC-9C69-0A59C153E47D}" type="datetime1">
              <a:rPr lang="nl-NL" smtClean="0"/>
              <a:t>29-4-2024</a:t>
            </a:fld>
            <a:endParaRPr lang="en-US"/>
          </a:p>
        </p:txBody>
      </p:sp>
      <p:graphicFrame>
        <p:nvGraphicFramePr>
          <p:cNvPr id="4" name="Table 60">
            <a:extLst>
              <a:ext uri="{FF2B5EF4-FFF2-40B4-BE49-F238E27FC236}">
                <a16:creationId xmlns:a16="http://schemas.microsoft.com/office/drawing/2014/main" id="{07F53EC5-3887-AF17-58B0-A8089D69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51969"/>
              </p:ext>
            </p:extLst>
          </p:nvPr>
        </p:nvGraphicFramePr>
        <p:xfrm>
          <a:off x="391778" y="806355"/>
          <a:ext cx="11039422" cy="359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72">
                  <a:extLst>
                    <a:ext uri="{9D8B030D-6E8A-4147-A177-3AD203B41FA5}">
                      <a16:colId xmlns:a16="http://schemas.microsoft.com/office/drawing/2014/main" val="2058102498"/>
                    </a:ext>
                  </a:extLst>
                </a:gridCol>
                <a:gridCol w="3012104">
                  <a:extLst>
                    <a:ext uri="{9D8B030D-6E8A-4147-A177-3AD203B41FA5}">
                      <a16:colId xmlns:a16="http://schemas.microsoft.com/office/drawing/2014/main" val="4195591496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3941599697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41663801"/>
                    </a:ext>
                  </a:extLst>
                </a:gridCol>
                <a:gridCol w="2631707">
                  <a:extLst>
                    <a:ext uri="{9D8B030D-6E8A-4147-A177-3AD203B41FA5}">
                      <a16:colId xmlns:a16="http://schemas.microsoft.com/office/drawing/2014/main" val="2516455995"/>
                    </a:ext>
                  </a:extLst>
                </a:gridCol>
              </a:tblGrid>
              <a:tr h="8453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done</a:t>
                      </a:r>
                    </a:p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(deliverables)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What’s 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681268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IART-8050</a:t>
                      </a:r>
                      <a:endParaRPr lang="en-US" sz="9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auto"/>
                      <a:r>
                        <a:rPr lang="en-US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Shubh, Rene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LiveNX –Cleanup PoC –Datacenter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Ensure removal of unused configuration lines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LiveNX Cleanup runbook created.</a:t>
                      </a:r>
                    </a:p>
                    <a:p>
                      <a:pPr marL="171450" indent="-17145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LiveNX Cleanup executed.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Feature Closed from DCLAN perspective.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083223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IART-8930</a:t>
                      </a:r>
                      <a:endParaRPr lang="en-US" sz="9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Shubh, William, Rene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Flow collection on Network equipment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Ensure increased control and visibility on (near) real-time network traffic for RBA via several platforms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NetFlow feasibility complete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POC feasibility in progress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Splunk team supports NetFlow.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Discussion with EPIC Owner about the POC Feasibility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Splunk team will setup NetFlow Infra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15933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IART-8981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</a:rPr>
                        <a:t>Shubh, Rene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Implement SIEM -Use cases for Secure Chamber Perimeter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Facilitate in creating more insight usage of connectivity constructs within HighNA environment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Audit logging enabled in ACI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Deny logging enabled in Firewall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Audit logging enabled in Firewall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Splunk team is working on Audit logging onboarding for firewall.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CDC Team will enable alert from Splunk logs.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98459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algn="ctr" rtl="0" fontAlgn="auto"/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214010"/>
                  </a:ext>
                </a:extLst>
              </a:tr>
              <a:tr h="1475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1" u="none" strike="noStrike" kern="1200" baseline="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7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kern="1200" baseline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noProof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en-US" sz="9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81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33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6866EA-675E-4A32-817B-C515C8049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590" y="1088974"/>
            <a:ext cx="5836216" cy="3042163"/>
          </a:xfrm>
        </p:spPr>
        <p:txBody>
          <a:bodyPr/>
          <a:lstStyle/>
          <a:p>
            <a:pPr marL="0" indent="0">
              <a:buNone/>
            </a:pPr>
            <a:r>
              <a:rPr lang="en-US" sz="4400"/>
              <a:t>Thank for your time!</a:t>
            </a:r>
          </a:p>
          <a:p>
            <a:endParaRPr lang="en-US" sz="4400"/>
          </a:p>
          <a:p>
            <a:pPr marL="0" indent="0">
              <a:buNone/>
            </a:pPr>
            <a:r>
              <a:rPr lang="en-US" sz="440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18AD1-FC8A-48A5-93E0-17DBA63A9C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Veldhoven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779F860-A847-49ED-92A3-07D7474C31E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E2A3FCA-A1EC-4B6E-A668-393E14764A45}" type="datetime1">
              <a:rPr lang="nl-NL" smtClean="0"/>
              <a:t>29-4-2024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734C34-C5ED-4119-B7F2-4FDA76A2C5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 dirty="0" smtClean="0"/>
              <a:pPr algn="r">
                <a:lnSpc>
                  <a:spcPct val="110000"/>
                </a:lnSpc>
                <a:spcAft>
                  <a:spcPts val="0"/>
                </a:spcAft>
              </a:pPr>
              <a:t>6</a:t>
            </a:fld>
            <a:endParaRPr lang="en-US"/>
          </a:p>
        </p:txBody>
      </p: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69CE84EB-FB58-C3A6-5986-9667719AE6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r="2036"/>
          <a:stretch>
            <a:fillRect/>
          </a:stretch>
        </p:blipFill>
        <p:spPr>
          <a:xfrm>
            <a:off x="8338120" y="1625770"/>
            <a:ext cx="3586539" cy="4846829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09C9FF-E3B3-1DBB-4F07-4807253E4309}"/>
              </a:ext>
            </a:extLst>
          </p:cNvPr>
          <p:cNvSpPr txBox="1">
            <a:spLocks/>
          </p:cNvSpPr>
          <p:nvPr/>
        </p:nvSpPr>
        <p:spPr>
          <a:xfrm>
            <a:off x="4918380" y="4233946"/>
            <a:ext cx="3319660" cy="23996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476B3-AAE7-E4C6-5CB4-A57239F1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20" y="2202513"/>
            <a:ext cx="1499672" cy="207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9">
            <a:extLst>
              <a:ext uri="{FF2B5EF4-FFF2-40B4-BE49-F238E27FC236}">
                <a16:creationId xmlns:a16="http://schemas.microsoft.com/office/drawing/2014/main" id="{BD4F97B7-E74F-E94C-91FF-A3804C009519}"/>
              </a:ext>
            </a:extLst>
          </p:cNvPr>
          <p:cNvSpPr txBox="1">
            <a:spLocks/>
          </p:cNvSpPr>
          <p:nvPr/>
        </p:nvSpPr>
        <p:spPr>
          <a:xfrm>
            <a:off x="4106286" y="4026045"/>
            <a:ext cx="2689800" cy="481416"/>
          </a:xfrm>
          <a:prstGeom prst="rect">
            <a:avLst/>
          </a:prstGeom>
        </p:spPr>
        <p:txBody>
          <a:bodyPr vert="horz" wrap="square" lIns="0" tIns="187200" rIns="0" bIns="0" rtlCol="0" anchor="b">
            <a:spAutoFit/>
          </a:bodyPr>
          <a:lstStyle>
            <a:defPPr>
              <a:defRPr lang="en-US"/>
            </a:defPPr>
            <a:lvl1pPr marL="0" algn="l" defTabSz="374400" rtl="0" eaLnBrk="1" latinLnBrk="0" hangingPunct="1">
              <a:lnSpc>
                <a:spcPct val="95000"/>
              </a:lnSpc>
              <a:spcAft>
                <a:spcPts val="737"/>
              </a:spcAft>
              <a:defRPr lang="en-US" sz="16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9"/>
              </a:spcBef>
              <a:defRPr/>
            </a:pPr>
            <a:r>
              <a:rPr lang="en-US" sz="2000" b="1"/>
              <a:t>Datacenter Connectivity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67040-A4FD-4108-6BAD-F5D3D8010DAF}"/>
              </a:ext>
            </a:extLst>
          </p:cNvPr>
          <p:cNvSpPr txBox="1"/>
          <p:nvPr/>
        </p:nvSpPr>
        <p:spPr>
          <a:xfrm>
            <a:off x="4545819" y="4656717"/>
            <a:ext cx="3692221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René Jans-Beken</a:t>
            </a: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Shrinivas Swami</a:t>
            </a:r>
            <a:endParaRPr lang="en-US" sz="1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Shubhanshu Sharad Jaiswal</a:t>
            </a:r>
            <a:endParaRPr lang="en-US" sz="1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400" err="1">
                <a:solidFill>
                  <a:schemeClr val="bg1"/>
                </a:solidFill>
              </a:rPr>
              <a:t>Uzochikwa</a:t>
            </a:r>
            <a:r>
              <a:rPr lang="en-US" sz="1400">
                <a:solidFill>
                  <a:schemeClr val="bg1"/>
                </a:solidFill>
              </a:rPr>
              <a:t> Enunwa</a:t>
            </a:r>
            <a:endParaRPr lang="en-US" sz="1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William </a:t>
            </a:r>
            <a:r>
              <a:rPr lang="en-US" sz="1400" err="1">
                <a:solidFill>
                  <a:schemeClr val="bg1"/>
                </a:solidFill>
              </a:rPr>
              <a:t>Kimandu</a:t>
            </a:r>
            <a:endParaRPr lang="en-US" sz="1400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Joran Koenders</a:t>
            </a:r>
            <a:endParaRPr lang="en-US" sz="1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David </a:t>
            </a:r>
            <a:r>
              <a:rPr lang="en-US" sz="1400" err="1">
                <a:solidFill>
                  <a:schemeClr val="bg1"/>
                </a:solidFill>
              </a:rPr>
              <a:t>Keesman</a:t>
            </a:r>
            <a:endParaRPr lang="en-US" sz="1400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015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uODQhcquFMn27NKyIVnVUFAAAAAAADAAAAAAADAAAAAwADAAEA////////BAAAAAMAEAAL9nrOtDmFzESKfegiqEkiw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PuODQhcquFMn27NKyIVnVUDRGF0YQAbAAAABExpbmtlZFNoYXBlRGF0YQAFAAAAAAACTmFtZQAZAAAATGlua2VkU2hhcGVzRGF0YVByb3BlcnR5ABBWZXJzaW9uAAAAAAAJTGFzdFdyaXRlAOKb/I9+AQAAAAEA/////8YAxgAAAAVfaWQAEAAAAAT2es60OYXMRIp96CKoSSLBA0RhdGEAUwAAAAhQcmVzZW50YXRpb25TY2FubmVkRm9yTGlua2VkU2hhcGVzAAECTnVtYmVyRm9ybWF0U2VwYXJhdG9yTW9kZQAKAAAAQXV0b21hdGljAAACTmFtZQAkAAAATGlua2VkU2hhcGVQcmVzZW50YXRpb25TZXR0aW5nc0RhdGEAEFZlcnNpb24AAAAAAAlMYXN0V3JpdGUAZ5z8j3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HDS" val="True"/>
  <p:tag name="MIO_SKIPVERSION" val="01.01.0001 00:00:00"/>
  <p:tag name="MIO_EKGUID" val="101bf71b-ffc9-43c9-b0b7-cc5680e30b67"/>
  <p:tag name="MIO_UPDATE" val="True"/>
  <p:tag name="MIO_VERSION" val="12.05.2022 09:00:43"/>
  <p:tag name="MIO_LASTDOWNLOADED" val="16.05.2022 09:49:54.577"/>
  <p:tag name="MIO_OBJECTNAME" val="ASML Master"/>
  <p:tag name="MIO_CDID" val="531547a1-6921-4a73-8514-e2d26a6e33a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" id="{2CB80398-DBDC-458C-ABBC-B4C7F2006E5E}" vid="{125ADE50-1520-43F0-8E92-D81E5E62B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  <lcf76f155ced4ddcb4097134ff3c332f xmlns="33592d07-0149-4775-bf11-84351395ce49">
      <Terms xmlns="http://schemas.microsoft.com/office/infopath/2007/PartnerControls"/>
    </lcf76f155ced4ddcb4097134ff3c332f>
    <SharedWithUsers xmlns="cd8835bb-4c27-4584-8c9e-cca4dc3cc14a">
      <UserInfo>
        <DisplayName>Shubhanshu Sharad Jaiswal</DisplayName>
        <AccountId>694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9bb7800a-9dd4-4efa-9404-7ac564e64633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4C60CD30C0145A1219FF6B5417EC3" ma:contentTypeVersion="18" ma:contentTypeDescription="Create a new document." ma:contentTypeScope="" ma:versionID="4086d90cb178ec20c041de7de2ec973c">
  <xsd:schema xmlns:xsd="http://www.w3.org/2001/XMLSchema" xmlns:xs="http://www.w3.org/2001/XMLSchema" xmlns:p="http://schemas.microsoft.com/office/2006/metadata/properties" xmlns:ns2="665c44e8-82e0-472a-a146-da60c58e68e1" xmlns:ns3="33592d07-0149-4775-bf11-84351395ce49" xmlns:ns4="cd8835bb-4c27-4584-8c9e-cca4dc3cc14a" targetNamespace="http://schemas.microsoft.com/office/2006/metadata/properties" ma:root="true" ma:fieldsID="eab80969dcecb0d0d4c53caf9314b529" ns2:_="" ns3:_="" ns4:_="">
    <xsd:import namespace="665c44e8-82e0-472a-a146-da60c58e68e1"/>
    <xsd:import namespace="33592d07-0149-4775-bf11-84351395ce49"/>
    <xsd:import namespace="cd8835bb-4c27-4584-8c9e-cca4dc3cc14a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e068aae6-3737-4416-b73e-94809a953ec3}" ma:internalName="TaxCatchAll" ma:showField="CatchAllData" ma:web="cd8835bb-4c27-4584-8c9e-cca4dc3cc1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e068aae6-3737-4416-b73e-94809a953ec3}" ma:internalName="TaxCatchAllLabel" ma:readOnly="true" ma:showField="CatchAllDataLabel" ma:web="cd8835bb-4c27-4584-8c9e-cca4dc3cc1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92d07-0149-4775-bf11-84351395c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9bb7800a-9dd4-4efa-9404-7ac564e646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835bb-4c27-4584-8c9e-cca4dc3cc14a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F0BDC4-CE59-4112-9757-33FF7CD3D130}">
  <ds:schemaRefs>
    <ds:schemaRef ds:uri="33592d07-0149-4775-bf11-84351395ce49"/>
    <ds:schemaRef ds:uri="665c44e8-82e0-472a-a146-da60c58e68e1"/>
    <ds:schemaRef ds:uri="cd8835bb-4c27-4584-8c9e-cca4dc3cc1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844624-A511-42F8-809B-7BAE66630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EAA49-8AD0-4434-98E5-8FA1CD124A1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7E2F0AF-096F-4A2C-89E7-63AB7B342602}">
  <ds:schemaRefs>
    <ds:schemaRef ds:uri="33592d07-0149-4775-bf11-84351395ce49"/>
    <ds:schemaRef ds:uri="665c44e8-82e0-472a-a146-da60c58e68e1"/>
    <ds:schemaRef ds:uri="cd8835bb-4c27-4584-8c9e-cca4dc3cc1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ASML Template 2021</vt:lpstr>
      <vt:lpstr>Infra ART- Datacenter Connectivity</vt:lpstr>
      <vt:lpstr>Infra ART – Datacenter Connectivity PI24.2      Sprint 2 Review</vt:lpstr>
      <vt:lpstr>Infra ART – Datacenter Connectivity PI24.2      Sprint 2 Review</vt:lpstr>
      <vt:lpstr>Infra ART – Datacenter Connectivity PI24.2      Sprint 2 Review</vt:lpstr>
      <vt:lpstr>Infra ART – Datacenter Connectivity PI24.2      Sprint 2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PI24.2 S1  Sprint Review</dc:title>
  <dc:creator>David Keesman</dc:creator>
  <cp:revision>1</cp:revision>
  <dcterms:created xsi:type="dcterms:W3CDTF">2021-03-04T06:38:36Z</dcterms:created>
  <dcterms:modified xsi:type="dcterms:W3CDTF">2024-04-29T12:56:08Z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0x01010094F4C60CD30C0145A1219FF6B5417EC3</vt:lpwstr>
  </property>
  <property fmtid="{D5CDD505-2E9C-101B-9397-08002B2CF9AE}" pid="3" name="InformationClassification">
    <vt:lpwstr/>
  </property>
  <property fmtid="{D5CDD505-2E9C-101B-9397-08002B2CF9AE}" pid="4" name="MediaServiceImageTags">
    <vt:lpwstr/>
  </property>
  <property fmtid="{D5CDD505-2E9C-101B-9397-08002B2CF9AE}" pid="5" name="MSIP_Label_1c18959a-f805-4b02-b465-c75c791063b3_Enabled">
    <vt:lpwstr>true</vt:lpwstr>
  </property>
  <property fmtid="{D5CDD505-2E9C-101B-9397-08002B2CF9AE}" pid="6" name="MSIP_Label_1c18959a-f805-4b02-b465-c75c791063b3_SetDate">
    <vt:lpwstr>2023-10-16T18:20:56Z</vt:lpwstr>
  </property>
  <property fmtid="{D5CDD505-2E9C-101B-9397-08002B2CF9AE}" pid="7" name="MSIP_Label_1c18959a-f805-4b02-b465-c75c791063b3_Method">
    <vt:lpwstr>Privileged</vt:lpwstr>
  </property>
  <property fmtid="{D5CDD505-2E9C-101B-9397-08002B2CF9AE}" pid="8" name="MSIP_Label_1c18959a-f805-4b02-b465-c75c791063b3_Name">
    <vt:lpwstr>1c18959a-f805-4b02-b465-c75c791063b3</vt:lpwstr>
  </property>
  <property fmtid="{D5CDD505-2E9C-101B-9397-08002B2CF9AE}" pid="9" name="MSIP_Label_1c18959a-f805-4b02-b465-c75c791063b3_SiteId">
    <vt:lpwstr>af73baa8-f594-4eb2-a39d-93e96cad61fc</vt:lpwstr>
  </property>
  <property fmtid="{D5CDD505-2E9C-101B-9397-08002B2CF9AE}" pid="10" name="MSIP_Label_1c18959a-f805-4b02-b465-c75c791063b3_ActionId">
    <vt:lpwstr>f02e8880-a6f0-4e37-8e1f-acaae7ec3205</vt:lpwstr>
  </property>
  <property fmtid="{D5CDD505-2E9C-101B-9397-08002B2CF9AE}" pid="11" name="MSIP_Label_1c18959a-f805-4b02-b465-c75c791063b3_ContentBits">
    <vt:lpwstr>2</vt:lpwstr>
  </property>
</Properties>
</file>