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288" r:id="rId6"/>
    <p:sldId id="294" r:id="rId7"/>
    <p:sldId id="291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indent="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Tx/>
      <a:buNone/>
      <a:defRPr sz="1600" kern="1200" baseline="0">
        <a:solidFill>
          <a:schemeClr val="tx1"/>
        </a:solidFill>
        <a:latin typeface="+mn-lt"/>
        <a:ea typeface="+mn-ea"/>
        <a:cs typeface="+mn-cs"/>
      </a:defRPr>
    </a:lvl1pPr>
    <a:lvl2pPr marL="285750" indent="-28575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 typeface="Arial" panose="020B0604020202020204" pitchFamily="34" charset="0"/>
      <a:buChar char="•"/>
      <a:defRPr sz="1400" b="0" kern="1200" baseline="0">
        <a:solidFill>
          <a:schemeClr val="tx1"/>
        </a:solidFill>
        <a:latin typeface="+mn-lt"/>
        <a:ea typeface="+mn-ea"/>
        <a:cs typeface="+mn-cs"/>
      </a:defRPr>
    </a:lvl2pPr>
    <a:lvl3pPr marL="568800" indent="-28440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SzPct val="11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3pPr>
    <a:lvl4pPr marL="853200" indent="-284400" algn="l" defTabSz="374400" rtl="0" eaLnBrk="1" latinLnBrk="0" hangingPunct="1">
      <a:lnSpc>
        <a:spcPct val="100000"/>
      </a:lnSpc>
      <a:spcBef>
        <a:spcPts val="0"/>
      </a:spcBef>
      <a:spcAft>
        <a:spcPts val="300"/>
      </a:spcAft>
      <a:buSzPct val="100000"/>
      <a:buFont typeface="Arial" panose="020B0604020202020204" pitchFamily="34" charset="0"/>
      <a:buChar char="•"/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11376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SzPct val="90000"/>
      <a:buFont typeface="Arial" panose="020B0604020202020204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5pPr>
    <a:lvl6pPr marL="14220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900" kern="1200" baseline="0">
        <a:solidFill>
          <a:schemeClr val="tx1"/>
        </a:solidFill>
        <a:latin typeface="+mn-lt"/>
        <a:ea typeface="+mn-ea"/>
        <a:cs typeface="+mn-cs"/>
      </a:defRPr>
    </a:lvl6pPr>
    <a:lvl7pPr marL="17064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800" kern="1200" baseline="0">
        <a:solidFill>
          <a:schemeClr val="tx1"/>
        </a:solidFill>
        <a:latin typeface="+mn-lt"/>
        <a:ea typeface="+mn-ea"/>
        <a:cs typeface="+mn-cs"/>
      </a:defRPr>
    </a:lvl7pPr>
    <a:lvl8pPr marL="19908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700" kern="1200" baseline="0">
        <a:solidFill>
          <a:schemeClr val="tx1"/>
        </a:solidFill>
        <a:latin typeface="+mn-lt"/>
        <a:ea typeface="+mn-ea"/>
        <a:cs typeface="+mn-cs"/>
      </a:defRPr>
    </a:lvl8pPr>
    <a:lvl9pPr marL="0" indent="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Tx/>
      <a:buNone/>
      <a:defRPr sz="1600" b="1" kern="1200" baseline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Alexander Türger" initials="TAT" lastIdx="1" clrIdx="0">
    <p:extLst>
      <p:ext uri="{19B8F6BF-5375-455C-9EA6-DF929625EA0E}">
        <p15:presenceInfo xmlns:p15="http://schemas.microsoft.com/office/powerpoint/2012/main" userId="Tim Alexander Tü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</a:tcBdr>
        <a:fill>
          <a:solidFill>
            <a:schemeClr val="lt2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/>
          </a:solidFill>
        </a:fill>
      </a:tcStyle>
    </a:lastRow>
    <a:seCell>
      <a:tcTxStyle b="on">
        <a:fontRef idx="minor"/>
        <a:schemeClr val="lt1"/>
      </a:tcTxStyle>
      <a:tcStyle>
        <a:tcBdr>
          <a:top>
            <a:lnRef idx="1">
              <a:srgbClr val="0089B7"/>
            </a:lnRef>
          </a:top>
          <a:bottom>
            <a:lnRef idx="1">
              <a:srgbClr val="0089B7"/>
            </a:lnRef>
          </a:bottom>
        </a:tcBdr>
        <a:fill>
          <a:solidFill>
            <a:srgbClr val="0089B7"/>
          </a:solidFill>
        </a:fill>
      </a:tcStyle>
    </a:seCell>
    <a:firstRow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1"/>
          </a:solidFill>
        </a:fill>
      </a:tcStyle>
    </a:firstRow>
    <a:neCell>
      <a:tcTxStyle b="on">
        <a:fontRef idx="minor"/>
        <a:schemeClr val="lt1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dk2"/>
          </a:solidFill>
        </a:fill>
      </a:tcStyle>
    </a:neCell>
    <a:nwCell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2"/>
          </a:solidFill>
        </a:fill>
      </a:tcStyle>
    </a:nwCell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00"/>
  </p:normalViewPr>
  <p:slideViewPr>
    <p:cSldViewPr showGuides="1">
      <p:cViewPr varScale="1">
        <p:scale>
          <a:sx n="85" d="100"/>
          <a:sy n="85" d="100"/>
        </p:scale>
        <p:origin x="547" y="11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9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9D2421-AB76-43CF-AC87-2738114998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80600" y="219600"/>
            <a:ext cx="4161046" cy="494775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2"/>
                </a:solidFill>
              </a:rPr>
              <a:t>Use native PPT "Header and Footer" to set header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05F7-C6DC-49D0-9E5F-8126FB8424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11800" y="8784000"/>
            <a:ext cx="14742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6C32FB06-AC8D-42CB-BC9C-84B9A863515E}" type="datetime4">
              <a:rPr lang="en-US" sz="1000">
                <a:solidFill>
                  <a:schemeClr val="tx2"/>
                </a:solidFill>
              </a:rPr>
              <a:t>April 10, 2024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73045-617B-4A11-BFAF-AA37B3D654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9424" y="8784000"/>
            <a:ext cx="3885576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Use native PPT "Header and Footer" to set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48BB-715D-460B-AE69-64ECBA4560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956200" y="8784000"/>
            <a:ext cx="51445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0C0E4CA2-648C-49DE-8FF3-D303AA8895AF}" type="slidenum">
              <a:rPr lang="en-US" sz="1000">
                <a:solidFill>
                  <a:schemeClr val="tx2"/>
                </a:solidFill>
              </a:rPr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DF1EABAE-662D-4DE0-A7DF-B858E601D1A0}"/>
              </a:ext>
            </a:extLst>
          </p:cNvPr>
          <p:cNvSpPr/>
          <p:nvPr/>
        </p:nvSpPr>
        <p:spPr bwMode="black">
          <a:xfrm>
            <a:off x="5143038" y="2664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B4081-D4BA-4211-87D8-80B8B3557A4D}"/>
              </a:ext>
            </a:extLst>
          </p:cNvPr>
          <p:cNvCxnSpPr/>
          <p:nvPr/>
        </p:nvCxnSpPr>
        <p:spPr>
          <a:xfrm>
            <a:off x="3708400" y="1202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E7DC72-6FC6-4647-ACF2-463663CF2E4E}"/>
              </a:ext>
            </a:extLst>
          </p:cNvPr>
          <p:cNvCxnSpPr/>
          <p:nvPr/>
        </p:nvCxnSpPr>
        <p:spPr>
          <a:xfrm>
            <a:off x="3709800" y="1576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044078-D5C4-4E7B-969B-FB66F75C3DE1}"/>
              </a:ext>
            </a:extLst>
          </p:cNvPr>
          <p:cNvCxnSpPr/>
          <p:nvPr/>
        </p:nvCxnSpPr>
        <p:spPr>
          <a:xfrm>
            <a:off x="3711200" y="1951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DC23E9-A2BA-4714-A207-D8690B38D557}"/>
              </a:ext>
            </a:extLst>
          </p:cNvPr>
          <p:cNvCxnSpPr/>
          <p:nvPr/>
        </p:nvCxnSpPr>
        <p:spPr>
          <a:xfrm>
            <a:off x="3712600" y="2325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F2E7B-0AF5-4F2F-9205-5E02AC1DAD99}"/>
              </a:ext>
            </a:extLst>
          </p:cNvPr>
          <p:cNvCxnSpPr/>
          <p:nvPr/>
        </p:nvCxnSpPr>
        <p:spPr>
          <a:xfrm>
            <a:off x="3714000" y="2700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EC744A-4121-4C71-91A5-5E700EC64304}"/>
              </a:ext>
            </a:extLst>
          </p:cNvPr>
          <p:cNvCxnSpPr/>
          <p:nvPr/>
        </p:nvCxnSpPr>
        <p:spPr>
          <a:xfrm>
            <a:off x="3709800" y="3823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944704-4FD1-4401-A330-AADD3A0C08F2}"/>
              </a:ext>
            </a:extLst>
          </p:cNvPr>
          <p:cNvCxnSpPr/>
          <p:nvPr/>
        </p:nvCxnSpPr>
        <p:spPr>
          <a:xfrm>
            <a:off x="3711200" y="4197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12487B-2DE2-43EA-8D41-96F4DEB08174}"/>
              </a:ext>
            </a:extLst>
          </p:cNvPr>
          <p:cNvCxnSpPr/>
          <p:nvPr/>
        </p:nvCxnSpPr>
        <p:spPr>
          <a:xfrm>
            <a:off x="3712600" y="4572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6F7128-78F2-45F8-9E03-48A2660DB51B}"/>
              </a:ext>
            </a:extLst>
          </p:cNvPr>
          <p:cNvCxnSpPr/>
          <p:nvPr/>
        </p:nvCxnSpPr>
        <p:spPr>
          <a:xfrm>
            <a:off x="3714000" y="4946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0C1F6-B2AE-409F-AD66-C53E4523F66F}"/>
              </a:ext>
            </a:extLst>
          </p:cNvPr>
          <p:cNvCxnSpPr/>
          <p:nvPr/>
        </p:nvCxnSpPr>
        <p:spPr>
          <a:xfrm>
            <a:off x="3715400" y="532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2B8729-F7A1-4248-BF81-C8AB3EE3A033}"/>
              </a:ext>
            </a:extLst>
          </p:cNvPr>
          <p:cNvCxnSpPr/>
          <p:nvPr/>
        </p:nvCxnSpPr>
        <p:spPr>
          <a:xfrm>
            <a:off x="3711200" y="649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3C7F4F-7F8C-4F62-9A09-25026FF2A3E2}"/>
              </a:ext>
            </a:extLst>
          </p:cNvPr>
          <p:cNvCxnSpPr/>
          <p:nvPr/>
        </p:nvCxnSpPr>
        <p:spPr>
          <a:xfrm>
            <a:off x="3712600" y="6865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2C309B-3ECE-4651-8116-DC625F384BDB}"/>
              </a:ext>
            </a:extLst>
          </p:cNvPr>
          <p:cNvCxnSpPr/>
          <p:nvPr/>
        </p:nvCxnSpPr>
        <p:spPr>
          <a:xfrm>
            <a:off x="3714000" y="7239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3AB9DE-F441-4F49-B095-AEC2B93DEF13}"/>
              </a:ext>
            </a:extLst>
          </p:cNvPr>
          <p:cNvCxnSpPr/>
          <p:nvPr/>
        </p:nvCxnSpPr>
        <p:spPr>
          <a:xfrm>
            <a:off x="3715400" y="7614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A52033-48AE-4CC3-B03B-36827517010D}"/>
              </a:ext>
            </a:extLst>
          </p:cNvPr>
          <p:cNvCxnSpPr/>
          <p:nvPr/>
        </p:nvCxnSpPr>
        <p:spPr>
          <a:xfrm>
            <a:off x="3716800" y="7988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89459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50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126" userDrawn="1">
          <p15:clr>
            <a:srgbClr val="547EBF"/>
          </p15:clr>
        </p15:guide>
        <p15:guide id="5" pos="2071" userDrawn="1">
          <p15:clr>
            <a:srgbClr val="547EBF"/>
          </p15:clr>
        </p15:guide>
        <p15:guide id="6" pos="2336" userDrawn="1">
          <p15:clr>
            <a:srgbClr val="547EBF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79424" y="172800"/>
            <a:ext cx="4587575" cy="49553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lnSpc>
                <a:spcPct val="100000"/>
              </a:lnSpc>
              <a:defRPr sz="1600" b="1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8200" y="8737200"/>
            <a:ext cx="16848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2658EC27-0245-4AF2-B202-B3DBFC05E02B}" type="datetime4">
              <a:rPr lang="en-US"/>
              <a:t>April 10,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0600" y="1041400"/>
            <a:ext cx="5990050" cy="33694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79425" y="4598988"/>
            <a:ext cx="5991225" cy="371701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r>
              <a:rPr lang="en-US" dirty="0"/>
              <a:t>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79425" y="8737200"/>
            <a:ext cx="3838774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03000" y="8737200"/>
            <a:ext cx="467651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129D5E52-2129-4526-A67E-44A5DCA639D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30DDDF2A-A7C0-45C4-9158-4A0DE292D298}"/>
              </a:ext>
            </a:extLst>
          </p:cNvPr>
          <p:cNvSpPr/>
          <p:nvPr/>
        </p:nvSpPr>
        <p:spPr bwMode="black">
          <a:xfrm>
            <a:off x="5143038" y="2196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1200" b="1" baseline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68119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374400" rtl="0" eaLnBrk="1" latinLnBrk="0" hangingPunct="1">
      <a:lnSpc>
        <a:spcPct val="105000"/>
      </a:lnSpc>
      <a:spcAft>
        <a:spcPts val="737"/>
      </a:spcAft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0" algn="l" defTabSz="374400" rtl="0" eaLnBrk="1" latinLnBrk="0" hangingPunct="1">
      <a:lnSpc>
        <a:spcPct val="105000"/>
      </a:lnSpc>
      <a:spcAft>
        <a:spcPts val="737"/>
      </a:spcAft>
      <a:defRPr sz="1200" b="1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34000" indent="-234000" algn="l" defTabSz="374400" rtl="0" eaLnBrk="1" latinLnBrk="0" hangingPunct="1">
      <a:lnSpc>
        <a:spcPct val="105000"/>
      </a:lnSpc>
      <a:spcAft>
        <a:spcPts val="737"/>
      </a:spcAft>
      <a:buSzPct val="11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68000" indent="-234000" algn="l" defTabSz="374400" rtl="0" eaLnBrk="1" latinLnBrk="0" hangingPunct="1">
      <a:lnSpc>
        <a:spcPct val="105000"/>
      </a:lnSpc>
      <a:spcAft>
        <a:spcPts val="737"/>
      </a:spcAft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02000" indent="-234000" algn="l" defTabSz="374400" rtl="0" eaLnBrk="1" latinLnBrk="0" hangingPunct="1">
      <a:lnSpc>
        <a:spcPct val="105000"/>
      </a:lnSpc>
      <a:spcAft>
        <a:spcPts val="737"/>
      </a:spcAft>
      <a:buSzPct val="9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34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468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roman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algn="l" defTabSz="374400" rtl="0" eaLnBrk="1" latinLnBrk="0" hangingPunct="1">
      <a:lnSpc>
        <a:spcPct val="105000"/>
      </a:lnSpc>
      <a:spcAft>
        <a:spcPts val="737"/>
      </a:spcAf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algn="l" defTabSz="914400" rtl="0" eaLnBrk="1" latinLnBrk="0" hangingPunct="1">
      <a:lnSpc>
        <a:spcPct val="105000"/>
      </a:lnSpc>
      <a:spcAft>
        <a:spcPts val="737"/>
      </a:spcAft>
      <a:defRPr sz="10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21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96" userDrawn="1">
          <p15:clr>
            <a:srgbClr val="547EBF"/>
          </p15:clr>
        </p15:guide>
        <p15:guide id="5" orient="horz" pos="2779" userDrawn="1">
          <p15:clr>
            <a:srgbClr val="547EBF"/>
          </p15:clr>
        </p15:guide>
        <p15:guide id="7" orient="horz" pos="656" userDrawn="1">
          <p15:clr>
            <a:srgbClr val="547EBF"/>
          </p15:clr>
        </p15:guide>
        <p15:guide id="8" orient="horz" pos="2897" userDrawn="1">
          <p15:clr>
            <a:srgbClr val="547EBF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A13A0D2-6E67-4944-A01A-B099FC8B9EE8}" type="datetime4">
              <a:rPr lang="en-US"/>
              <a:t>April 10,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8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224504F-C231-4292-97DB-1D294A4D17CF}" type="datetime4">
              <a:rPr lang="en-US"/>
              <a:t>April 10,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Hide background Logo">
            <a:extLst>
              <a:ext uri="{FF2B5EF4-FFF2-40B4-BE49-F238E27FC236}">
                <a16:creationId xmlns:a16="http://schemas.microsoft.com/office/drawing/2014/main" id="{CD7E7ADD-A5EE-4293-9821-A81FD429DCCC}"/>
              </a:ext>
            </a:extLst>
          </p:cNvPr>
          <p:cNvSpPr/>
          <p:nvPr/>
        </p:nvSpPr>
        <p:spPr>
          <a:xfrm>
            <a:off x="2928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4F6A1DCD-AFA3-44B1-BB26-956115725CC6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4505325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63DDB710-0227-4EAB-8159-7458BF5EFB73}" type="datetime4">
              <a:rPr lang="en-US"/>
              <a:pPr/>
              <a:t>April 10, 2024</a:t>
            </a:fld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>
            <a:off x="-525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A1DFC-F57B-4770-90BD-038EC73C411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(P41)">
            <a:extLst>
              <a:ext uri="{FF2B5EF4-FFF2-40B4-BE49-F238E27FC236}">
                <a16:creationId xmlns:a16="http://schemas.microsoft.com/office/drawing/2014/main" id="{D463EF9F-EC08-4F41-95E7-7BC682D3D8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136750 w 12192000"/>
              <a:gd name="connsiteY0" fmla="*/ 5113800 h 6858000"/>
              <a:gd name="connsiteX1" fmla="*/ 4364400 w 12192000"/>
              <a:gd name="connsiteY1" fmla="*/ 5113800 h 6858000"/>
              <a:gd name="connsiteX2" fmla="*/ 12192000 w 12192000"/>
              <a:gd name="connsiteY2" fmla="*/ 5113800 h 6858000"/>
              <a:gd name="connsiteX3" fmla="*/ 12192000 w 12192000"/>
              <a:gd name="connsiteY3" fmla="*/ 6858000 h 6858000"/>
              <a:gd name="connsiteX4" fmla="*/ 4136750 w 12192000"/>
              <a:gd name="connsiteY4" fmla="*/ 6858000 h 6858000"/>
              <a:gd name="connsiteX5" fmla="*/ 0 w 12192000"/>
              <a:gd name="connsiteY5" fmla="*/ 5113800 h 6858000"/>
              <a:gd name="connsiteX6" fmla="*/ 4130400 w 12192000"/>
              <a:gd name="connsiteY6" fmla="*/ 5113800 h 6858000"/>
              <a:gd name="connsiteX7" fmla="*/ 4130400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0 h 6858000"/>
              <a:gd name="connsiteX10" fmla="*/ 4130400 w 12192000"/>
              <a:gd name="connsiteY10" fmla="*/ 0 h 6858000"/>
              <a:gd name="connsiteX11" fmla="*/ 4130400 w 12192000"/>
              <a:gd name="connsiteY11" fmla="*/ 5067000 h 6858000"/>
              <a:gd name="connsiteX12" fmla="*/ 4130400 w 12192000"/>
              <a:gd name="connsiteY12" fmla="*/ 5107450 h 6858000"/>
              <a:gd name="connsiteX13" fmla="*/ 0 w 12192000"/>
              <a:gd name="connsiteY13" fmla="*/ 5107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4136750" y="5113800"/>
                </a:moveTo>
                <a:lnTo>
                  <a:pt x="4364400" y="5113800"/>
                </a:lnTo>
                <a:lnTo>
                  <a:pt x="12192000" y="5113800"/>
                </a:lnTo>
                <a:lnTo>
                  <a:pt x="12192000" y="6858000"/>
                </a:lnTo>
                <a:lnTo>
                  <a:pt x="4136750" y="6858000"/>
                </a:lnTo>
                <a:close/>
                <a:moveTo>
                  <a:pt x="0" y="5113800"/>
                </a:moveTo>
                <a:lnTo>
                  <a:pt x="4130400" y="5113800"/>
                </a:lnTo>
                <a:lnTo>
                  <a:pt x="4130400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4130400" y="0"/>
                </a:lnTo>
                <a:lnTo>
                  <a:pt x="4130400" y="5067000"/>
                </a:lnTo>
                <a:lnTo>
                  <a:pt x="4130400" y="5107450"/>
                </a:lnTo>
                <a:lnTo>
                  <a:pt x="0" y="5107450"/>
                </a:lnTo>
                <a:close/>
              </a:path>
            </a:pathLst>
          </a:custGeom>
          <a:noFill/>
        </p:spPr>
        <p:txBody>
          <a:bodyPr wrap="square" lIns="396000" rIns="396000" bIns="468000" anchor="ctr" anchorCtr="0">
            <a:noAutofit/>
          </a:bodyPr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0CA825D8-8A74-4D85-9E5D-DA0C5C57A3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5325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B79FE9FA-B090-40ED-A66C-FC46A2929F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MIO_AGENDA_IGNORE_NAVIGATION" hidden="1">
            <a:extLst>
              <a:ext uri="{FF2B5EF4-FFF2-40B4-BE49-F238E27FC236}">
                <a16:creationId xmlns:a16="http://schemas.microsoft.com/office/drawing/2014/main" id="{287EF10B-E93F-4F89-9FB3-1A347169686C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MIO_AGENDA_IGNORE_CHAPTER_REFERENCE" hidden="1">
            <a:extLst>
              <a:ext uri="{FF2B5EF4-FFF2-40B4-BE49-F238E27FC236}">
                <a16:creationId xmlns:a16="http://schemas.microsoft.com/office/drawing/2014/main" id="{C4F5FA7D-3698-4E1D-9882-6F3C343465A7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irstname Lastname">
            <a:extLst>
              <a:ext uri="{FF2B5EF4-FFF2-40B4-BE49-F238E27FC236}">
                <a16:creationId xmlns:a16="http://schemas.microsoft.com/office/drawing/2014/main" id="{44F94BEC-5FEE-4E23-9B49-21A45B711E9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04799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14" name="Position and Title">
            <a:extLst>
              <a:ext uri="{FF2B5EF4-FFF2-40B4-BE49-F238E27FC236}">
                <a16:creationId xmlns:a16="http://schemas.microsoft.com/office/drawing/2014/main" id="{AF3DCBE4-97FE-41EF-8901-C12C7A998A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04799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6" name="Location">
            <a:extLst>
              <a:ext uri="{FF2B5EF4-FFF2-40B4-BE49-F238E27FC236}">
                <a16:creationId xmlns:a16="http://schemas.microsoft.com/office/drawing/2014/main" id="{65FC8929-EAC1-44D3-88E2-9306D0D4B23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04799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8" name="Version">
            <a:extLst>
              <a:ext uri="{FF2B5EF4-FFF2-40B4-BE49-F238E27FC236}">
                <a16:creationId xmlns:a16="http://schemas.microsoft.com/office/drawing/2014/main" id="{A1534518-BDDC-41CB-B717-6777283612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04799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414409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pos="6523">
          <p15:clr>
            <a:srgbClr val="FFFFFF"/>
          </p15:clr>
        </p15:guide>
        <p15:guide id="4" orient="horz" pos="1570">
          <p15:clr>
            <a:srgbClr val="FFFFFF"/>
          </p15:clr>
        </p15:guide>
        <p15:guide id="5" orient="horz" pos="1806">
          <p15:clr>
            <a:srgbClr val="FFFF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" type="fourObj" preserve="1">
  <p:cSld name="Titl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 left">
            <a:extLst>
              <a:ext uri="{FF2B5EF4-FFF2-40B4-BE49-F238E27FC236}">
                <a16:creationId xmlns:a16="http://schemas.microsoft.com/office/drawing/2014/main" id="{68997374-0D38-4532-8506-0877E5D1F9A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2433000" cy="4680163"/>
          </a:xfrm>
        </p:spPr>
        <p:txBody>
          <a:bodyPr/>
          <a:lstStyle>
            <a:lvl1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2pPr>
            <a:lvl3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3pPr>
            <a:lvl4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 sz="1000" baseline="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5pPr>
            <a:lvl6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6pPr>
            <a:lvl7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7pPr>
            <a:lvl8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8pPr>
            <a:lvl9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center left">
            <a:extLst>
              <a:ext uri="{FF2B5EF4-FFF2-40B4-BE49-F238E27FC236}">
                <a16:creationId xmlns:a16="http://schemas.microsoft.com/office/drawing/2014/main" id="{40E6EFB6-C485-43AC-8071-33FD8D38BC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369799"/>
            <a:ext cx="2433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center right">
            <a:extLst>
              <a:ext uri="{FF2B5EF4-FFF2-40B4-BE49-F238E27FC236}">
                <a16:creationId xmlns:a16="http://schemas.microsoft.com/office/drawing/2014/main" id="{F07FD752-F5AE-44F3-9E78-BAE50FECB03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369799"/>
            <a:ext cx="243357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right">
            <a:extLst>
              <a:ext uri="{FF2B5EF4-FFF2-40B4-BE49-F238E27FC236}">
                <a16:creationId xmlns:a16="http://schemas.microsoft.com/office/drawing/2014/main" id="{11103353-C967-4B83-BF3B-88CA81C9603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369799"/>
            <a:ext cx="2433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C5AA7-4333-4ADE-B698-06D17EAFF7DF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DC0EA7D-56F1-4A2B-89B2-9444DEF1AFC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C7595-36F8-47CD-9313-F7DD7933BC5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2EC2A-38E8-46A0-A721-6659543C2EC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9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  <p15:guide id="9" pos="5550">
          <p15:clr>
            <a:srgbClr val="547EBF"/>
          </p15:clr>
        </p15:guide>
        <p15:guide id="10" pos="5314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Header" type="txOverObj" preserve="1">
  <p:cSld name="Title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lang="en-US" baseline="0" dirty="0">
                <a:solidFill>
                  <a:schemeClr val="accent1"/>
                </a:solidFill>
              </a:defRPr>
            </a:lvl2pPr>
            <a:lvl3pPr>
              <a:defRPr lang="en-US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baseline="0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baseline="0" dirty="0">
                <a:solidFill>
                  <a:schemeClr val="accent1"/>
                </a:solidFill>
              </a:defRPr>
            </a:lvl7pPr>
            <a:lvl8pPr>
              <a:defRPr lang="en-US" baseline="0" dirty="0">
                <a:solidFill>
                  <a:schemeClr val="accent1"/>
                </a:solidFill>
              </a:defRPr>
            </a:lvl8pPr>
            <a:lvl9pPr>
              <a:defRPr lang="en-US" baseline="0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" hidden="1">
            <a:extLst>
              <a:ext uri="{FF2B5EF4-FFF2-40B4-BE49-F238E27FC236}">
                <a16:creationId xmlns:a16="http://schemas.microsoft.com/office/drawing/2014/main" id="{F39CDF36-8584-474A-A340-2CF19A90EF6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838326"/>
            <a:ext cx="10857863" cy="4211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F9F72-D473-4FF0-B534-697B037CAB9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3A683AB-5A04-4495-8F42-C4AB3BB4E0B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986B-5EC8-441C-8101-40A5B761494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A1E49-F2C9-4BC4-B87C-E6B6AD4C516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378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Headers" type="twoTxTwoObj" preserve="1">
  <p:cSld name="Title 2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5242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left">
            <a:extLst>
              <a:ext uri="{FF2B5EF4-FFF2-40B4-BE49-F238E27FC236}">
                <a16:creationId xmlns:a16="http://schemas.microsoft.com/office/drawing/2014/main" id="{66ADD6CF-E96E-40D4-888D-AEC6A7B689C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5241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right">
            <a:extLst>
              <a:ext uri="{FF2B5EF4-FFF2-40B4-BE49-F238E27FC236}">
                <a16:creationId xmlns:a16="http://schemas.microsoft.com/office/drawing/2014/main" id="{E1B13DFC-B01F-469C-B65F-D2F36871231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838325"/>
            <a:ext cx="5241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53840-5CF9-42CC-B75A-73C48DC2F7C1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B9BDC80F-B4C1-44FE-ACB2-6206973AA8E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75E6-E90D-4A29-855E-060F8C52029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CE0EC-DF6D-4A71-AB27-210BB010718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08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040">
          <p15:clr>
            <a:srgbClr val="547EBF"/>
          </p15:clr>
        </p15:guide>
        <p15:guide id="7" orient="horz" pos="1158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545">
          <p15:clr>
            <a:srgbClr val="547EBF"/>
          </p15:clr>
        </p15:guide>
        <p15:guide id="11" pos="3781">
          <p15:clr>
            <a:srgbClr val="547EBF"/>
          </p15:clr>
        </p15:guide>
        <p15:guide id="12" pos="7083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Headers" preserve="1">
  <p:cSld name="Title 3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left">
            <a:extLst>
              <a:ext uri="{FF2B5EF4-FFF2-40B4-BE49-F238E27FC236}">
                <a16:creationId xmlns:a16="http://schemas.microsoft.com/office/drawing/2014/main" id="{80B9EEE4-A50E-45E6-90B7-A6DF93D7D7E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838325"/>
            <a:ext cx="336962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center">
            <a:extLst>
              <a:ext uri="{FF2B5EF4-FFF2-40B4-BE49-F238E27FC236}">
                <a16:creationId xmlns:a16="http://schemas.microsoft.com/office/drawing/2014/main" id="{6198751F-5038-4C04-BB4F-3E8723C1B29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838325"/>
            <a:ext cx="336895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right">
            <a:extLst>
              <a:ext uri="{FF2B5EF4-FFF2-40B4-BE49-F238E27FC236}">
                <a16:creationId xmlns:a16="http://schemas.microsoft.com/office/drawing/2014/main" id="{491A289C-2085-4668-9581-ADDF1084BBE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838325"/>
            <a:ext cx="3369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72EF5-53AC-4B89-8142-90BB2ABE731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45B5099-DAA5-4374-A8EF-055ECA9C9DD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E9EC-14C8-490D-AD5C-42C125A1E4E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7346F-2946-4C35-8684-4782DA54540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5537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2366">
          <p15:clr>
            <a:srgbClr val="547EBF"/>
          </p15:clr>
        </p15:guide>
        <p15:guide id="12" pos="2602">
          <p15:clr>
            <a:srgbClr val="547EBF"/>
          </p15:clr>
        </p15:guide>
        <p15:guide id="13" pos="4724">
          <p15:clr>
            <a:srgbClr val="547EBF"/>
          </p15:clr>
        </p15:guide>
        <p15:guide id="14" pos="4960">
          <p15:clr>
            <a:srgbClr val="547EB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Headers" preserve="1">
  <p:cSld name="Title 4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2434237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1"/>
            <a:ext cx="2432168" cy="281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F3658C72-050E-49A9-8A13-07B94D5B9E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243300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1A0351BE-E79F-40A3-8577-E328D395889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838325"/>
            <a:ext cx="2433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B5182934-6831-4FDC-A7C4-AD9D3815080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838325"/>
            <a:ext cx="243357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C472BB61-B63B-4095-8DC2-455C10AA39C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838325"/>
            <a:ext cx="2433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54E39-7624-462F-9F80-7DB617C0C73A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CEDC305-A4E2-47D6-8428-DF835B4BE35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2CD21-E3A6-48AE-89E1-78DE4A6A013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E3CC0-4E20-44A9-BE78-32651EB3DB8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4208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  <p15:guide id="15" pos="5314">
          <p15:clr>
            <a:srgbClr val="547EBF"/>
          </p15:clr>
        </p15:guide>
        <p15:guide id="16" pos="5550">
          <p15:clr>
            <a:srgbClr val="547EB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Intro" type="txAndObj" preserve="1">
  <p:cSld name="Title Conten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72A2FDCE-6151-4692-9789-AB95CA61E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7493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BC68B6CC-90B0-4EEA-B714-6E3AFC295DB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800"/>
            <a:ext cx="10857863" cy="3744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2956B-2CDE-4E6E-830A-3B27344C8F4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3C4E7FB-5B91-46E6-A46C-5488EE2B85C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56FD2-4F39-4021-9903-850FB63FD85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ECBC2-1186-4738-BA8D-47F51F71F4A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18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335">
          <p15:clr>
            <a:srgbClr val="547EBF"/>
          </p15:clr>
        </p15:guide>
        <p15:guide id="8" orient="horz" pos="1452">
          <p15:clr>
            <a:srgbClr val="547EBF"/>
          </p15:clr>
        </p15:guide>
        <p15:guide id="9" orient="horz" pos="3811">
          <p15:clr>
            <a:srgbClr val="547EBF"/>
          </p15:clr>
        </p15:guide>
        <p15:guide id="11" orient="horz" pos="3958">
          <p15:clr>
            <a:srgbClr val="547EB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Intro" type="twoColTx" preserve="1">
  <p:cSld name="Titöe 2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5242237" cy="7488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aseline="0" dirty="0">
                <a:solidFill>
                  <a:schemeClr val="accent1"/>
                </a:solidFill>
              </a:defRPr>
            </a:lvl1pPr>
            <a:lvl2pPr>
              <a:defRPr lang="en-US" sz="1600" baseline="0" dirty="0">
                <a:solidFill>
                  <a:schemeClr val="accent1"/>
                </a:solidFill>
              </a:defRPr>
            </a:lvl2pPr>
            <a:lvl3pPr>
              <a:defRPr lang="en-US" sz="1600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748800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5800"/>
            <a:ext cx="5241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ACEDA-14D2-4D60-ACDB-D5109573C7D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3CA84888-AC81-4564-B0ED-A3AB5BF805A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124A-5903-474D-B425-7EC03B538F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A5D1A-8FC2-4425-8085-692FBEA2366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8373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781">
          <p15:clr>
            <a:srgbClr val="547EBF"/>
          </p15:clr>
        </p15:guide>
        <p15:guide id="11" pos="7083">
          <p15:clr>
            <a:srgbClr val="547EBF"/>
          </p15:clr>
        </p15:guide>
        <p15:guide id="12" pos="243">
          <p15:clr>
            <a:srgbClr val="547EB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Intro" preserve="1">
  <p:cSld name="Title 3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748590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6013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2305800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2305800"/>
            <a:ext cx="3369863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3440-F3EA-48E6-B8F0-E8964D08C2A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58311C3C-C296-4B23-8529-7B5E85E25800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573ED-A8D1-44BE-89E8-BDC17846C0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22E9E-7F31-4169-926F-181B42984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50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60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2366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Intro" preserve="1">
  <p:cSld name="Title 4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left">
            <a:extLst>
              <a:ext uri="{FF2B5EF4-FFF2-40B4-BE49-F238E27FC236}">
                <a16:creationId xmlns:a16="http://schemas.microsoft.com/office/drawing/2014/main" id="{5FA9E211-8E39-47DD-A16C-2F9499BC7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2434237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8" name="Text Placeholder center left">
            <a:extLst>
              <a:ext uri="{FF2B5EF4-FFF2-40B4-BE49-F238E27FC236}">
                <a16:creationId xmlns:a16="http://schemas.microsoft.com/office/drawing/2014/main" id="{2A19C958-E7D0-44A4-B38C-60844D9F6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0"/>
            <a:ext cx="2432168" cy="7018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9" name="Text Placeholder center right">
            <a:extLst>
              <a:ext uri="{FF2B5EF4-FFF2-40B4-BE49-F238E27FC236}">
                <a16:creationId xmlns:a16="http://schemas.microsoft.com/office/drawing/2014/main" id="{8E8876E3-76FC-4ACB-8045-9ACBD3AB9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0" name="Text Placeholder right">
            <a:extLst>
              <a:ext uri="{FF2B5EF4-FFF2-40B4-BE49-F238E27FC236}">
                <a16:creationId xmlns:a16="http://schemas.microsoft.com/office/drawing/2014/main" id="{725A00B6-43EB-4ECA-AF70-EB3B121F05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0BB2027E-987B-485D-89AA-87365F0151D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050"/>
            <a:ext cx="2433000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9E46103B-D425-4BC6-A1E6-5704302AEA0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2305050"/>
            <a:ext cx="2433288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4C5B107C-E832-4C51-99BD-DBFE27272F4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002399" y="2305050"/>
            <a:ext cx="2433575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Click to 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Sixth level</a:t>
            </a:r>
          </a:p>
          <a:p>
            <a: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546E20EC-644E-49F2-9E1F-9546C70449B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2305050"/>
            <a:ext cx="2433863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DFF9E-C967-40DC-8E03-0995A117EA7C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ACF3B69-8127-4046-A791-57CE4AFBD3D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72F79-D9B5-4D0A-B162-39508696979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17A76-FB91-4F47-B520-B627D55DBE2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9495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0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1776">
          <p15:clr>
            <a:srgbClr val="547EBF"/>
          </p15:clr>
        </p15:guide>
        <p15:guide id="11" pos="2012">
          <p15:clr>
            <a:srgbClr val="547EBF"/>
          </p15:clr>
        </p15:guide>
        <p15:guide id="12" pos="3545">
          <p15:clr>
            <a:srgbClr val="547EBF"/>
          </p15:clr>
        </p15:guide>
        <p15:guide id="13" pos="3781">
          <p15:clr>
            <a:srgbClr val="547EBF"/>
          </p15:clr>
        </p15:guide>
        <p15:guide id="14" pos="5314">
          <p15:clr>
            <a:srgbClr val="547EBF"/>
          </p15:clr>
        </p15:guide>
        <p15:guide id="15" pos="5550">
          <p15:clr>
            <a:srgbClr val="547EBF"/>
          </p15:clr>
        </p15:guide>
        <p15:guide id="16" pos="7083">
          <p15:clr>
            <a:srgbClr val="547EB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Text" type="objOverTx" preserve="1">
  <p:cSld name="Title Conten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399" y="1369800"/>
            <a:ext cx="10857863" cy="30894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800"/>
            <a:ext cx="10858500" cy="140477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C1AD-118A-479F-B6D9-E94E29C8D3F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4D15F24-6B43-40C0-92CA-B20BD4F41C6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B1D0-72DB-448B-852E-084AA83DB1C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BB846-FD72-404F-B0F8-B4CBB9109F3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771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2809">
          <p15:clr>
            <a:srgbClr val="547EBF"/>
          </p15:clr>
        </p15:guide>
        <p15:guide id="8" orient="horz" pos="2926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tIns="36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2pPr>
            <a:lvl3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3pPr>
            <a:lvl4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4pPr>
            <a:lvl5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5pPr>
            <a:lvl6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6pPr>
            <a:lvl7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7pPr>
            <a:lvl8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8pPr>
            <a:lvl9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95CED1D3-1FC8-4A3D-BC76-3245976F657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10857863" cy="4680163"/>
          </a:xfrm>
        </p:spPr>
        <p:txBody>
          <a:bodyPr/>
          <a:lstStyle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D5BDC-1173-44FF-AFA5-8F2114E340A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E3109-2B52-4738-928A-F7125818F0D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41C4-4C0D-4BED-9235-74E019B48B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46FDEC34-FCB4-4EAC-9BEA-21A661EFE34B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07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863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3811">
          <p15:clr>
            <a:srgbClr val="547EBF"/>
          </p15:clr>
        </p15:guide>
        <p15:guide id="5" orient="horz" pos="3958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273">
          <p15:clr>
            <a:srgbClr val="547EBF"/>
          </p15:clr>
        </p15:guide>
        <p15:guide id="9" orient="horz" pos="509">
          <p15:clr>
            <a:srgbClr val="547EB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Text" type="twoObjOverTx" preserve="1">
  <p:cSld name="Title 2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5241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70013"/>
            <a:ext cx="5241862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6010"/>
            <a:ext cx="5242237" cy="140400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4645800"/>
            <a:ext cx="5237781" cy="1404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FBE53-5DCA-4779-8AAF-DDEF8984ED0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FE5F86F-552B-4977-B9DD-7E75D9D4FFE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1EF74-A273-4D9F-BFB8-4F3A848D8DA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A29FB-8CE8-4CA8-BAAF-0562B530F84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80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3545">
          <p15:clr>
            <a:srgbClr val="547EBF"/>
          </p15:clr>
        </p15:guide>
        <p15:guide id="12" pos="378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Text" preserve="1">
  <p:cSld name="Title 3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1369800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1369800"/>
            <a:ext cx="3369863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3370237" cy="14040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E5C7900-745E-4006-AAFE-0C3258E3DCE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E3B7811-8A70-4E0A-80E6-0BEFC6238E7B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2F9DF32-2956-4A1E-80B3-89A1D1BB0C3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82D22-5BA5-44CE-BE69-87DDF0144B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695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366">
          <p15:clr>
            <a:srgbClr val="547EBF"/>
          </p15:clr>
        </p15:guide>
        <p15:guide id="11" pos="2602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Text" preserve="1">
  <p:cSld name="Title 4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194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cent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002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right">
            <a:extLst>
              <a:ext uri="{FF2B5EF4-FFF2-40B4-BE49-F238E27FC236}">
                <a16:creationId xmlns:a16="http://schemas.microsoft.com/office/drawing/2014/main" id="{9DCB9383-FF8B-4F58-9768-9723C97F0D9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810399" y="1369801"/>
            <a:ext cx="2433863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2434237" cy="140368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4645055"/>
            <a:ext cx="2432168" cy="140474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4645800"/>
            <a:ext cx="2432168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4645800"/>
            <a:ext cx="2433792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6A14B-7708-46D9-8826-69E1E642DEC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37681E4-1BFC-43B2-8037-029FB590810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E8C58-8CC0-4477-8D91-E7F3D11137D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8CE30-E3AA-4912-B632-62F474FEF02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437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01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243">
          <p15:clr>
            <a:srgbClr val="547EBF"/>
          </p15:clr>
        </p15:guide>
        <p15:guide id="4" pos="7083">
          <p15:clr>
            <a:srgbClr val="547EBF"/>
          </p15:clr>
        </p15:guide>
        <p15:guide id="5" pos="1776">
          <p15:clr>
            <a:srgbClr val="547EBF"/>
          </p15:clr>
        </p15:guide>
        <p15:guide id="6" pos="3545">
          <p15:clr>
            <a:srgbClr val="547EBF"/>
          </p15:clr>
        </p15:guide>
        <p15:guide id="7" pos="3781">
          <p15:clr>
            <a:srgbClr val="547EBF"/>
          </p15:clr>
        </p15:guide>
        <p15:guide id="8" pos="5314">
          <p15:clr>
            <a:srgbClr val="547EBF"/>
          </p15:clr>
        </p15:guide>
        <p15:guide id="9" pos="5550">
          <p15:clr>
            <a:srgbClr val="547EBF"/>
          </p15:clr>
        </p15:guide>
        <p15:guide id="10" orient="horz" pos="509">
          <p15:clr>
            <a:srgbClr val="547EBF"/>
          </p15:clr>
        </p15:guide>
        <p15:guide id="11" orient="horz" pos="745">
          <p15:clr>
            <a:srgbClr val="547EBF"/>
          </p15:clr>
        </p15:guide>
        <p15:guide id="12" orient="horz" pos="863">
          <p15:clr>
            <a:srgbClr val="547EBF"/>
          </p15:clr>
        </p15:guide>
        <p15:guide id="13" orient="horz" pos="2809">
          <p15:clr>
            <a:srgbClr val="547EBF"/>
          </p15:clr>
        </p15:guide>
        <p15:guide id="14" orient="horz" pos="2926">
          <p15:clr>
            <a:srgbClr val="547EBF"/>
          </p15:clr>
        </p15:guide>
        <p15:guide id="15" orient="horz" pos="3811">
          <p15:clr>
            <a:srgbClr val="547EBF"/>
          </p15:clr>
        </p15:guide>
        <p15:guide id="16" orient="horz" pos="3958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Header right" type="twoObjAndTx" preserve="1">
  <p:cSld name="2 Contents with Hea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8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838324"/>
            <a:ext cx="5241862" cy="4211425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3"/>
            <a:ext cx="5242237" cy="280988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8ADD4-8AFF-4ACF-93DF-CFB1C5ACF22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E41893C4-02D9-4333-95BC-1DA31FA8CEF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B576C-63CA-4CCA-9DD6-D688BE66DF8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AFDF3-2398-4828-B505-4DD86880574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574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Intro right" type="txAndTwoObj" preserve="1">
  <p:cSld name="2 Contents with Intr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2"/>
            <a:ext cx="5242237" cy="74880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FEF96-3E0F-4E0F-AFE2-A69102B82C9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2AFF231-6E5F-4F60-AA37-7DE0ACD786C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8DFA4-1119-44B7-BD42-A233F866843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B2CF4-935D-40C6-B1CF-F181FED349E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6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781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3545">
          <p15:clr>
            <a:srgbClr val="547EBF"/>
          </p15:clr>
        </p15:guide>
        <p15:guide id="9" pos="243">
          <p15:clr>
            <a:srgbClr val="547EBF"/>
          </p15:clr>
        </p15:guide>
        <p15:guide id="10" pos="7083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right" type="mediaAndTx" preserve="1">
  <p:cSld name="2 Contents with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 marL="519750" indent="-285750">
              <a:buNone/>
              <a:defRPr lang="en-US" sz="16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E3762-0CF3-461E-BD9F-A326B5F02B1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106D8F7-02B1-4160-83C7-46939707B81B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D85ED-676A-4FEA-9EA2-2C71D76D709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EE438-0DDB-4A6A-921F-7BE670E39DC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0538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73">
          <p15:clr>
            <a:srgbClr val="547EBF"/>
          </p15:clr>
        </p15:guide>
        <p15:guide id="2" pos="243">
          <p15:clr>
            <a:srgbClr val="547EBF"/>
          </p15:clr>
        </p15:guide>
        <p15:guide id="3" pos="3545">
          <p15:clr>
            <a:srgbClr val="547EBF"/>
          </p15:clr>
        </p15:guide>
        <p15:guide id="4" pos="3781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509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863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left" type="txAndMedia" preserve="1">
  <p:cSld name="2 Contents with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righ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02400" y="1369800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7037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  <a:lvl2pPr>
              <a:defRPr lang="en-US" dirty="0">
                <a:solidFill>
                  <a:schemeClr val="accent1"/>
                </a:solidFill>
              </a:defRPr>
            </a:lvl2pPr>
            <a:lvl3pPr>
              <a:defRPr lang="en-US" dirty="0">
                <a:solidFill>
                  <a:schemeClr val="accent1"/>
                </a:solidFill>
              </a:defRPr>
            </a:lvl3pPr>
            <a:lvl4pPr>
              <a:defRPr lang="en-US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D0E28-6962-45CE-B41C-F26C7DD3067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E90AF89-4D3A-4473-BDD4-EB66E735514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ED946-A89F-4642-A6D1-5B220E00CC0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E1D2E-928D-46A5-A4D0-3B092CC58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8493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3811">
          <p15:clr>
            <a:srgbClr val="547EBF"/>
          </p15:clr>
        </p15:guide>
        <p15:guide id="3" pos="3781">
          <p15:clr>
            <a:srgbClr val="547EBF"/>
          </p15:clr>
        </p15:guide>
        <p15:guide id="4" pos="243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273">
          <p15:clr>
            <a:srgbClr val="547EBF"/>
          </p15:clr>
        </p15:guide>
        <p15:guide id="7" orient="horz" pos="509">
          <p15:clr>
            <a:srgbClr val="547EBF"/>
          </p15:clr>
        </p15:guide>
        <p15:guide id="8" orient="horz" pos="745">
          <p15:clr>
            <a:srgbClr val="547EBF"/>
          </p15:clr>
        </p15:guide>
        <p15:guide id="9" orient="horz" pos="863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orient="horz" pos="2809">
          <p15:clr>
            <a:srgbClr val="547EBF"/>
          </p15:clr>
        </p15:guide>
        <p15:guide id="12" orient="horz" pos="2926">
          <p15:clr>
            <a:srgbClr val="547EB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1B13F-62D2-42B8-A68D-203BB59F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5DC443F-D5F0-4B85-B2C1-3A4667FC9D7A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09442-E2B8-4A8B-AA29-571D780E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51B03-B8BB-45BD-8DD9-CBBFCA6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0335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7083">
          <p15:clr>
            <a:srgbClr val="547EB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6804C-5EB1-4AB4-807F-4F61956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24BFB57-36D4-4F2E-ADB1-F2B6DE0714C7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B026-5796-452E-9BB7-1A7F9A82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DA69B-C02D-4615-B1EC-D5BA88E0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5996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&#10;client logo" preserve="1" userDrawn="1">
  <p:cSld name="End slide client logo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Hide background Logo">
            <a:extLst>
              <a:ext uri="{FF2B5EF4-FFF2-40B4-BE49-F238E27FC236}">
                <a16:creationId xmlns:a16="http://schemas.microsoft.com/office/drawing/2014/main" id="{0BBDE0D9-3500-40C6-BF15-2E5F5937AA29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455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1391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grpSp>
        <p:nvGrpSpPr>
          <p:cNvPr id="72" name="Graphic 4907">
            <a:extLst>
              <a:ext uri="{FF2B5EF4-FFF2-40B4-BE49-F238E27FC236}">
                <a16:creationId xmlns:a16="http://schemas.microsoft.com/office/drawing/2014/main" id="{0D7CC600-8815-435E-BCE9-8962E8FE163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73" name="Vrije vorm: vorm 4910">
              <a:extLst>
                <a:ext uri="{FF2B5EF4-FFF2-40B4-BE49-F238E27FC236}">
                  <a16:creationId xmlns:a16="http://schemas.microsoft.com/office/drawing/2014/main" id="{4667D4C7-677C-4A3A-B4D1-47086372E6E5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74" name="Vrije vorm: vorm 4911">
              <a:extLst>
                <a:ext uri="{FF2B5EF4-FFF2-40B4-BE49-F238E27FC236}">
                  <a16:creationId xmlns:a16="http://schemas.microsoft.com/office/drawing/2014/main" id="{C2ECB4BC-FB15-4050-BA3E-C622768A7418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aphic 4907">
            <a:extLst>
              <a:ext uri="{FF2B5EF4-FFF2-40B4-BE49-F238E27FC236}">
                <a16:creationId xmlns:a16="http://schemas.microsoft.com/office/drawing/2014/main" id="{0272150B-3831-463C-86BB-43F6D1C0DDB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76" name="Vrije vorm: vorm 4913">
              <a:extLst>
                <a:ext uri="{FF2B5EF4-FFF2-40B4-BE49-F238E27FC236}">
                  <a16:creationId xmlns:a16="http://schemas.microsoft.com/office/drawing/2014/main" id="{525D3F68-269D-483A-AEB4-A69651138227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7" name="Vrije vorm: vorm 4914">
              <a:extLst>
                <a:ext uri="{FF2B5EF4-FFF2-40B4-BE49-F238E27FC236}">
                  <a16:creationId xmlns:a16="http://schemas.microsoft.com/office/drawing/2014/main" id="{092ED77B-CF3B-48EB-A6B1-DDB90A2417D2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5EAD4-1AE9-430D-9195-B1BDBCDB9274}"/>
              </a:ext>
            </a:extLst>
          </p:cNvPr>
          <p:cNvCxnSpPr>
            <a:cxnSpLocks/>
          </p:cNvCxnSpPr>
          <p:nvPr/>
        </p:nvCxnSpPr>
        <p:spPr>
          <a:xfrm>
            <a:off x="9682933" y="246600"/>
            <a:ext cx="0" cy="8424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MIO_AGENDA_IGNORE_NAVIGATION" hidden="1">
            <a:extLst>
              <a:ext uri="{FF2B5EF4-FFF2-40B4-BE49-F238E27FC236}">
                <a16:creationId xmlns:a16="http://schemas.microsoft.com/office/drawing/2014/main" id="{FCE8ADEB-72DC-48DB-8B77-3DC4FB918EE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MIO_AGENDA_IGNORE_CHAPTER_REFERENCE" hidden="1">
            <a:extLst>
              <a:ext uri="{FF2B5EF4-FFF2-40B4-BE49-F238E27FC236}">
                <a16:creationId xmlns:a16="http://schemas.microsoft.com/office/drawing/2014/main" id="{976887AB-5E0A-471B-AFAF-4ACF6D30328F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MIO_LOGOPLACEHOLDER#Closing" hidden="1">
            <a:extLst>
              <a:ext uri="{FF2B5EF4-FFF2-40B4-BE49-F238E27FC236}">
                <a16:creationId xmlns:a16="http://schemas.microsoft.com/office/drawing/2014/main" id="{2EA46382-E9B6-46AD-9356-4CE8C8139EB1}"/>
              </a:ext>
            </a:extLst>
          </p:cNvPr>
          <p:cNvSpPr/>
          <p:nvPr/>
        </p:nvSpPr>
        <p:spPr>
          <a:xfrm>
            <a:off x="11197200" y="115094"/>
            <a:ext cx="203200" cy="203200"/>
          </a:xfrm>
          <a:prstGeom prst="noSmoking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MIO_AGENDA_LAST_SLIDE" hidden="1">
            <a:extLst>
              <a:ext uri="{FF2B5EF4-FFF2-40B4-BE49-F238E27FC236}">
                <a16:creationId xmlns:a16="http://schemas.microsoft.com/office/drawing/2014/main" id="{A5ACD32F-853B-4D82-9242-36FD6601B6D6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Logo">
            <a:extLst>
              <a:ext uri="{FF2B5EF4-FFF2-40B4-BE49-F238E27FC236}">
                <a16:creationId xmlns:a16="http://schemas.microsoft.com/office/drawing/2014/main" id="{0281FEA4-9F0E-4A52-BA2D-8F5C196B252E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irstname Lastname">
            <a:extLst>
              <a:ext uri="{FF2B5EF4-FFF2-40B4-BE49-F238E27FC236}">
                <a16:creationId xmlns:a16="http://schemas.microsoft.com/office/drawing/2014/main" id="{3E9243FA-4C12-4776-9DDA-9DED5F4EE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9" name="Position and Title">
            <a:extLst>
              <a:ext uri="{FF2B5EF4-FFF2-40B4-BE49-F238E27FC236}">
                <a16:creationId xmlns:a16="http://schemas.microsoft.com/office/drawing/2014/main" id="{CDD47F99-A71C-4684-9C8A-757F62F41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40" name="Telephone">
            <a:extLst>
              <a:ext uri="{FF2B5EF4-FFF2-40B4-BE49-F238E27FC236}">
                <a16:creationId xmlns:a16="http://schemas.microsoft.com/office/drawing/2014/main" id="{A0ED14EA-5B52-4818-A618-8EA9C11CFA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43" name="Email">
            <a:extLst>
              <a:ext uri="{FF2B5EF4-FFF2-40B4-BE49-F238E27FC236}">
                <a16:creationId xmlns:a16="http://schemas.microsoft.com/office/drawing/2014/main" id="{2F4C36B4-9688-4315-86CA-0EA0915517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45" name="Location">
            <a:extLst>
              <a:ext uri="{FF2B5EF4-FFF2-40B4-BE49-F238E27FC236}">
                <a16:creationId xmlns:a16="http://schemas.microsoft.com/office/drawing/2014/main" id="{C0E5E582-CB4C-4554-9A53-74C1E43BF9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24EC8ADC-525E-4679-AFC2-3E71B47EAF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BD94D0EC-69AD-4209-B306-81122119E78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3ABB07B7-3662-4056-81D4-B5989AC29F7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0BAF792A-C35A-4C28-BA63-0765F6AD1D0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07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3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 preserve="1">
  <p:cSld name="End slide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Hide background Logo">
            <a:extLst>
              <a:ext uri="{FF2B5EF4-FFF2-40B4-BE49-F238E27FC236}">
                <a16:creationId xmlns:a16="http://schemas.microsoft.com/office/drawing/2014/main" id="{0C3579B9-3ADA-4588-BB3E-E3EBFB6BF267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455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1391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D295C-95AB-4825-87D7-B3A7F8DCFDD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9396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EA2067-06E6-4FB3-A618-7AA7C1C011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190800" y="-44552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126F36-B98E-46D3-B603-5E778BC5212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5442000" y="-44508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C02083-9AF7-4E76-94A4-CD5D9F2E6B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4693200" y="-44464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BEE4F6-8A6B-4068-B86D-89DFDC70E62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-4442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sp>
        <p:nvSpPr>
          <p:cNvPr id="39" name="MIO_AGENDA_IGNORE_NAVIGATION" hidden="1">
            <a:extLst>
              <a:ext uri="{FF2B5EF4-FFF2-40B4-BE49-F238E27FC236}">
                <a16:creationId xmlns:a16="http://schemas.microsoft.com/office/drawing/2014/main" id="{C3FBE8F4-38D0-493A-A7BB-33E9441676CE}"/>
              </a:ext>
            </a:extLst>
          </p:cNvPr>
          <p:cNvSpPr/>
          <p:nvPr/>
        </p:nvSpPr>
        <p:spPr>
          <a:xfrm>
            <a:off x="1179080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MIO_AGENDA_IGNORE_CHAPTER_REFERENCE" hidden="1">
            <a:extLst>
              <a:ext uri="{FF2B5EF4-FFF2-40B4-BE49-F238E27FC236}">
                <a16:creationId xmlns:a16="http://schemas.microsoft.com/office/drawing/2014/main" id="{F94A61A7-7AEE-4282-83AB-F464ED2636DA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MIO_AGENDA_LAST_SLIDE" hidden="1">
            <a:extLst>
              <a:ext uri="{FF2B5EF4-FFF2-40B4-BE49-F238E27FC236}">
                <a16:creationId xmlns:a16="http://schemas.microsoft.com/office/drawing/2014/main" id="{7049BCE7-7BC9-455B-8C84-08F8B9A0FB1E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Logo">
            <a:extLst>
              <a:ext uri="{FF2B5EF4-FFF2-40B4-BE49-F238E27FC236}">
                <a16:creationId xmlns:a16="http://schemas.microsoft.com/office/drawing/2014/main" id="{562F8F28-5BE4-41C6-8A66-09C03AA22E21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aphic 4907">
            <a:extLst>
              <a:ext uri="{FF2B5EF4-FFF2-40B4-BE49-F238E27FC236}">
                <a16:creationId xmlns:a16="http://schemas.microsoft.com/office/drawing/2014/main" id="{22AFA129-B012-46CD-AC08-0FE087D3976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47" name="Vrije vorm: vorm 4910">
              <a:extLst>
                <a:ext uri="{FF2B5EF4-FFF2-40B4-BE49-F238E27FC236}">
                  <a16:creationId xmlns:a16="http://schemas.microsoft.com/office/drawing/2014/main" id="{FAC3AB7A-2583-4658-9136-BA324BD78711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54" name="Vrije vorm: vorm 4911">
              <a:extLst>
                <a:ext uri="{FF2B5EF4-FFF2-40B4-BE49-F238E27FC236}">
                  <a16:creationId xmlns:a16="http://schemas.microsoft.com/office/drawing/2014/main" id="{C71F4A9C-FE68-45F4-9759-DC7F9D688760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aphic 4907">
            <a:extLst>
              <a:ext uri="{FF2B5EF4-FFF2-40B4-BE49-F238E27FC236}">
                <a16:creationId xmlns:a16="http://schemas.microsoft.com/office/drawing/2014/main" id="{CB81D5B0-8EBA-4ADA-B97C-1B547263B21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56" name="Vrije vorm: vorm 4913">
              <a:extLst>
                <a:ext uri="{FF2B5EF4-FFF2-40B4-BE49-F238E27FC236}">
                  <a16:creationId xmlns:a16="http://schemas.microsoft.com/office/drawing/2014/main" id="{D1255CF1-ACFC-4C77-8569-E24B7172CB4D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7" name="Vrije vorm: vorm 4914">
              <a:extLst>
                <a:ext uri="{FF2B5EF4-FFF2-40B4-BE49-F238E27FC236}">
                  <a16:creationId xmlns:a16="http://schemas.microsoft.com/office/drawing/2014/main" id="{D5E9E5AC-F91B-4A84-8FE5-924686616EF7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6" name="Firstname Lastname">
            <a:extLst>
              <a:ext uri="{FF2B5EF4-FFF2-40B4-BE49-F238E27FC236}">
                <a16:creationId xmlns:a16="http://schemas.microsoft.com/office/drawing/2014/main" id="{411E9401-EC09-478E-A9B1-7F39EE0E1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" name="Position and Title">
            <a:extLst>
              <a:ext uri="{FF2B5EF4-FFF2-40B4-BE49-F238E27FC236}">
                <a16:creationId xmlns:a16="http://schemas.microsoft.com/office/drawing/2014/main" id="{AA8E0F45-751A-4330-8A52-962E992533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0" name="Telephone">
            <a:extLst>
              <a:ext uri="{FF2B5EF4-FFF2-40B4-BE49-F238E27FC236}">
                <a16:creationId xmlns:a16="http://schemas.microsoft.com/office/drawing/2014/main" id="{3D171C7F-54D2-4D60-BCFF-93803838E6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13" name="Email">
            <a:extLst>
              <a:ext uri="{FF2B5EF4-FFF2-40B4-BE49-F238E27FC236}">
                <a16:creationId xmlns:a16="http://schemas.microsoft.com/office/drawing/2014/main" id="{0D64B803-F1AC-4FE0-A130-F5E7BB46B0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15" name="Location">
            <a:extLst>
              <a:ext uri="{FF2B5EF4-FFF2-40B4-BE49-F238E27FC236}">
                <a16:creationId xmlns:a16="http://schemas.microsoft.com/office/drawing/2014/main" id="{D42C81F4-24AA-4A92-BC47-EAB39A4310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D709E070-026E-4274-AAE0-13E74DB3601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DB389492-908D-414E-9B10-5FBA9AAE3E0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C805A902-97AB-47D4-B6F2-D811B996FF1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2C93483A-7A5D-4EC0-B723-E000C7C69E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fld id="{A2218858-49EA-4BF8-8EFE-B88A4580565A}" type="slidenum">
              <a:rPr lang="en-US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 preserve="1" userDrawn="1">
  <p:cSld name="Title Slide 2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Hide background Logo">
            <a:extLst>
              <a:ext uri="{FF2B5EF4-FFF2-40B4-BE49-F238E27FC236}">
                <a16:creationId xmlns:a16="http://schemas.microsoft.com/office/drawing/2014/main" id="{78140037-05AE-4719-ADE1-27B81AE5C796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28724634-FC2F-49E4-BF14-FA465D8DEE7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67950 w 12192000"/>
              <a:gd name="connsiteY0" fmla="*/ 5120150 h 6858000"/>
              <a:gd name="connsiteX1" fmla="*/ 12192000 w 12192000"/>
              <a:gd name="connsiteY1" fmla="*/ 5120150 h 6858000"/>
              <a:gd name="connsiteX2" fmla="*/ 12192000 w 12192000"/>
              <a:gd name="connsiteY2" fmla="*/ 6858000 h 6858000"/>
              <a:gd name="connsiteX3" fmla="*/ 8067950 w 12192000"/>
              <a:gd name="connsiteY3" fmla="*/ 6858000 h 6858000"/>
              <a:gd name="connsiteX4" fmla="*/ 0 w 12192000"/>
              <a:gd name="connsiteY4" fmla="*/ 5120150 h 6858000"/>
              <a:gd name="connsiteX5" fmla="*/ 8061600 w 12192000"/>
              <a:gd name="connsiteY5" fmla="*/ 5120150 h 6858000"/>
              <a:gd name="connsiteX6" fmla="*/ 8061600 w 12192000"/>
              <a:gd name="connsiteY6" fmla="*/ 6858000 h 6858000"/>
              <a:gd name="connsiteX7" fmla="*/ 0 w 12192000"/>
              <a:gd name="connsiteY7" fmla="*/ 6858000 h 6858000"/>
              <a:gd name="connsiteX8" fmla="*/ 806795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5113800 h 6858000"/>
              <a:gd name="connsiteX11" fmla="*/ 8067950 w 12192000"/>
              <a:gd name="connsiteY11" fmla="*/ 5113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67950" y="5120150"/>
                </a:moveTo>
                <a:lnTo>
                  <a:pt x="12192000" y="5120150"/>
                </a:lnTo>
                <a:lnTo>
                  <a:pt x="12192000" y="6858000"/>
                </a:lnTo>
                <a:lnTo>
                  <a:pt x="8067950" y="6858000"/>
                </a:lnTo>
                <a:close/>
                <a:moveTo>
                  <a:pt x="0" y="5120150"/>
                </a:moveTo>
                <a:lnTo>
                  <a:pt x="8061600" y="5120150"/>
                </a:lnTo>
                <a:lnTo>
                  <a:pt x="8061600" y="6858000"/>
                </a:lnTo>
                <a:lnTo>
                  <a:pt x="0" y="6858000"/>
                </a:lnTo>
                <a:close/>
                <a:moveTo>
                  <a:pt x="8067950" y="0"/>
                </a:moveTo>
                <a:lnTo>
                  <a:pt x="12192000" y="0"/>
                </a:lnTo>
                <a:lnTo>
                  <a:pt x="12192000" y="5113800"/>
                </a:lnTo>
                <a:lnTo>
                  <a:pt x="8067950" y="5113800"/>
                </a:lnTo>
                <a:close/>
              </a:path>
            </a:pathLst>
          </a:custGeom>
          <a:noFill/>
        </p:spPr>
        <p:txBody>
          <a:bodyPr vert="horz" wrap="square" lIns="396000" tIns="0" rIns="396000" bIns="468000" rtlCol="0" anchor="ctr" anchorCtr="0">
            <a:noAutofit/>
          </a:bodyPr>
          <a:lstStyle>
            <a:lvl1pPr algn="r"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 flipH="1">
            <a:off x="0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5BB555-162A-44B2-96BD-4FB1C1A4B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5992870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IO_AGENDA_IGNORE_NAVIGATION" hidden="1">
            <a:extLst>
              <a:ext uri="{FF2B5EF4-FFF2-40B4-BE49-F238E27FC236}">
                <a16:creationId xmlns:a16="http://schemas.microsoft.com/office/drawing/2014/main" id="{FDC5ACF3-2095-4CCB-B69B-BAAD8356247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MIO_AGENDA_IGNORE_CHAPTER_REFERENCE" hidden="1">
            <a:extLst>
              <a:ext uri="{FF2B5EF4-FFF2-40B4-BE49-F238E27FC236}">
                <a16:creationId xmlns:a16="http://schemas.microsoft.com/office/drawing/2014/main" id="{C759E26B-7FE4-470B-BFA8-6BC2F2DCC023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ate Placeholder">
            <a:extLst>
              <a:ext uri="{FF2B5EF4-FFF2-40B4-BE49-F238E27FC236}">
                <a16:creationId xmlns:a16="http://schemas.microsoft.com/office/drawing/2014/main" id="{647B78B9-A503-40FD-AF98-15AB8F88095A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386926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C66D73C7-993F-4C03-B710-2144807F30C5}" type="datetime4">
              <a:rPr lang="en-US"/>
              <a:pPr/>
              <a:t>April 10, 2024</a:t>
            </a:fld>
            <a:endParaRPr lang="en-US" dirty="0"/>
          </a:p>
        </p:txBody>
      </p:sp>
      <p:sp>
        <p:nvSpPr>
          <p:cNvPr id="56" name="Title">
            <a:extLst>
              <a:ext uri="{FF2B5EF4-FFF2-40B4-BE49-F238E27FC236}">
                <a16:creationId xmlns:a16="http://schemas.microsoft.com/office/drawing/2014/main" id="{C6842291-ECA2-419F-9FDE-5F0D1C885C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926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57" name="Subtitle">
            <a:extLst>
              <a:ext uri="{FF2B5EF4-FFF2-40B4-BE49-F238E27FC236}">
                <a16:creationId xmlns:a16="http://schemas.microsoft.com/office/drawing/2014/main" id="{2F1235BC-9462-4616-91F5-2C03AA4294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926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58" name="Firstname Lastname">
            <a:extLst>
              <a:ext uri="{FF2B5EF4-FFF2-40B4-BE49-F238E27FC236}">
                <a16:creationId xmlns:a16="http://schemas.microsoft.com/office/drawing/2014/main" id="{65DFEF20-E93B-4E47-9759-0A3251D2E5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400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9" name="Position and Title">
            <a:extLst>
              <a:ext uri="{FF2B5EF4-FFF2-40B4-BE49-F238E27FC236}">
                <a16:creationId xmlns:a16="http://schemas.microsoft.com/office/drawing/2014/main" id="{EDD67CC3-05DB-42F1-8C06-E35E36F16A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6400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61" name="Location">
            <a:extLst>
              <a:ext uri="{FF2B5EF4-FFF2-40B4-BE49-F238E27FC236}">
                <a16:creationId xmlns:a16="http://schemas.microsoft.com/office/drawing/2014/main" id="{C42A08FB-7D66-4F1F-B6EE-667DA0F0E6F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6400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62" name="Version">
            <a:extLst>
              <a:ext uri="{FF2B5EF4-FFF2-40B4-BE49-F238E27FC236}">
                <a16:creationId xmlns:a16="http://schemas.microsoft.com/office/drawing/2014/main" id="{0A2C16C9-903A-4D1F-8880-2E77A8AEC44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6400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84371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395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orient="horz" pos="1570">
          <p15:clr>
            <a:srgbClr val="FFFFFF"/>
          </p15:clr>
        </p15:guide>
        <p15:guide id="4" orient="horz" pos="1806">
          <p15:clr>
            <a:srgbClr val="FFFFFF"/>
          </p15:clr>
        </p15:guide>
        <p15:guide id="5" pos="243">
          <p15:clr>
            <a:srgbClr val="FFFF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1" type="secHead" preserve="1">
  <p:cSld name="Chapter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Hide background Logo">
            <a:extLst>
              <a:ext uri="{FF2B5EF4-FFF2-40B4-BE49-F238E27FC236}">
                <a16:creationId xmlns:a16="http://schemas.microsoft.com/office/drawing/2014/main" id="{9AA93AB3-0D1A-4E84-9AA9-73865D3A1A0A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2D9B27-7620-4033-B8DC-DCFE3B066C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48800" y="0"/>
            <a:ext cx="39432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88860927-13CA-4929-8F7F-EB0BA3BEB9A3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3F8F58E6-264F-49BF-B46C-3E566C1C4182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5307DD17-86A9-4B5C-B16C-3B30F4057276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8120-FAE8-4FF8-8A74-A6392B5F43E4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FE53AA8-8205-44C6-AA7D-3538EAC0F1C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F603-2E05-4A18-BD07-01E2B59E61B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B88A-C108-43E1-99A0-51A5C6561AB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76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orient="horz" pos="509">
          <p15:clr>
            <a:srgbClr val="FFFFFF"/>
          </p15:clr>
        </p15:guide>
        <p15:guide id="2" pos="243">
          <p15:clr>
            <a:srgbClr val="FFFFFF"/>
          </p15:clr>
        </p15:guide>
        <p15:guide id="3" pos="4960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2 &#10;light picture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id Decoration">
            <a:extLst>
              <a:ext uri="{FF2B5EF4-FFF2-40B4-BE49-F238E27FC236}">
                <a16:creationId xmlns:a16="http://schemas.microsoft.com/office/drawing/2014/main" id="{774E18E1-C992-4162-B1EC-0650D0B80336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6B1598-EDE8-474C-8616-E3E2BC9D0CB7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A6FC05-D72B-4CDF-9B4A-9BE92C162CE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D5A539-C0D0-42F3-A3B4-8CEC059911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FB3BC4-9371-4632-BD28-7EC33F3167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01F0BA-4780-4F20-803F-796D2E3378D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B56068-0BA8-4D06-A50F-762DBC25FB2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28C3A0-91EB-4D53-81C1-DD748B4B349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CBFA43-A9E2-41D1-87ED-6D96CE297E4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F9E1E8C-89B5-43FC-BFAD-F6B7083D66B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66AB9E-A9F5-4723-8306-82FCCE684AE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A8B8685-B671-45FF-BA2F-31E0A822350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453507 w 12192000"/>
              <a:gd name="connsiteY0" fmla="*/ 6548544 h 6858000"/>
              <a:gd name="connsiteX1" fmla="*/ 466171 w 12192000"/>
              <a:gd name="connsiteY1" fmla="*/ 6607426 h 6858000"/>
              <a:gd name="connsiteX2" fmla="*/ 440212 w 12192000"/>
              <a:gd name="connsiteY2" fmla="*/ 6607426 h 6858000"/>
              <a:gd name="connsiteX3" fmla="*/ 582667 w 12192000"/>
              <a:gd name="connsiteY3" fmla="*/ 6546012 h 6858000"/>
              <a:gd name="connsiteX4" fmla="*/ 576335 w 12192000"/>
              <a:gd name="connsiteY4" fmla="*/ 6601094 h 6858000"/>
              <a:gd name="connsiteX5" fmla="*/ 591531 w 12192000"/>
              <a:gd name="connsiteY5" fmla="*/ 6617556 h 6858000"/>
              <a:gd name="connsiteX6" fmla="*/ 569371 w 12192000"/>
              <a:gd name="connsiteY6" fmla="*/ 6634017 h 6858000"/>
              <a:gd name="connsiteX7" fmla="*/ 529483 w 12192000"/>
              <a:gd name="connsiteY7" fmla="*/ 6619455 h 6858000"/>
              <a:gd name="connsiteX8" fmla="*/ 529483 w 12192000"/>
              <a:gd name="connsiteY8" fmla="*/ 6653645 h 6858000"/>
              <a:gd name="connsiteX9" fmla="*/ 596596 w 12192000"/>
              <a:gd name="connsiteY9" fmla="*/ 6660609 h 6858000"/>
              <a:gd name="connsiteX10" fmla="*/ 635217 w 12192000"/>
              <a:gd name="connsiteY10" fmla="*/ 6618189 h 6858000"/>
              <a:gd name="connsiteX11" fmla="*/ 594696 w 12192000"/>
              <a:gd name="connsiteY11" fmla="*/ 6574503 h 6858000"/>
              <a:gd name="connsiteX12" fmla="*/ 572537 w 12192000"/>
              <a:gd name="connsiteY12" fmla="*/ 6557408 h 6858000"/>
              <a:gd name="connsiteX13" fmla="*/ 582667 w 12192000"/>
              <a:gd name="connsiteY13" fmla="*/ 6546012 h 6858000"/>
              <a:gd name="connsiteX14" fmla="*/ 832120 w 12192000"/>
              <a:gd name="connsiteY14" fmla="*/ 6517521 h 6858000"/>
              <a:gd name="connsiteX15" fmla="*/ 832120 w 12192000"/>
              <a:gd name="connsiteY15" fmla="*/ 6660609 h 6858000"/>
              <a:gd name="connsiteX16" fmla="*/ 923924 w 12192000"/>
              <a:gd name="connsiteY16" fmla="*/ 6660609 h 6858000"/>
              <a:gd name="connsiteX17" fmla="*/ 923924 w 12192000"/>
              <a:gd name="connsiteY17" fmla="*/ 6630852 h 6858000"/>
              <a:gd name="connsiteX18" fmla="*/ 871374 w 12192000"/>
              <a:gd name="connsiteY18" fmla="*/ 6630852 h 6858000"/>
              <a:gd name="connsiteX19" fmla="*/ 871374 w 12192000"/>
              <a:gd name="connsiteY19" fmla="*/ 6517521 h 6858000"/>
              <a:gd name="connsiteX20" fmla="*/ 667506 w 12192000"/>
              <a:gd name="connsiteY20" fmla="*/ 6517521 h 6858000"/>
              <a:gd name="connsiteX21" fmla="*/ 648513 w 12192000"/>
              <a:gd name="connsiteY21" fmla="*/ 6660609 h 6858000"/>
              <a:gd name="connsiteX22" fmla="*/ 689033 w 12192000"/>
              <a:gd name="connsiteY22" fmla="*/ 6660609 h 6858000"/>
              <a:gd name="connsiteX23" fmla="*/ 695997 w 12192000"/>
              <a:gd name="connsiteY23" fmla="*/ 6570071 h 6858000"/>
              <a:gd name="connsiteX24" fmla="*/ 714358 w 12192000"/>
              <a:gd name="connsiteY24" fmla="*/ 6660609 h 6858000"/>
              <a:gd name="connsiteX25" fmla="*/ 746014 w 12192000"/>
              <a:gd name="connsiteY25" fmla="*/ 6660609 h 6858000"/>
              <a:gd name="connsiteX26" fmla="*/ 765009 w 12192000"/>
              <a:gd name="connsiteY26" fmla="*/ 6570071 h 6858000"/>
              <a:gd name="connsiteX27" fmla="*/ 771973 w 12192000"/>
              <a:gd name="connsiteY27" fmla="*/ 6660609 h 6858000"/>
              <a:gd name="connsiteX28" fmla="*/ 812493 w 12192000"/>
              <a:gd name="connsiteY28" fmla="*/ 6660609 h 6858000"/>
              <a:gd name="connsiteX29" fmla="*/ 793500 w 12192000"/>
              <a:gd name="connsiteY29" fmla="*/ 6517521 h 6858000"/>
              <a:gd name="connsiteX30" fmla="*/ 750446 w 12192000"/>
              <a:gd name="connsiteY30" fmla="*/ 6517521 h 6858000"/>
              <a:gd name="connsiteX31" fmla="*/ 730187 w 12192000"/>
              <a:gd name="connsiteY31" fmla="*/ 6603627 h 6858000"/>
              <a:gd name="connsiteX32" fmla="*/ 710559 w 12192000"/>
              <a:gd name="connsiteY32" fmla="*/ 6517521 h 6858000"/>
              <a:gd name="connsiteX33" fmla="*/ 428816 w 12192000"/>
              <a:gd name="connsiteY33" fmla="*/ 6517521 h 6858000"/>
              <a:gd name="connsiteX34" fmla="*/ 385763 w 12192000"/>
              <a:gd name="connsiteY34" fmla="*/ 6660609 h 6858000"/>
              <a:gd name="connsiteX35" fmla="*/ 428816 w 12192000"/>
              <a:gd name="connsiteY35" fmla="*/ 6660609 h 6858000"/>
              <a:gd name="connsiteX36" fmla="*/ 434514 w 12192000"/>
              <a:gd name="connsiteY36" fmla="*/ 6634651 h 6858000"/>
              <a:gd name="connsiteX37" fmla="*/ 471869 w 12192000"/>
              <a:gd name="connsiteY37" fmla="*/ 6634651 h 6858000"/>
              <a:gd name="connsiteX38" fmla="*/ 477567 w 12192000"/>
              <a:gd name="connsiteY38" fmla="*/ 6660609 h 6858000"/>
              <a:gd name="connsiteX39" fmla="*/ 520620 w 12192000"/>
              <a:gd name="connsiteY39" fmla="*/ 6660609 h 6858000"/>
              <a:gd name="connsiteX40" fmla="*/ 477567 w 12192000"/>
              <a:gd name="connsiteY40" fmla="*/ 6517521 h 6858000"/>
              <a:gd name="connsiteX41" fmla="*/ 593728 w 12192000"/>
              <a:gd name="connsiteY41" fmla="*/ 6513050 h 6858000"/>
              <a:gd name="connsiteX42" fmla="*/ 532650 w 12192000"/>
              <a:gd name="connsiteY42" fmla="*/ 6567538 h 6858000"/>
              <a:gd name="connsiteX43" fmla="*/ 624454 w 12192000"/>
              <a:gd name="connsiteY43" fmla="*/ 6557409 h 6858000"/>
              <a:gd name="connsiteX44" fmla="*/ 624454 w 12192000"/>
              <a:gd name="connsiteY44" fmla="*/ 6520054 h 6858000"/>
              <a:gd name="connsiteX45" fmla="*/ 593728 w 12192000"/>
              <a:gd name="connsiteY45" fmla="*/ 6513050 h 6858000"/>
              <a:gd name="connsiteX46" fmla="*/ 8248799 w 12192000"/>
              <a:gd name="connsiteY46" fmla="*/ 5588150 h 6858000"/>
              <a:gd name="connsiteX47" fmla="*/ 12192000 w 12192000"/>
              <a:gd name="connsiteY47" fmla="*/ 5588150 h 6858000"/>
              <a:gd name="connsiteX48" fmla="*/ 12192000 w 12192000"/>
              <a:gd name="connsiteY48" fmla="*/ 6858000 h 6858000"/>
              <a:gd name="connsiteX49" fmla="*/ 8248799 w 12192000"/>
              <a:gd name="connsiteY49" fmla="*/ 6858000 h 6858000"/>
              <a:gd name="connsiteX50" fmla="*/ 0 w 12192000"/>
              <a:gd name="connsiteY50" fmla="*/ 5588150 h 6858000"/>
              <a:gd name="connsiteX51" fmla="*/ 8242449 w 12192000"/>
              <a:gd name="connsiteY51" fmla="*/ 5588150 h 6858000"/>
              <a:gd name="connsiteX52" fmla="*/ 8242449 w 12192000"/>
              <a:gd name="connsiteY52" fmla="*/ 6858000 h 6858000"/>
              <a:gd name="connsiteX53" fmla="*/ 0 w 12192000"/>
              <a:gd name="connsiteY53" fmla="*/ 6858000 h 6858000"/>
              <a:gd name="connsiteX54" fmla="*/ 8248799 w 12192000"/>
              <a:gd name="connsiteY54" fmla="*/ 0 h 6858000"/>
              <a:gd name="connsiteX55" fmla="*/ 12192000 w 12192000"/>
              <a:gd name="connsiteY55" fmla="*/ 0 h 6858000"/>
              <a:gd name="connsiteX56" fmla="*/ 12192000 w 12192000"/>
              <a:gd name="connsiteY56" fmla="*/ 5581800 h 6858000"/>
              <a:gd name="connsiteX57" fmla="*/ 8248799 w 12192000"/>
              <a:gd name="connsiteY57" fmla="*/ 5581800 h 6858000"/>
              <a:gd name="connsiteX58" fmla="*/ 0 w 12192000"/>
              <a:gd name="connsiteY58" fmla="*/ 0 h 6858000"/>
              <a:gd name="connsiteX59" fmla="*/ 8242449 w 12192000"/>
              <a:gd name="connsiteY59" fmla="*/ 0 h 6858000"/>
              <a:gd name="connsiteX60" fmla="*/ 8242449 w 12192000"/>
              <a:gd name="connsiteY60" fmla="*/ 5581800 h 6858000"/>
              <a:gd name="connsiteX61" fmla="*/ 0 w 12192000"/>
              <a:gd name="connsiteY61" fmla="*/ 5581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58000">
                <a:moveTo>
                  <a:pt x="453507" y="6548544"/>
                </a:moveTo>
                <a:lnTo>
                  <a:pt x="466171" y="6607426"/>
                </a:lnTo>
                <a:lnTo>
                  <a:pt x="440212" y="6607426"/>
                </a:lnTo>
                <a:close/>
                <a:moveTo>
                  <a:pt x="582667" y="6546012"/>
                </a:moveTo>
                <a:cubicBezTo>
                  <a:pt x="554176" y="6549177"/>
                  <a:pt x="544679" y="6584000"/>
                  <a:pt x="576335" y="6601094"/>
                </a:cubicBezTo>
                <a:cubicBezTo>
                  <a:pt x="582034" y="6604260"/>
                  <a:pt x="591531" y="6607426"/>
                  <a:pt x="591531" y="6617556"/>
                </a:cubicBezTo>
                <a:cubicBezTo>
                  <a:pt x="591531" y="6629585"/>
                  <a:pt x="578235" y="6634017"/>
                  <a:pt x="569371" y="6634017"/>
                </a:cubicBezTo>
                <a:cubicBezTo>
                  <a:pt x="554809" y="6634017"/>
                  <a:pt x="542780" y="6628319"/>
                  <a:pt x="529483" y="6619455"/>
                </a:cubicBezTo>
                <a:lnTo>
                  <a:pt x="529483" y="6653645"/>
                </a:lnTo>
                <a:cubicBezTo>
                  <a:pt x="545312" y="6660609"/>
                  <a:pt x="571271" y="6668207"/>
                  <a:pt x="596596" y="6660609"/>
                </a:cubicBezTo>
                <a:cubicBezTo>
                  <a:pt x="617489" y="6654277"/>
                  <a:pt x="635217" y="6636550"/>
                  <a:pt x="635217" y="6618189"/>
                </a:cubicBezTo>
                <a:cubicBezTo>
                  <a:pt x="635851" y="6587165"/>
                  <a:pt x="609258" y="6580201"/>
                  <a:pt x="594696" y="6574503"/>
                </a:cubicBezTo>
                <a:cubicBezTo>
                  <a:pt x="585832" y="6570704"/>
                  <a:pt x="572537" y="6567538"/>
                  <a:pt x="572537" y="6557408"/>
                </a:cubicBezTo>
                <a:cubicBezTo>
                  <a:pt x="572537" y="6552976"/>
                  <a:pt x="574436" y="6548544"/>
                  <a:pt x="582667" y="6546012"/>
                </a:cubicBezTo>
                <a:close/>
                <a:moveTo>
                  <a:pt x="832120" y="6517521"/>
                </a:moveTo>
                <a:lnTo>
                  <a:pt x="832120" y="6660609"/>
                </a:lnTo>
                <a:lnTo>
                  <a:pt x="923924" y="6660609"/>
                </a:lnTo>
                <a:lnTo>
                  <a:pt x="923924" y="6630852"/>
                </a:lnTo>
                <a:lnTo>
                  <a:pt x="871374" y="6630852"/>
                </a:lnTo>
                <a:lnTo>
                  <a:pt x="871374" y="6517521"/>
                </a:lnTo>
                <a:close/>
                <a:moveTo>
                  <a:pt x="667506" y="6517521"/>
                </a:moveTo>
                <a:lnTo>
                  <a:pt x="648513" y="6660609"/>
                </a:lnTo>
                <a:lnTo>
                  <a:pt x="689033" y="6660609"/>
                </a:lnTo>
                <a:lnTo>
                  <a:pt x="695997" y="6570071"/>
                </a:lnTo>
                <a:lnTo>
                  <a:pt x="714358" y="6660609"/>
                </a:lnTo>
                <a:lnTo>
                  <a:pt x="746014" y="6660609"/>
                </a:lnTo>
                <a:lnTo>
                  <a:pt x="765009" y="6570071"/>
                </a:lnTo>
                <a:lnTo>
                  <a:pt x="771973" y="6660609"/>
                </a:lnTo>
                <a:lnTo>
                  <a:pt x="812493" y="6660609"/>
                </a:lnTo>
                <a:lnTo>
                  <a:pt x="793500" y="6517521"/>
                </a:lnTo>
                <a:lnTo>
                  <a:pt x="750446" y="6517521"/>
                </a:lnTo>
                <a:lnTo>
                  <a:pt x="730187" y="6603627"/>
                </a:lnTo>
                <a:lnTo>
                  <a:pt x="710559" y="6517521"/>
                </a:lnTo>
                <a:close/>
                <a:moveTo>
                  <a:pt x="428816" y="6517521"/>
                </a:moveTo>
                <a:lnTo>
                  <a:pt x="385763" y="6660609"/>
                </a:lnTo>
                <a:lnTo>
                  <a:pt x="428816" y="6660609"/>
                </a:lnTo>
                <a:lnTo>
                  <a:pt x="434514" y="6634651"/>
                </a:lnTo>
                <a:lnTo>
                  <a:pt x="471869" y="6634651"/>
                </a:lnTo>
                <a:lnTo>
                  <a:pt x="477567" y="6660609"/>
                </a:lnTo>
                <a:lnTo>
                  <a:pt x="520620" y="6660609"/>
                </a:lnTo>
                <a:lnTo>
                  <a:pt x="477567" y="6517521"/>
                </a:lnTo>
                <a:close/>
                <a:moveTo>
                  <a:pt x="593728" y="6513050"/>
                </a:moveTo>
                <a:cubicBezTo>
                  <a:pt x="560904" y="6511625"/>
                  <a:pt x="526477" y="6527651"/>
                  <a:pt x="532650" y="6567538"/>
                </a:cubicBezTo>
                <a:cubicBezTo>
                  <a:pt x="533283" y="6539048"/>
                  <a:pt x="588999" y="6526385"/>
                  <a:pt x="624454" y="6557409"/>
                </a:cubicBezTo>
                <a:cubicBezTo>
                  <a:pt x="625720" y="6537781"/>
                  <a:pt x="625087" y="6528917"/>
                  <a:pt x="624454" y="6520054"/>
                </a:cubicBezTo>
                <a:cubicBezTo>
                  <a:pt x="615433" y="6515938"/>
                  <a:pt x="604669" y="6513524"/>
                  <a:pt x="593728" y="6513050"/>
                </a:cubicBezTo>
                <a:close/>
                <a:moveTo>
                  <a:pt x="8248799" y="5588150"/>
                </a:moveTo>
                <a:lnTo>
                  <a:pt x="12192000" y="5588150"/>
                </a:lnTo>
                <a:lnTo>
                  <a:pt x="12192000" y="6858000"/>
                </a:lnTo>
                <a:lnTo>
                  <a:pt x="8248799" y="6858000"/>
                </a:lnTo>
                <a:close/>
                <a:moveTo>
                  <a:pt x="0" y="5588150"/>
                </a:moveTo>
                <a:lnTo>
                  <a:pt x="8242449" y="5588150"/>
                </a:lnTo>
                <a:lnTo>
                  <a:pt x="8242449" y="6858000"/>
                </a:lnTo>
                <a:lnTo>
                  <a:pt x="0" y="6858000"/>
                </a:lnTo>
                <a:close/>
                <a:moveTo>
                  <a:pt x="8248799" y="0"/>
                </a:moveTo>
                <a:lnTo>
                  <a:pt x="12192000" y="0"/>
                </a:lnTo>
                <a:lnTo>
                  <a:pt x="12192000" y="5581800"/>
                </a:lnTo>
                <a:lnTo>
                  <a:pt x="8248799" y="5581800"/>
                </a:lnTo>
                <a:close/>
                <a:moveTo>
                  <a:pt x="0" y="0"/>
                </a:moveTo>
                <a:lnTo>
                  <a:pt x="8242449" y="0"/>
                </a:lnTo>
                <a:lnTo>
                  <a:pt x="8242449" y="5581800"/>
                </a:lnTo>
                <a:lnTo>
                  <a:pt x="0" y="558180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effectLst>
            <a:innerShdw dist="6858000" dir="16200000">
              <a:schemeClr val="bg1">
                <a:alpha val="75000"/>
              </a:schemeClr>
            </a:innerShdw>
          </a:effectLst>
        </p:spPr>
        <p:txBody>
          <a:bodyPr vert="horz" wrap="square" lIns="0" tIns="0" rIns="396000" bIns="0" rtlCol="0" anchor="ctr" anchorCtr="0">
            <a:noAutofit/>
          </a:bodyPr>
          <a:lstStyle>
            <a:lvl1pPr algn="r">
              <a:defRPr lang="en-US" sz="1200" dirty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on area to insert picture</a:t>
            </a:r>
          </a:p>
        </p:txBody>
      </p:sp>
      <p:sp>
        <p:nvSpPr>
          <p:cNvPr id="31" name="Subtitle">
            <a:extLst>
              <a:ext uri="{FF2B5EF4-FFF2-40B4-BE49-F238E27FC236}">
                <a16:creationId xmlns:a16="http://schemas.microsoft.com/office/drawing/2014/main" id="{31C5EDE2-43DD-43B3-BB7A-D62CA86A44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500"/>
          </a:xfrm>
          <a:custGeom>
            <a:avLst/>
            <a:gdLst>
              <a:gd name="connsiteX0" fmla="*/ 0 w 7488000"/>
              <a:gd name="connsiteY0" fmla="*/ 0 h 1404000"/>
              <a:gd name="connsiteX1" fmla="*/ 7488000 w 7488000"/>
              <a:gd name="connsiteY1" fmla="*/ 0 h 1404000"/>
              <a:gd name="connsiteX2" fmla="*/ 7488000 w 7488000"/>
              <a:gd name="connsiteY2" fmla="*/ 1404000 h 1404000"/>
              <a:gd name="connsiteX3" fmla="*/ 0 w 7488000"/>
              <a:gd name="connsiteY3" fmla="*/ 1404000 h 14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8000" h="1404000">
                <a:moveTo>
                  <a:pt x="0" y="0"/>
                </a:moveTo>
                <a:lnTo>
                  <a:pt x="7488000" y="0"/>
                </a:lnTo>
                <a:lnTo>
                  <a:pt x="7488000" y="1404000"/>
                </a:lnTo>
                <a:lnTo>
                  <a:pt x="0" y="1404000"/>
                </a:lnTo>
                <a:close/>
              </a:path>
            </a:pathLst>
          </a:custGeom>
        </p:spPr>
        <p:txBody>
          <a:bodyPr wrap="square" tIns="3600"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MIO_AGENDA_IGNORE_NAVIGATION" hidden="1">
            <a:extLst>
              <a:ext uri="{FF2B5EF4-FFF2-40B4-BE49-F238E27FC236}">
                <a16:creationId xmlns:a16="http://schemas.microsoft.com/office/drawing/2014/main" id="{7436A9C2-752F-4995-A51D-AE91EE48A611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IO_AGENDA_IGNORE_CHAPTER_REFERENCE" hidden="1">
            <a:extLst>
              <a:ext uri="{FF2B5EF4-FFF2-40B4-BE49-F238E27FC236}">
                <a16:creationId xmlns:a16="http://schemas.microsoft.com/office/drawing/2014/main" id="{11E14894-3CE6-409D-A8A1-D4A67320ADD6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E082-E024-4765-9547-F36CE94FD081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2E854DC7-FAAD-4AD7-A72A-54622E50304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B8736-DAE3-4494-A952-94C6F86E5DD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F97BD-6511-40C2-9E6E-92C21C0460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7674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960">
          <p15:clr>
            <a:srgbClr val="547EBF"/>
          </p15:clr>
        </p15:guide>
        <p15:guide id="2" orient="horz" pos="509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1747">
          <p15:clr>
            <a:srgbClr val="547EBF"/>
          </p15:clr>
        </p15:guide>
        <p15:guide id="5" orient="horz" pos="2632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4" preserve="1">
  <p:cSld name="Chapter Slide 4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Hide background Logo">
            <a:extLst>
              <a:ext uri="{FF2B5EF4-FFF2-40B4-BE49-F238E27FC236}">
                <a16:creationId xmlns:a16="http://schemas.microsoft.com/office/drawing/2014/main" id="{4136C739-EC55-45E2-B880-3847C17CF8BB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 flipH="1"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693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18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35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4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232696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373052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4DDF64-5C69-4AFA-9635-10096106A64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3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41304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5325" y="808200"/>
            <a:ext cx="711358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773800"/>
            <a:ext cx="7113588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5169554C-ED38-41F8-830C-EF173FD80926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F0815C98-6F33-481C-B400-1F08952FA7B4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Logo">
            <a:extLst>
              <a:ext uri="{FF2B5EF4-FFF2-40B4-BE49-F238E27FC236}">
                <a16:creationId xmlns:a16="http://schemas.microsoft.com/office/drawing/2014/main" id="{364DBF74-98A0-4E0A-A943-3BF4DFA456E1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22322-7498-40F8-BEAB-2B540EAD49E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1C53B78-E616-423D-9CC7-E40543DBA80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F0FCF-AFC4-4BF8-A68B-2DC81BF170E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8B372-2A1E-4510-B277-0C385ECF879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47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pos="7319">
          <p15:clr>
            <a:srgbClr val="FFFFFF"/>
          </p15:clr>
        </p15:guide>
        <p15:guide id="3" orient="horz" pos="509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" type="twoObj" preserve="1">
  <p:cSld name="Title 2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0CAC78B5-1779-4709-AF35-4B8166EA2A8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5241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right">
            <a:extLst>
              <a:ext uri="{FF2B5EF4-FFF2-40B4-BE49-F238E27FC236}">
                <a16:creationId xmlns:a16="http://schemas.microsoft.com/office/drawing/2014/main" id="{E89E6773-5B9E-4C7D-B1BE-54C5F7F4832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369799"/>
            <a:ext cx="5241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B5EB7-FEDE-4F62-8CA4-FA996173ABE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71A1833-FAE1-44C3-9B0A-EE1B16BE8780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CD819-C2C1-4105-A401-FB1FCBF4F69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6AC08-326C-4149-9875-2CE49F374AC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3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" type="objAndTwoObj" preserve="1">
  <p:cSld name="Title 3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F5838B5B-8D44-4948-9685-83EA5B4F67B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336962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center">
            <a:extLst>
              <a:ext uri="{FF2B5EF4-FFF2-40B4-BE49-F238E27FC236}">
                <a16:creationId xmlns:a16="http://schemas.microsoft.com/office/drawing/2014/main" id="{32BB11D2-EA02-41A0-9EE7-358732E361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369799"/>
            <a:ext cx="3368950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right">
            <a:extLst>
              <a:ext uri="{FF2B5EF4-FFF2-40B4-BE49-F238E27FC236}">
                <a16:creationId xmlns:a16="http://schemas.microsoft.com/office/drawing/2014/main" id="{CF21524C-67FC-4C50-BAB0-4B436AB19D3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369799"/>
            <a:ext cx="3369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283F9-9BAE-49C1-8215-98BC764F262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F8F69ED-2428-4A80-94E8-54798B34528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85F4D-A4CF-4983-9CA8-23B010115B4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2CEB6-3AF0-4ED5-B22D-724138DD085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pos="7083">
          <p15:clr>
            <a:srgbClr val="547EBF"/>
          </p15:clr>
        </p15:guide>
        <p15:guide id="3" orient="horz" pos="27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2366">
          <p15:clr>
            <a:srgbClr val="547EBF"/>
          </p15:clr>
        </p15:guide>
        <p15:guide id="10" pos="2602">
          <p15:clr>
            <a:srgbClr val="547EBF"/>
          </p15:clr>
        </p15:guide>
        <p15:guide id="11" pos="4724">
          <p15:clr>
            <a:srgbClr val="547EBF"/>
          </p15:clr>
        </p15:guide>
        <p15:guide id="12" pos="4960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Logo">
            <a:extLst>
              <a:ext uri="{FF2B5EF4-FFF2-40B4-BE49-F238E27FC236}">
                <a16:creationId xmlns:a16="http://schemas.microsoft.com/office/drawing/2014/main" id="{3C2628D1-2C4E-466C-8ED2-0BBF936C9D6A}"/>
              </a:ext>
            </a:extLst>
          </p:cNvPr>
          <p:cNvSpPr>
            <a:spLocks/>
          </p:cNvSpPr>
          <p:nvPr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grpSp>
        <p:nvGrpSpPr>
          <p:cNvPr id="5" name="Supporting lines">
            <a:extLst>
              <a:ext uri="{FF2B5EF4-FFF2-40B4-BE49-F238E27FC236}">
                <a16:creationId xmlns:a16="http://schemas.microsoft.com/office/drawing/2014/main" id="{9FB53A73-69D2-4671-A9D6-A17A4290BC4E}"/>
              </a:ext>
            </a:extLst>
          </p:cNvPr>
          <p:cNvGrpSpPr/>
          <p:nvPr/>
        </p:nvGrpSpPr>
        <p:grpSpPr>
          <a:xfrm>
            <a:off x="-128400" y="-127800"/>
            <a:ext cx="12121200" cy="6832800"/>
            <a:chOff x="-128400" y="-127800"/>
            <a:chExt cx="12121200" cy="6832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2E4C7E6-3387-41F8-9EAD-E47B5A9ECA1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0A978A-7BAF-49DB-BABC-A990A008804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8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86BBF64-B330-4470-9A1F-E5A4734EF75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6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7A0477-93D8-48A8-A035-9D98267DCD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3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31A1A94-C93E-49F0-B200-89371B61037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50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6AAF536-9BA6-4AFE-9100-FE58B83D236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88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151686A-15C4-4FFA-961B-4F76D94DB43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25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62E777-8C52-479C-AC60-2C9D5D43FE1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3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3D75036-1DD3-4854-B5B9-6595551F241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007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957112-40AF-4ACF-B51F-4C590B3738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381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AEF7E8-D2DC-4C57-88BD-3553A56B07D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756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534FF11-DBBB-413C-8314-F1C8439500E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130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1914CF2-B9C8-42DF-AF06-9236BFFE9C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504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975562-75F0-4BD4-A751-F473B6A1432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879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7830BB-D9CA-42CE-99C6-66622F1AA11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253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9AC6A6-E6E5-4285-A4EA-35CABC76674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628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CB627BA-14B2-4460-BD26-FBBD93F039A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02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B23F7E5-6F7C-4F74-863A-A62D2D396A2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376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36211D-106F-4F9D-9F9F-CA0674A5A8C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751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2CABEE8-FAF4-4440-AF4B-22004B9C277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125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0A0087-F3D5-4F3B-A1DF-5B2789DD55A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00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677234F-1CE8-4B48-955E-1245838A1E0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874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1F9C2D-8377-4DE3-BFFF-118ACDB8F39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48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0AA66E6-ABA6-4C8F-84CE-FEED5DC95B2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623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C38C08E-3768-4D40-B253-1BE54C53BB8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997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46208E7-BDF9-42EE-8F8E-364F4231B30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37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4644024-66E6-49F2-B6F2-53D748DA91D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74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B410132-405B-4ABA-A92D-420B11E0E17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12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50FE52E-B465-485B-A2FD-F5D406407B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49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24ADCC-0F7F-4654-87EF-EC655FCE31D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86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CF4FD21-530C-4ACC-9F46-27D654CF920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24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D797CB6-894E-4FCA-881E-5BC1BF9B95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61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89FFA9F-0A14-4344-BF56-120CBB213BC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9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A3A1F9D-5070-4758-AEA3-63BFA2645D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43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C12C6A6-7BD2-467A-8763-05F4FA055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8082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8D367F6-6242-48A1-81AC-25136EA76E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1826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03129A-3612-420D-BC50-908283471D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36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B300CA-A1A7-4367-9576-17557304AF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04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F0368B5-E16D-49D8-82F1-7825D0F2F6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28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E5AD53C-5B62-499E-8A20-3700DE0EDF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517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863D99-0BC1-4BDB-8690-56085CBD79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7050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Content Grid" hidden="1">
            <a:extLst>
              <a:ext uri="{FF2B5EF4-FFF2-40B4-BE49-F238E27FC236}">
                <a16:creationId xmlns:a16="http://schemas.microsoft.com/office/drawing/2014/main" id="{016A9DD2-7240-460D-8F15-EB07954CC749}"/>
              </a:ext>
            </a:extLst>
          </p:cNvPr>
          <p:cNvGrpSpPr>
            <a:grpSpLocks/>
          </p:cNvGrpSpPr>
          <p:nvPr>
            <p:custDataLst>
              <p:tags r:id="rId31"/>
            </p:custDataLst>
          </p:nvPr>
        </p:nvGrpSpPr>
        <p:grpSpPr>
          <a:xfrm>
            <a:off x="386400" y="1369800"/>
            <a:ext cx="10872000" cy="4680163"/>
            <a:chOff x="386400" y="1369800"/>
            <a:chExt cx="10872000" cy="4680163"/>
          </a:xfrm>
        </p:grpSpPr>
        <p:cxnSp>
          <p:nvCxnSpPr>
            <p:cNvPr id="90" name="Straight Connector 89" hidden="1">
              <a:extLst>
                <a:ext uri="{FF2B5EF4-FFF2-40B4-BE49-F238E27FC236}">
                  <a16:creationId xmlns:a16="http://schemas.microsoft.com/office/drawing/2014/main" id="{82832892-2597-4AE7-96D4-621BF4776E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B19210E7-8435-44B0-8CC5-E71D6BDDD7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77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39233C6B-DFD3-4832-8671-4D56EE3A8A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30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13C16988-56C0-4781-B480-F5CF0F46E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83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E3D5CB83-557E-41D9-A7E7-CFA309C57A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 hidden="1">
              <a:extLst>
                <a:ext uri="{FF2B5EF4-FFF2-40B4-BE49-F238E27FC236}">
                  <a16:creationId xmlns:a16="http://schemas.microsoft.com/office/drawing/2014/main" id="{F4B3DCB7-9BA6-446D-B8B7-A43198EFA5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24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11E9F8A6-9BF4-4D3E-8089-DD140A8AF6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70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57CB75BD-D2D9-4256-B5E7-32F489A938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17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540868F0-DB12-4E17-B1DB-A3FFD300E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64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A7DD42A3-FD09-4C13-8866-B56B9607FF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11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6FBC1860-5818-42EB-AE1A-9B6D4BA03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58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982A4B0E-EF82-4FCD-B19A-D6995ACD30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604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B29B5915-F6DB-40AA-B721-690E01F833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A880744-6C30-4956-9500-51EBB5086C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900AD28B-C92E-4F85-8046-E6126B7173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4C33EBF-AD8E-45EA-9B82-65E12E1A2A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3C413DF0-6EC9-487B-B6EF-2769C7D5F0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1370013"/>
              <a:ext cx="0" cy="467995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A4E2AA63-CE89-4893-A45D-7811709C5D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 hidden="1">
              <a:extLst>
                <a:ext uri="{FF2B5EF4-FFF2-40B4-BE49-F238E27FC236}">
                  <a16:creationId xmlns:a16="http://schemas.microsoft.com/office/drawing/2014/main" id="{F631F5B1-A6ED-49B4-91D2-E3947FCBF4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 hidden="1">
              <a:extLst>
                <a:ext uri="{FF2B5EF4-FFF2-40B4-BE49-F238E27FC236}">
                  <a16:creationId xmlns:a16="http://schemas.microsoft.com/office/drawing/2014/main" id="{E84F6276-880E-4D15-8DAF-05D51455AD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626022CA-9F72-4133-B7B9-3E52699C0E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42343559-BFBA-4C3E-9209-D9CAF68152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 hidden="1">
              <a:extLst>
                <a:ext uri="{FF2B5EF4-FFF2-40B4-BE49-F238E27FC236}">
                  <a16:creationId xmlns:a16="http://schemas.microsoft.com/office/drawing/2014/main" id="{D52F67DD-E6B8-4BCD-A1DB-A1D4A8DE8F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 hidden="1">
              <a:extLst>
                <a:ext uri="{FF2B5EF4-FFF2-40B4-BE49-F238E27FC236}">
                  <a16:creationId xmlns:a16="http://schemas.microsoft.com/office/drawing/2014/main" id="{3172709B-D69F-47C4-AC8D-DEF42B156F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 hidden="1">
              <a:extLst>
                <a:ext uri="{FF2B5EF4-FFF2-40B4-BE49-F238E27FC236}">
                  <a16:creationId xmlns:a16="http://schemas.microsoft.com/office/drawing/2014/main" id="{D26E2B03-97E1-48ED-B853-A22EDAE34F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 hidden="1">
              <a:extLst>
                <a:ext uri="{FF2B5EF4-FFF2-40B4-BE49-F238E27FC236}">
                  <a16:creationId xmlns:a16="http://schemas.microsoft.com/office/drawing/2014/main" id="{81F0634A-F5A3-423C-AF13-71056C602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 hidden="1">
              <a:extLst>
                <a:ext uri="{FF2B5EF4-FFF2-40B4-BE49-F238E27FC236}">
                  <a16:creationId xmlns:a16="http://schemas.microsoft.com/office/drawing/2014/main" id="{1811074E-FE7B-487A-9DC9-998D7A519F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 hidden="1">
              <a:extLst>
                <a:ext uri="{FF2B5EF4-FFF2-40B4-BE49-F238E27FC236}">
                  <a16:creationId xmlns:a16="http://schemas.microsoft.com/office/drawing/2014/main" id="{4B4651AB-0BCF-47DC-ACA4-AFF3274E36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 hidden="1">
              <a:extLst>
                <a:ext uri="{FF2B5EF4-FFF2-40B4-BE49-F238E27FC236}">
                  <a16:creationId xmlns:a16="http://schemas.microsoft.com/office/drawing/2014/main" id="{BBAF41AC-94C0-4628-831A-7CC54CABA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 hidden="1">
              <a:extLst>
                <a:ext uri="{FF2B5EF4-FFF2-40B4-BE49-F238E27FC236}">
                  <a16:creationId xmlns:a16="http://schemas.microsoft.com/office/drawing/2014/main" id="{FD5FFD6B-DCBB-4D3F-8A11-8EF149657B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 hidden="1">
              <a:extLst>
                <a:ext uri="{FF2B5EF4-FFF2-40B4-BE49-F238E27FC236}">
                  <a16:creationId xmlns:a16="http://schemas.microsoft.com/office/drawing/2014/main" id="{DDCD2B4B-B680-4E86-BF3C-ED9D58EF6D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 hidden="1">
              <a:extLst>
                <a:ext uri="{FF2B5EF4-FFF2-40B4-BE49-F238E27FC236}">
                  <a16:creationId xmlns:a16="http://schemas.microsoft.com/office/drawing/2014/main" id="{330D0CD6-750F-4A2A-84CA-61391B3AD5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 hidden="1">
              <a:extLst>
                <a:ext uri="{FF2B5EF4-FFF2-40B4-BE49-F238E27FC236}">
                  <a16:creationId xmlns:a16="http://schemas.microsoft.com/office/drawing/2014/main" id="{7FB36FAA-D5F8-4B20-AB85-A027356E9D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 hidden="1">
              <a:extLst>
                <a:ext uri="{FF2B5EF4-FFF2-40B4-BE49-F238E27FC236}">
                  <a16:creationId xmlns:a16="http://schemas.microsoft.com/office/drawing/2014/main" id="{5E7272A0-3079-4441-B0E3-1B296C406C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 hidden="1">
              <a:extLst>
                <a:ext uri="{FF2B5EF4-FFF2-40B4-BE49-F238E27FC236}">
                  <a16:creationId xmlns:a16="http://schemas.microsoft.com/office/drawing/2014/main" id="{4D6D0597-C4A4-4018-BCE6-4E5755711C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 hidden="1">
              <a:extLst>
                <a:ext uri="{FF2B5EF4-FFF2-40B4-BE49-F238E27FC236}">
                  <a16:creationId xmlns:a16="http://schemas.microsoft.com/office/drawing/2014/main" id="{DFC43681-DD86-42EE-AEBF-C399327C0E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 hidden="1">
              <a:extLst>
                <a:ext uri="{FF2B5EF4-FFF2-40B4-BE49-F238E27FC236}">
                  <a16:creationId xmlns:a16="http://schemas.microsoft.com/office/drawing/2014/main" id="{75986A3B-7D6F-4591-BFB5-C2B58A0130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 hidden="1">
              <a:extLst>
                <a:ext uri="{FF2B5EF4-FFF2-40B4-BE49-F238E27FC236}">
                  <a16:creationId xmlns:a16="http://schemas.microsoft.com/office/drawing/2014/main" id="{77AF5D60-6A2E-4B7A-B95B-196ED827D6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 hidden="1">
              <a:extLst>
                <a:ext uri="{FF2B5EF4-FFF2-40B4-BE49-F238E27FC236}">
                  <a16:creationId xmlns:a16="http://schemas.microsoft.com/office/drawing/2014/main" id="{FB14D75C-3FC5-49E5-93C7-1E5C8D7EC3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 hidden="1">
              <a:extLst>
                <a:ext uri="{FF2B5EF4-FFF2-40B4-BE49-F238E27FC236}">
                  <a16:creationId xmlns:a16="http://schemas.microsoft.com/office/drawing/2014/main" id="{FA9A6FE9-C426-43BE-B7B1-1A8389C7D7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 hidden="1">
              <a:extLst>
                <a:ext uri="{FF2B5EF4-FFF2-40B4-BE49-F238E27FC236}">
                  <a16:creationId xmlns:a16="http://schemas.microsoft.com/office/drawing/2014/main" id="{CA6FCDE4-C28E-402D-A221-89799E3B2B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0" name="Full Grid" hidden="1">
            <a:extLst>
              <a:ext uri="{FF2B5EF4-FFF2-40B4-BE49-F238E27FC236}">
                <a16:creationId xmlns:a16="http://schemas.microsoft.com/office/drawing/2014/main" id="{EAA655A0-4017-4B47-BA09-845E572DCC48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0" y="-70200"/>
            <a:ext cx="12367200" cy="7056000"/>
            <a:chOff x="0" y="-70200"/>
            <a:chExt cx="12367200" cy="7056000"/>
          </a:xfrm>
        </p:grpSpPr>
        <p:cxnSp>
          <p:nvCxnSpPr>
            <p:cNvPr id="301" name="Straight Connector 300" hidden="1">
              <a:extLst>
                <a:ext uri="{FF2B5EF4-FFF2-40B4-BE49-F238E27FC236}">
                  <a16:creationId xmlns:a16="http://schemas.microsoft.com/office/drawing/2014/main" id="{48218EBF-9171-4D8F-A33A-30D1A5E6E3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 hidden="1">
              <a:extLst>
                <a:ext uri="{FF2B5EF4-FFF2-40B4-BE49-F238E27FC236}">
                  <a16:creationId xmlns:a16="http://schemas.microsoft.com/office/drawing/2014/main" id="{6737577C-398F-4B4C-BAB6-A13B2C2B58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 hidden="1">
              <a:extLst>
                <a:ext uri="{FF2B5EF4-FFF2-40B4-BE49-F238E27FC236}">
                  <a16:creationId xmlns:a16="http://schemas.microsoft.com/office/drawing/2014/main" id="{61F3BB77-6340-46D7-AAC4-E788714E87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77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 hidden="1">
              <a:extLst>
                <a:ext uri="{FF2B5EF4-FFF2-40B4-BE49-F238E27FC236}">
                  <a16:creationId xmlns:a16="http://schemas.microsoft.com/office/drawing/2014/main" id="{C32394F9-1C60-48EC-98D6-BA6D5ED17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30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 hidden="1">
              <a:extLst>
                <a:ext uri="{FF2B5EF4-FFF2-40B4-BE49-F238E27FC236}">
                  <a16:creationId xmlns:a16="http://schemas.microsoft.com/office/drawing/2014/main" id="{D2147D71-1001-4518-8300-8371652050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83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 hidden="1">
              <a:extLst>
                <a:ext uri="{FF2B5EF4-FFF2-40B4-BE49-F238E27FC236}">
                  <a16:creationId xmlns:a16="http://schemas.microsoft.com/office/drawing/2014/main" id="{B52B5DD3-B80E-46A0-9CDD-F9D40A5CCB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36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 hidden="1">
              <a:extLst>
                <a:ext uri="{FF2B5EF4-FFF2-40B4-BE49-F238E27FC236}">
                  <a16:creationId xmlns:a16="http://schemas.microsoft.com/office/drawing/2014/main" id="{DA719995-0220-4BB2-8CE9-727CB2069D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90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 hidden="1">
              <a:extLst>
                <a:ext uri="{FF2B5EF4-FFF2-40B4-BE49-F238E27FC236}">
                  <a16:creationId xmlns:a16="http://schemas.microsoft.com/office/drawing/2014/main" id="{CB93CB15-9DE5-4A05-ACB3-BD91B4568D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3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 hidden="1">
              <a:extLst>
                <a:ext uri="{FF2B5EF4-FFF2-40B4-BE49-F238E27FC236}">
                  <a16:creationId xmlns:a16="http://schemas.microsoft.com/office/drawing/2014/main" id="{D4F309E9-DB74-430C-A0E2-5F8AE956D9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342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 hidden="1">
              <a:extLst>
                <a:ext uri="{FF2B5EF4-FFF2-40B4-BE49-F238E27FC236}">
                  <a16:creationId xmlns:a16="http://schemas.microsoft.com/office/drawing/2014/main" id="{A8873914-8F40-4E54-9099-FB5894910A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 hidden="1">
              <a:extLst>
                <a:ext uri="{FF2B5EF4-FFF2-40B4-BE49-F238E27FC236}">
                  <a16:creationId xmlns:a16="http://schemas.microsoft.com/office/drawing/2014/main" id="{324289DE-E0F8-4EDF-8B72-39BDB17E1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70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 hidden="1">
              <a:extLst>
                <a:ext uri="{FF2B5EF4-FFF2-40B4-BE49-F238E27FC236}">
                  <a16:creationId xmlns:a16="http://schemas.microsoft.com/office/drawing/2014/main" id="{48D09DFF-3AC1-4238-A369-3803F5127C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17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 hidden="1">
              <a:extLst>
                <a:ext uri="{FF2B5EF4-FFF2-40B4-BE49-F238E27FC236}">
                  <a16:creationId xmlns:a16="http://schemas.microsoft.com/office/drawing/2014/main" id="{5FBC1CD0-5D1F-458C-86D1-49C908FDF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64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 hidden="1">
              <a:extLst>
                <a:ext uri="{FF2B5EF4-FFF2-40B4-BE49-F238E27FC236}">
                  <a16:creationId xmlns:a16="http://schemas.microsoft.com/office/drawing/2014/main" id="{817E8046-BB5A-4AAF-BB94-F80CBF2CBC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11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 hidden="1">
              <a:extLst>
                <a:ext uri="{FF2B5EF4-FFF2-40B4-BE49-F238E27FC236}">
                  <a16:creationId xmlns:a16="http://schemas.microsoft.com/office/drawing/2014/main" id="{E58CCB74-4B3A-4398-8878-75D153D312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58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 hidden="1">
              <a:extLst>
                <a:ext uri="{FF2B5EF4-FFF2-40B4-BE49-F238E27FC236}">
                  <a16:creationId xmlns:a16="http://schemas.microsoft.com/office/drawing/2014/main" id="{033D2289-FEDB-4F0D-8850-03176839BB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04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 hidden="1">
              <a:extLst>
                <a:ext uri="{FF2B5EF4-FFF2-40B4-BE49-F238E27FC236}">
                  <a16:creationId xmlns:a16="http://schemas.microsoft.com/office/drawing/2014/main" id="{6FA0C498-337E-4BE4-86D5-0B5AA7FDAF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51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 hidden="1">
              <a:extLst>
                <a:ext uri="{FF2B5EF4-FFF2-40B4-BE49-F238E27FC236}">
                  <a16:creationId xmlns:a16="http://schemas.microsoft.com/office/drawing/2014/main" id="{511FCAB4-B04C-4B4F-8C2C-3777519DA7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 hidden="1">
              <a:extLst>
                <a:ext uri="{FF2B5EF4-FFF2-40B4-BE49-F238E27FC236}">
                  <a16:creationId xmlns:a16="http://schemas.microsoft.com/office/drawing/2014/main" id="{540E4E6F-888E-47F6-A35B-46E6BDB233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 hidden="1">
              <a:extLst>
                <a:ext uri="{FF2B5EF4-FFF2-40B4-BE49-F238E27FC236}">
                  <a16:creationId xmlns:a16="http://schemas.microsoft.com/office/drawing/2014/main" id="{8D783BB6-4F64-4BA0-8CB5-576365009A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 hidden="1">
              <a:extLst>
                <a:ext uri="{FF2B5EF4-FFF2-40B4-BE49-F238E27FC236}">
                  <a16:creationId xmlns:a16="http://schemas.microsoft.com/office/drawing/2014/main" id="{2FB8091E-B86B-40C7-B438-5A8DAF3F3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 hidden="1">
              <a:extLst>
                <a:ext uri="{FF2B5EF4-FFF2-40B4-BE49-F238E27FC236}">
                  <a16:creationId xmlns:a16="http://schemas.microsoft.com/office/drawing/2014/main" id="{1C622E4C-DE1D-4D72-950C-F6F7F503C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 hidden="1">
              <a:extLst>
                <a:ext uri="{FF2B5EF4-FFF2-40B4-BE49-F238E27FC236}">
                  <a16:creationId xmlns:a16="http://schemas.microsoft.com/office/drawing/2014/main" id="{E85C9C77-EDDE-4053-851F-97775DB15B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 hidden="1">
              <a:extLst>
                <a:ext uri="{FF2B5EF4-FFF2-40B4-BE49-F238E27FC236}">
                  <a16:creationId xmlns:a16="http://schemas.microsoft.com/office/drawing/2014/main" id="{EDE7F48D-D148-4BD3-9B5A-E908218949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 hidden="1">
              <a:extLst>
                <a:ext uri="{FF2B5EF4-FFF2-40B4-BE49-F238E27FC236}">
                  <a16:creationId xmlns:a16="http://schemas.microsoft.com/office/drawing/2014/main" id="{8119006E-21FF-40D5-AD9A-E735C49E71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 hidden="1">
              <a:extLst>
                <a:ext uri="{FF2B5EF4-FFF2-40B4-BE49-F238E27FC236}">
                  <a16:creationId xmlns:a16="http://schemas.microsoft.com/office/drawing/2014/main" id="{FF71DEC0-BA85-47AC-9B05-C43CBFEA95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 hidden="1">
              <a:extLst>
                <a:ext uri="{FF2B5EF4-FFF2-40B4-BE49-F238E27FC236}">
                  <a16:creationId xmlns:a16="http://schemas.microsoft.com/office/drawing/2014/main" id="{4995F406-2D81-4563-A04C-156ED74282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 hidden="1">
              <a:extLst>
                <a:ext uri="{FF2B5EF4-FFF2-40B4-BE49-F238E27FC236}">
                  <a16:creationId xmlns:a16="http://schemas.microsoft.com/office/drawing/2014/main" id="{71FB6C91-9BEA-4E57-B92F-4BE3DAC3B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 hidden="1">
              <a:extLst>
                <a:ext uri="{FF2B5EF4-FFF2-40B4-BE49-F238E27FC236}">
                  <a16:creationId xmlns:a16="http://schemas.microsoft.com/office/drawing/2014/main" id="{AAF24AF1-EEAD-4D90-965C-9AE126504A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 hidden="1">
              <a:extLst>
                <a:ext uri="{FF2B5EF4-FFF2-40B4-BE49-F238E27FC236}">
                  <a16:creationId xmlns:a16="http://schemas.microsoft.com/office/drawing/2014/main" id="{2BE91DA1-C8BE-44DC-8452-324FE5B387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 hidden="1">
              <a:extLst>
                <a:ext uri="{FF2B5EF4-FFF2-40B4-BE49-F238E27FC236}">
                  <a16:creationId xmlns:a16="http://schemas.microsoft.com/office/drawing/2014/main" id="{B57928EE-5A2E-47A4-86C8-8E08B795D6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 hidden="1">
              <a:extLst>
                <a:ext uri="{FF2B5EF4-FFF2-40B4-BE49-F238E27FC236}">
                  <a16:creationId xmlns:a16="http://schemas.microsoft.com/office/drawing/2014/main" id="{90817F6C-93C7-4A2F-844D-EEC0864B49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1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 hidden="1">
              <a:extLst>
                <a:ext uri="{FF2B5EF4-FFF2-40B4-BE49-F238E27FC236}">
                  <a16:creationId xmlns:a16="http://schemas.microsoft.com/office/drawing/2014/main" id="{A824F516-3C62-4A83-8A2F-C597C14585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99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 hidden="1">
              <a:extLst>
                <a:ext uri="{FF2B5EF4-FFF2-40B4-BE49-F238E27FC236}">
                  <a16:creationId xmlns:a16="http://schemas.microsoft.com/office/drawing/2014/main" id="{575C7B0F-53E6-404C-A096-E20F0508E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 hidden="1">
              <a:extLst>
                <a:ext uri="{FF2B5EF4-FFF2-40B4-BE49-F238E27FC236}">
                  <a16:creationId xmlns:a16="http://schemas.microsoft.com/office/drawing/2014/main" id="{EEBDA4A6-D35F-4D08-87C9-B93A6EAF40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 hidden="1">
              <a:extLst>
                <a:ext uri="{FF2B5EF4-FFF2-40B4-BE49-F238E27FC236}">
                  <a16:creationId xmlns:a16="http://schemas.microsoft.com/office/drawing/2014/main" id="{627F72B9-76BF-4391-9BC9-E3B85369D8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 hidden="1">
              <a:extLst>
                <a:ext uri="{FF2B5EF4-FFF2-40B4-BE49-F238E27FC236}">
                  <a16:creationId xmlns:a16="http://schemas.microsoft.com/office/drawing/2014/main" id="{F31F1370-C081-4B29-83D7-DB2A4E73AC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 hidden="1">
              <a:extLst>
                <a:ext uri="{FF2B5EF4-FFF2-40B4-BE49-F238E27FC236}">
                  <a16:creationId xmlns:a16="http://schemas.microsoft.com/office/drawing/2014/main" id="{DB23C504-C3EB-442F-81C4-06CEFB43D0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 hidden="1">
              <a:extLst>
                <a:ext uri="{FF2B5EF4-FFF2-40B4-BE49-F238E27FC236}">
                  <a16:creationId xmlns:a16="http://schemas.microsoft.com/office/drawing/2014/main" id="{8F2E88F4-224A-4DF8-A1AD-E99EE2D28B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 hidden="1">
              <a:extLst>
                <a:ext uri="{FF2B5EF4-FFF2-40B4-BE49-F238E27FC236}">
                  <a16:creationId xmlns:a16="http://schemas.microsoft.com/office/drawing/2014/main" id="{C5EAE255-8630-4283-BDD8-6EE7C540D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 hidden="1">
              <a:extLst>
                <a:ext uri="{FF2B5EF4-FFF2-40B4-BE49-F238E27FC236}">
                  <a16:creationId xmlns:a16="http://schemas.microsoft.com/office/drawing/2014/main" id="{A561162D-47AF-4E01-B81F-CD78A03E1B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 hidden="1">
              <a:extLst>
                <a:ext uri="{FF2B5EF4-FFF2-40B4-BE49-F238E27FC236}">
                  <a16:creationId xmlns:a16="http://schemas.microsoft.com/office/drawing/2014/main" id="{2C20074D-4C49-46CB-9931-819778D38C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 hidden="1">
              <a:extLst>
                <a:ext uri="{FF2B5EF4-FFF2-40B4-BE49-F238E27FC236}">
                  <a16:creationId xmlns:a16="http://schemas.microsoft.com/office/drawing/2014/main" id="{062FA2EE-A4D8-4A37-BB39-9A8A23ABE2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 hidden="1">
              <a:extLst>
                <a:ext uri="{FF2B5EF4-FFF2-40B4-BE49-F238E27FC236}">
                  <a16:creationId xmlns:a16="http://schemas.microsoft.com/office/drawing/2014/main" id="{6C661B57-DBAB-41A7-B2AC-C814132D3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 hidden="1">
              <a:extLst>
                <a:ext uri="{FF2B5EF4-FFF2-40B4-BE49-F238E27FC236}">
                  <a16:creationId xmlns:a16="http://schemas.microsoft.com/office/drawing/2014/main" id="{209F4A46-4D75-4F8F-88B9-BE8F6A463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 hidden="1">
              <a:extLst>
                <a:ext uri="{FF2B5EF4-FFF2-40B4-BE49-F238E27FC236}">
                  <a16:creationId xmlns:a16="http://schemas.microsoft.com/office/drawing/2014/main" id="{01FB4020-8697-49A5-812E-93760AA24D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 hidden="1">
              <a:extLst>
                <a:ext uri="{FF2B5EF4-FFF2-40B4-BE49-F238E27FC236}">
                  <a16:creationId xmlns:a16="http://schemas.microsoft.com/office/drawing/2014/main" id="{AB981469-9BFE-432D-A134-6F34C8ECD1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 hidden="1">
              <a:extLst>
                <a:ext uri="{FF2B5EF4-FFF2-40B4-BE49-F238E27FC236}">
                  <a16:creationId xmlns:a16="http://schemas.microsoft.com/office/drawing/2014/main" id="{64F910DD-E3AB-4094-BD87-390D194861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 hidden="1">
              <a:extLst>
                <a:ext uri="{FF2B5EF4-FFF2-40B4-BE49-F238E27FC236}">
                  <a16:creationId xmlns:a16="http://schemas.microsoft.com/office/drawing/2014/main" id="{8172B6B2-B6E9-42F2-9E21-D99612FECB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6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 hidden="1">
              <a:extLst>
                <a:ext uri="{FF2B5EF4-FFF2-40B4-BE49-F238E27FC236}">
                  <a16:creationId xmlns:a16="http://schemas.microsoft.com/office/drawing/2014/main" id="{FF9B3914-70C1-4B52-B02C-76628BFC9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 hidden="1">
              <a:extLst>
                <a:ext uri="{FF2B5EF4-FFF2-40B4-BE49-F238E27FC236}">
                  <a16:creationId xmlns:a16="http://schemas.microsoft.com/office/drawing/2014/main" id="{FFD30D47-D357-4EF4-A460-4DCBFC957D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985800"/>
              <a:ext cx="123672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 useBgFill="1">
        <p:nvSpPr>
          <p:cNvPr id="3" name="Title Placeholder">
            <a:extLst>
              <a:ext uri="{FF2B5EF4-FFF2-40B4-BE49-F238E27FC236}">
                <a16:creationId xmlns:a16="http://schemas.microsoft.com/office/drawing/2014/main" id="{6204A2EB-1C19-4C64-81DC-1BDFEC05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  <a:prstGeom prst="rect">
            <a:avLst/>
          </a:prstGeom>
        </p:spPr>
        <p:txBody>
          <a:bodyPr vert="horz" wrap="square" lIns="0" tIns="360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EDC0CEFE-B93D-446C-A98D-4EBC1C91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764" y="1370012"/>
            <a:ext cx="10858500" cy="4679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A27FC136-A26A-487A-91EC-E1BE2A7C6D4D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135064" y="6518273"/>
            <a:ext cx="1076536" cy="139926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DDEC559E-07BB-4B63-8C94-01E860D5679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  <p:sp>
        <p:nvSpPr>
          <p:cNvPr id="102" name="empower - DO NOT DELETE!!!" hidden="1">
            <a:extLst>
              <a:ext uri="{FF2B5EF4-FFF2-40B4-BE49-F238E27FC236}">
                <a16:creationId xmlns:a16="http://schemas.microsoft.com/office/drawing/2014/main" id="{FED25113-06BE-4303-8C56-C7ECFD0C1D9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3" name="Note Footer" hidden="1">
            <a:extLst>
              <a:ext uri="{FF2B5EF4-FFF2-40B4-BE49-F238E27FC236}">
                <a16:creationId xmlns:a16="http://schemas.microsoft.com/office/drawing/2014/main" id="{874FC37C-0743-4F3A-A2FA-52CD313C8FD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-3170400" y="22636"/>
            <a:ext cx="2901600" cy="2376764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t"/>
          <a:lstStyle/>
          <a:p>
            <a:pPr algn="l"/>
            <a:r>
              <a:rPr lang="en-US" sz="1200" b="1" dirty="0"/>
              <a:t>Add image</a:t>
            </a:r>
          </a:p>
          <a:p>
            <a:pPr algn="l"/>
            <a:r>
              <a:rPr lang="en-US" sz="1200" dirty="0"/>
              <a:t>To add an image to this slide you can drag an image to the slide. Or click the icon to select the image.</a:t>
            </a:r>
          </a:p>
          <a:p>
            <a:pPr algn="l"/>
            <a:r>
              <a:rPr lang="en-US" sz="1200" dirty="0"/>
              <a:t>If you want to reposition the image right click it and select Crop. Now you can use the round handles to change the size or drag the image to reposition it.</a:t>
            </a:r>
          </a:p>
        </p:txBody>
      </p:sp>
      <p:sp>
        <p:nvSpPr>
          <p:cNvPr id="104" name="Note Image" hidden="1">
            <a:extLst>
              <a:ext uri="{FF2B5EF4-FFF2-40B4-BE49-F238E27FC236}">
                <a16:creationId xmlns:a16="http://schemas.microsoft.com/office/drawing/2014/main" id="{490EDF33-79D6-42D6-A539-7968E42924E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-3170400" y="4892400"/>
            <a:ext cx="2901600" cy="1965600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ctr"/>
          <a:lstStyle/>
          <a:p>
            <a:pPr algn="l"/>
            <a:r>
              <a:rPr lang="en-US" sz="1200" b="1" dirty="0"/>
              <a:t>Add footer</a:t>
            </a:r>
          </a:p>
          <a:p>
            <a:pPr algn="l"/>
            <a:r>
              <a:rPr lang="en-US" sz="1200" dirty="0"/>
              <a:t>You can edit the footer (e.g. presentation description, date) using the slide via the </a:t>
            </a:r>
            <a:r>
              <a:rPr lang="en-US" sz="1200" b="1" dirty="0"/>
              <a:t>empower(R) presentation settings.</a:t>
            </a:r>
          </a:p>
          <a:p>
            <a:pPr algn="l"/>
            <a:r>
              <a:rPr lang="en-US" sz="1200" dirty="0"/>
              <a:t>Select and set the elements you want to show on either one or all slides.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629C-9AF9-4125-871F-9B525100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8400" y="6518277"/>
            <a:ext cx="8985600" cy="139924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BB2D-86F7-7E0E-51F4-AD7D3985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</a:t>
            </a:r>
            <a:fld id="{80AA4FC3-2611-470F-8F65-3665378A669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7F7C8-1D47-8548-3BD2-72084A70831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888788" y="6687820"/>
            <a:ext cx="26511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79" r:id="rId3"/>
    <p:sldLayoutId id="2147483659" r:id="rId4"/>
    <p:sldLayoutId id="2147483653" r:id="rId5"/>
    <p:sldLayoutId id="2147483672" r:id="rId6"/>
    <p:sldLayoutId id="2147483674" r:id="rId7"/>
    <p:sldLayoutId id="2147483683" r:id="rId8"/>
    <p:sldLayoutId id="2147483682" r:id="rId9"/>
    <p:sldLayoutId id="2147483681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671" r:id="rId27"/>
    <p:sldLayoutId id="2147483678" r:id="rId28"/>
    <p:sldLayoutId id="2147483680" r:id="rId29"/>
  </p:sldLayoutIdLst>
  <p:hf hdr="0"/>
  <p:txStyles>
    <p:titleStyle>
      <a:lvl1pPr algn="l" defTabSz="374400" rtl="0" eaLnBrk="1" latinLnBrk="0" hangingPunct="1">
        <a:lnSpc>
          <a:spcPct val="100000"/>
        </a:lnSpc>
        <a:spcBef>
          <a:spcPct val="0"/>
        </a:spcBef>
        <a:spcAft>
          <a:spcPts val="737"/>
        </a:spcAft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339725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86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A955-CFC4-4F04-83D3-B7228211B3D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EAA70-3028-435F-B1FC-D31DD2179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</p:spPr>
        <p:txBody>
          <a:bodyPr/>
          <a:lstStyle/>
          <a:p>
            <a:fld id="{A2218858-49EA-4BF8-8EFE-B88A4580565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4E44F1-7D5E-4F87-918E-B7456E02747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FA7A119-91B3-4EF8-8BAA-ABA30524E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6508DA1-A757-4321-A5F7-822E5A794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D2F8F6-D39E-421C-9E1D-A0E9BFFD961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0F3688-3D64-41CE-9799-8D7464E0D0C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3D0E2B-4147-4A92-93E9-4BF7D07B2FB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3B1B1E-8EDF-4CB0-90F2-B82E438C177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9CA04-15E2-4EA1-BC06-208124904FF1}"/>
              </a:ext>
            </a:extLst>
          </p:cNvPr>
          <p:cNvSpPr>
            <a:spLocks noGrp="1"/>
          </p:cNvSpPr>
          <p:nvPr>
            <p:ph type="dt" sz="half" idx="8"/>
          </p:nvPr>
        </p:nvSpPr>
        <p:spPr/>
        <p:txBody>
          <a:bodyPr/>
          <a:lstStyle/>
          <a:p>
            <a:fld id="{63DDB710-0227-4EAB-8159-7458BF5EFB73}" type="datetime4">
              <a:rPr lang="en-US"/>
              <a:pPr/>
              <a:t>April 10, 2024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BDC45-E43D-F262-BEFB-A25D4E635772}"/>
              </a:ext>
            </a:extLst>
          </p:cNvPr>
          <p:cNvSpPr txBox="1"/>
          <p:nvPr/>
        </p:nvSpPr>
        <p:spPr>
          <a:xfrm>
            <a:off x="4515112" y="4320367"/>
            <a:ext cx="5096401" cy="1754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chemeClr val="lt1"/>
                </a:solidFill>
              </a:rPr>
              <a:t>CREATION DATE: YYYY-MM-DD</a:t>
            </a:r>
          </a:p>
        </p:txBody>
      </p:sp>
    </p:spTree>
    <p:extLst>
      <p:ext uri="{BB962C8B-B14F-4D97-AF65-F5344CB8AC3E}">
        <p14:creationId xmlns:p14="http://schemas.microsoft.com/office/powerpoint/2010/main" val="299571181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2512CE9-93E0-6839-6CD3-A833250F90C2}"/>
              </a:ext>
            </a:extLst>
          </p:cNvPr>
          <p:cNvSpPr/>
          <p:nvPr/>
        </p:nvSpPr>
        <p:spPr>
          <a:xfrm>
            <a:off x="1096486" y="2934186"/>
            <a:ext cx="7437914" cy="292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8888242-FCC7-4F60-84D4-FD7B2070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D1E9E1-C231-A577-E8C1-BA29CF80B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64EF1-46CA-BC4D-2E89-AF9F6A4A6372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C14CD3A7-9E40-46FB-A41D-9CC29415685D}" type="datetime4">
              <a:rPr lang="en-US"/>
              <a:pPr/>
              <a:t>April 10,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34B85-B5F8-9AA1-E8CA-FE9E8F0BED6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EF9B8-B25D-F062-5681-ABA68DBEA6A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A2218858-49EA-4BF8-8EFE-B88A4580565A}" type="slidenum">
              <a:rPr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8BF85-C481-F2A1-669F-9355CF411DF5}"/>
              </a:ext>
            </a:extLst>
          </p:cNvPr>
          <p:cNvSpPr/>
          <p:nvPr/>
        </p:nvSpPr>
        <p:spPr>
          <a:xfrm>
            <a:off x="1676400" y="2654524"/>
            <a:ext cx="1752600" cy="4696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D9F18-7E16-C06F-ABBC-0BF034E2A94D}"/>
              </a:ext>
            </a:extLst>
          </p:cNvPr>
          <p:cNvSpPr/>
          <p:nvPr/>
        </p:nvSpPr>
        <p:spPr>
          <a:xfrm>
            <a:off x="5334000" y="2578324"/>
            <a:ext cx="1752600" cy="4696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8B376-790A-076F-FF68-4A5F9F7EA065}"/>
              </a:ext>
            </a:extLst>
          </p:cNvPr>
          <p:cNvSpPr/>
          <p:nvPr/>
        </p:nvSpPr>
        <p:spPr>
          <a:xfrm>
            <a:off x="1828800" y="3770126"/>
            <a:ext cx="5715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FAB642-C763-1012-4816-36467711E3D1}"/>
              </a:ext>
            </a:extLst>
          </p:cNvPr>
          <p:cNvCxnSpPr/>
          <p:nvPr/>
        </p:nvCxnSpPr>
        <p:spPr>
          <a:xfrm flipV="1">
            <a:off x="2438400" y="3124200"/>
            <a:ext cx="0" cy="685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67D75-D999-46E2-A526-B63BAEA367A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210300" y="3048000"/>
            <a:ext cx="0" cy="762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220BDF-1B3E-A1E3-A0C9-80C5C16433A2}"/>
              </a:ext>
            </a:extLst>
          </p:cNvPr>
          <p:cNvSpPr/>
          <p:nvPr/>
        </p:nvSpPr>
        <p:spPr>
          <a:xfrm>
            <a:off x="3352800" y="1467923"/>
            <a:ext cx="2200835" cy="5458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BGP  (connection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B16C7A-05E6-DDF4-4AED-E5F4C0C4BD19}"/>
              </a:ext>
            </a:extLst>
          </p:cNvPr>
          <p:cNvSpPr/>
          <p:nvPr/>
        </p:nvSpPr>
        <p:spPr>
          <a:xfrm>
            <a:off x="6553200" y="3255692"/>
            <a:ext cx="1066799" cy="406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</a:t>
            </a:r>
            <a:br>
              <a:rPr lang="en-US" dirty="0"/>
            </a:br>
            <a:r>
              <a:rPr lang="en-US" dirty="0"/>
              <a:t>VLAN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4DC056-5D0E-2074-1787-7DA3A7230BA0}"/>
              </a:ext>
            </a:extLst>
          </p:cNvPr>
          <p:cNvSpPr/>
          <p:nvPr/>
        </p:nvSpPr>
        <p:spPr>
          <a:xfrm>
            <a:off x="1227460" y="3258800"/>
            <a:ext cx="1066799" cy="406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</a:t>
            </a:r>
            <a:br>
              <a:rPr lang="en-US" dirty="0"/>
            </a:br>
            <a:r>
              <a:rPr lang="en-US" dirty="0"/>
              <a:t>VLAN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B19B8B-7E60-6166-332B-00831A1224BA}"/>
              </a:ext>
            </a:extLst>
          </p:cNvPr>
          <p:cNvCxnSpPr>
            <a:stCxn id="2" idx="0"/>
            <a:endCxn id="15" idx="3"/>
          </p:cNvCxnSpPr>
          <p:nvPr/>
        </p:nvCxnSpPr>
        <p:spPr>
          <a:xfrm flipV="1">
            <a:off x="2552700" y="1933857"/>
            <a:ext cx="1122405" cy="72066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2A1E3C-85F5-33E0-C2F7-1588F008AC32}"/>
              </a:ext>
            </a:extLst>
          </p:cNvPr>
          <p:cNvCxnSpPr>
            <a:stCxn id="3" idx="0"/>
            <a:endCxn id="15" idx="5"/>
          </p:cNvCxnSpPr>
          <p:nvPr/>
        </p:nvCxnSpPr>
        <p:spPr>
          <a:xfrm flipH="1" flipV="1">
            <a:off x="5231330" y="1933857"/>
            <a:ext cx="978970" cy="64446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1CD94CF-5814-F5CA-648E-F942992A581F}"/>
              </a:ext>
            </a:extLst>
          </p:cNvPr>
          <p:cNvSpPr/>
          <p:nvPr/>
        </p:nvSpPr>
        <p:spPr>
          <a:xfrm>
            <a:off x="7534835" y="1723588"/>
            <a:ext cx="1181100" cy="2049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L3OUt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2D8ED3-2D5B-6E85-EFFE-99B6237F34F8}"/>
              </a:ext>
            </a:extLst>
          </p:cNvPr>
          <p:cNvSpPr/>
          <p:nvPr/>
        </p:nvSpPr>
        <p:spPr>
          <a:xfrm>
            <a:off x="6134100" y="2191224"/>
            <a:ext cx="838200" cy="1393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E08CE8-ED76-C576-2DF3-669CBD639FC4}"/>
              </a:ext>
            </a:extLst>
          </p:cNvPr>
          <p:cNvSpPr/>
          <p:nvPr/>
        </p:nvSpPr>
        <p:spPr>
          <a:xfrm>
            <a:off x="1817594" y="2154095"/>
            <a:ext cx="838200" cy="1393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1D2878-CC47-F0CD-B38B-7157D0AC4F22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236694" y="2293461"/>
            <a:ext cx="0" cy="35222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1940D4-4C24-04B1-ED81-080D5B360269}"/>
              </a:ext>
            </a:extLst>
          </p:cNvPr>
          <p:cNvCxnSpPr>
            <a:stCxn id="28" idx="2"/>
          </p:cNvCxnSpPr>
          <p:nvPr/>
        </p:nvCxnSpPr>
        <p:spPr>
          <a:xfrm>
            <a:off x="6553200" y="2330590"/>
            <a:ext cx="0" cy="31509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CAAC334-9C30-81B2-9224-4489A7F0A6BC}"/>
              </a:ext>
            </a:extLst>
          </p:cNvPr>
          <p:cNvSpPr/>
          <p:nvPr/>
        </p:nvSpPr>
        <p:spPr>
          <a:xfrm>
            <a:off x="5367617" y="2576277"/>
            <a:ext cx="1752600" cy="4696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FC7906-135F-AF3D-9B81-548F647125FE}"/>
              </a:ext>
            </a:extLst>
          </p:cNvPr>
          <p:cNvSpPr/>
          <p:nvPr/>
        </p:nvSpPr>
        <p:spPr>
          <a:xfrm>
            <a:off x="1862417" y="3768079"/>
            <a:ext cx="5715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</a:t>
            </a:r>
          </a:p>
        </p:txBody>
      </p:sp>
    </p:spTree>
    <p:extLst>
      <p:ext uri="{BB962C8B-B14F-4D97-AF65-F5344CB8AC3E}">
        <p14:creationId xmlns:p14="http://schemas.microsoft.com/office/powerpoint/2010/main" val="12202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C9ED04C4-E362-4F45-85DE-0248F62F67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42679498-4AE9-4C7D-97F2-11C5984C7D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A61F027F-65B0-408F-A3E6-CC90A95690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C552F0E8-B9BC-42C1-8CF3-888EEA0423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1D5DC003-79B3-4FF5-93A8-66C079FF4D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BA252A81-A52D-49DA-B600-03B854944D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D8BC-CB65-49C2-B634-0E271805606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555A1-A0C8-4520-AAFB-57D038688A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fld id="{A2218858-49EA-4BF8-8EFE-B88A4580565A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694D1-5B6E-43D5-B557-CD4050FA4D4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B389492-908D-414E-9B10-5FBA9AAE3E0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April 10,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34251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IAAAAAAAAAAwAAAAMAAAAA/////wQAJw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xsKfB5eh8NEpV+F1ZCrp4YFAAAAAAADAAAAAAADAAAAAwADAAAAAAD///////8DAAAAAAD///////8DAAAAAAD///////8DAAEA////////BAAAAAMAEAALtWiF7pGThUi/wwr0b4KTog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BsKfB5eh8NEpV+F1ZCrp4YDRGF0YQAbAAAABExpbmtlZFNoYXBlRGF0YQAFAAAAAAACTmFtZQAZAAAATGlua2VkU2hhcGVzRGF0YVByb3BlcnR5ABBWZXJzaW9uAAAAAAAJTGFzdFdyaXRlAHjprNF6AQAAAAEA/////50AnQAAAAVfaWQAEAAAAAS1aIXukZOFSL/DCvRvgpOiA0RhdGEAKgAAAAhQcmVzZW50YXRpb25TY2FubmVkRm9yTGlua2VkU2hhcGVzAAEAAk5hbWUAJAAAAExpbmtlZFNoYXBlUHJlc2VudGF0aW9uU2V0dGluZ3NEYXRhABBWZXJzaW9uAAAAAAAJTGFzdFdyaXRlAK7prNF6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COAUTHORING_SESSION_ID" val="a0816322-0148-42d8-b738-2e9d88c75492"/>
  <p:tag name="UNDO_REDO_REVISION" val="232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01bf71b-ffc9-43c9-b0b7-cc5680e30b67"/>
  <p:tag name="MIO_UPDATE" val="True"/>
  <p:tag name="MIO_OBJECTNAME" val="ASML Master"/>
  <p:tag name="MIO_FALLBACK_LAYOUT" val="27"/>
  <p:tag name="MIO_SHOW_DATE" val="True"/>
  <p:tag name="MIO_SHOW_FOOTER" val="True"/>
  <p:tag name="MIO_SHOW_PAGENUMBER" val="True"/>
  <p:tag name="MIO_AVOID_BLANK_LAYOUT" val="False"/>
  <p:tag name="MIO_CD_LAYOUT_VALID_AREA" val="False"/>
  <p:tag name="MIO_EMBED_FONT" val="False"/>
  <p:tag name="MIO_MATCH_COLOR_SCHEME" val="True"/>
  <p:tag name="MIO_NUMBER_OF_VALID_LAYOUTS" val="29"/>
  <p:tag name="MIO_DBID" val="0F45B44C-9BC7-4D85-81C4-7155EE70A7B9"/>
  <p:tag name="MIO_VERSION" val="02.03.2023 17:39:23"/>
  <p:tag name="MIO_LASTDOWNLOADED" val="03.07.2023 14:13:13.609"/>
  <p:tag name="MIO_CDID" val="531547a1-6921-4a73-8514-e2d26a6e33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heme/theme1.xml><?xml version="1.0" encoding="utf-8"?>
<a:theme xmlns:a="http://schemas.openxmlformats.org/drawingml/2006/main" name="ASML Template 2021">
  <a:themeElements>
    <a:clrScheme name="ASML Template">
      <a:dk1>
        <a:srgbClr val="000000"/>
      </a:dk1>
      <a:lt1>
        <a:srgbClr val="FFFFFF"/>
      </a:lt1>
      <a:dk2>
        <a:srgbClr val="00A3E0"/>
      </a:dk2>
      <a:lt2>
        <a:srgbClr val="E0E1E3"/>
      </a:lt2>
      <a:accent1>
        <a:srgbClr val="10069F"/>
      </a:accent1>
      <a:accent2>
        <a:srgbClr val="5A5B5E"/>
      </a:accent2>
      <a:accent3>
        <a:srgbClr val="FF6A13"/>
      </a:accent3>
      <a:accent4>
        <a:srgbClr val="43B02A"/>
      </a:accent4>
      <a:accent5>
        <a:srgbClr val="FFD100"/>
      </a:accent5>
      <a:accent6>
        <a:srgbClr val="8031A7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ASML Templa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 defTabSz="374400">
          <a:lnSpc>
            <a:spcPct val="95000"/>
          </a:lnSpc>
          <a:spcAft>
            <a:spcPts val="737"/>
          </a:spcAft>
          <a:defRPr sz="1600" dirty="0"/>
        </a:defPPr>
        <a:lvl1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1pPr>
        <a:lvl2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b="1" kern="1200" baseline="0">
            <a:solidFill>
              <a:schemeClr val="tx1"/>
            </a:solidFill>
            <a:latin typeface="+mn-lt"/>
            <a:ea typeface="+mn-ea"/>
            <a:cs typeface="+mn-cs"/>
          </a:defRPr>
        </a:lvl2pPr>
        <a:lvl3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SzPct val="110000"/>
          <a:buFont typeface="Arial" panose="020B0604020202020204" pitchFamily="34" charset="0"/>
          <a:buChar char="•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3pPr>
        <a:lvl4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SzPct val="100000"/>
          <a:buFont typeface="Arial" panose="020B0604020202020204" pitchFamily="34" charset="0"/>
          <a:buChar char="•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4pPr>
        <a:lvl5pPr marL="702000" indent="-23400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SzPct val="90000"/>
          <a:buFont typeface="Arial" panose="020B0604020202020204" pitchFamily="34" charset="0"/>
          <a:buChar char="•"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5pPr>
        <a:lvl6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 typeface="+mj-lt"/>
          <a:buAutoNum type="arabicPeriod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6pPr>
        <a:lvl7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 typeface="+mj-lt"/>
          <a:buAutoNum type="romanLcPeriod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7pPr>
        <a:lvl8pPr marL="0" indent="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Tx/>
          <a:buNone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8pPr>
        <a:lvl9pPr marL="0" indent="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9pPr>
      </a:lstStyle>
    </a:txDef>
  </a:objectDefaults>
  <a:extraClrSchemeLst/>
  <a:custClrLst>
    <a:custClr name="ASML Blue">
      <a:srgbClr val="10069F"/>
    </a:custClr>
    <a:custClr name="ASML Light Blue">
      <a:srgbClr val="00A3E0"/>
    </a:custClr>
    <a:custClr name="ASML Teal">
      <a:srgbClr val="00BFB3"/>
    </a:custClr>
    <a:custClr name="ASML Green">
      <a:srgbClr val="43B02A"/>
    </a:custClr>
    <a:custClr name="ASML Light Green">
      <a:srgbClr val="C4D600"/>
    </a:custClr>
    <a:custClr name="ASML Yellow">
      <a:srgbClr val="FFD100"/>
    </a:custClr>
    <a:custClr name="ASML Orange">
      <a:srgbClr val="FF6A13"/>
    </a:custClr>
    <a:custClr name="ASML Red">
      <a:srgbClr val="F00000"/>
    </a:custClr>
    <a:custClr name="ASML Magenta">
      <a:srgbClr val="DF1995"/>
    </a:custClr>
    <a:custClr name="ASML Violet">
      <a:srgbClr val="8031A7"/>
    </a:custClr>
    <a:custClr name="ASML Blue">
      <a:srgbClr val="10069F"/>
    </a:custClr>
    <a:custClr name="ASML Light Blue -30">
      <a:srgbClr val="50C0E6"/>
    </a:custClr>
    <a:custClr name="ASML Teal -30">
      <a:srgbClr val="55D1C9"/>
    </a:custClr>
    <a:custClr name="ASML Green -30">
      <a:srgbClr val="80C572"/>
    </a:custClr>
    <a:custClr name="ASML Light Green -30">
      <a:srgbClr val="D8DF60"/>
    </a:custClr>
    <a:custClr name="ASML Yellow -30">
      <a:srgbClr val="FEDC61"/>
    </a:custClr>
    <a:custClr name="ASML Orange -30">
      <a:srgbClr val="FD8B57"/>
    </a:custClr>
    <a:custClr name="ASML Red -30">
      <a:srgbClr val="F25052"/>
    </a:custClr>
    <a:custClr name="ASML Magenta -30">
      <a:srgbClr val="E565B3"/>
    </a:custClr>
    <a:custClr name="ASML Violet -30">
      <a:srgbClr val="A473BE"/>
    </a:custClr>
    <a:custClr name="ASML Blue">
      <a:srgbClr val="10069F"/>
    </a:custClr>
    <a:custClr name="ASML Light Blue +30">
      <a:srgbClr val="0089B7"/>
    </a:custClr>
    <a:custClr name="ASML Teal +30">
      <a:srgbClr val="199D97"/>
    </a:custClr>
    <a:custClr name="ASML Green +30">
      <a:srgbClr val="1D8E29"/>
    </a:custClr>
    <a:custClr name="ASML Light Green +30">
      <a:srgbClr val="9FAE38"/>
    </a:custClr>
    <a:custClr name="ASML Yellow +30">
      <a:srgbClr val="D0AD23"/>
    </a:custClr>
    <a:custClr name="ASML Orange +30">
      <a:srgbClr val="D04A1E"/>
    </a:custClr>
    <a:custClr name="ASML Red +30">
      <a:srgbClr val="C50E16"/>
    </a:custClr>
    <a:custClr name="ASML Magenta +30">
      <a:srgbClr val="BA1B7B"/>
    </a:custClr>
    <a:custClr name="ASML Violet +30">
      <a:srgbClr val="6B2C89"/>
    </a:custClr>
  </a:custClrLst>
  <a:extLst>
    <a:ext uri="{05A4C25C-085E-4340-85A3-A5531E510DB2}">
      <thm15:themeFamily xmlns:thm15="http://schemas.microsoft.com/office/thememl/2012/main" name="Default Theme" id="{DD886285-7891-426D-9C83-DCFE58756A29}" vid="{410BCB75-03C1-4EEB-B28B-5F36D22889DE}"/>
    </a:ext>
  </a:extLst>
</a:theme>
</file>

<file path=ppt/theme/theme2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5c44e8-82e0-472a-a146-da60c58e68e1" xsi:nil="true"/>
    <h299cf7589dc4b75bcd2bf9f19243c76 xmlns="665c44e8-82e0-472a-a146-da60c58e68e1">
      <Terms xmlns="http://schemas.microsoft.com/office/infopath/2007/PartnerControls"/>
    </h299cf7589dc4b75bcd2bf9f19243c76>
  </documentManagement>
</p:properties>
</file>

<file path=customXml/item2.xml><?xml version="1.0" encoding="utf-8"?>
<?mso-contentType ?>
<SharedContentType xmlns="Microsoft.SharePoint.Taxonomy.ContentTypeSync" SourceId="9bb7800a-9dd4-4efa-9404-7ac564e64633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E30EF25F66C4C959BBFBFD5F6CDFF" ma:contentTypeVersion="4" ma:contentTypeDescription="Create a new document." ma:contentTypeScope="" ma:versionID="8c8d2a293182417ba903838f304e3b3b">
  <xsd:schema xmlns:xsd="http://www.w3.org/2001/XMLSchema" xmlns:xs="http://www.w3.org/2001/XMLSchema" xmlns:p="http://schemas.microsoft.com/office/2006/metadata/properties" xmlns:ns2="665c44e8-82e0-472a-a146-da60c58e68e1" xmlns:ns3="b34eedfc-73f5-4c56-9ed0-8189ca2f8c38" targetNamespace="http://schemas.microsoft.com/office/2006/metadata/properties" ma:root="true" ma:fieldsID="e8a2c615f0d7daa1ac12553b61665d77" ns2:_="" ns3:_="">
    <xsd:import namespace="665c44e8-82e0-472a-a146-da60c58e68e1"/>
    <xsd:import namespace="b34eedfc-73f5-4c56-9ed0-8189ca2f8c38"/>
    <xsd:element name="properties">
      <xsd:complexType>
        <xsd:sequence>
          <xsd:element name="documentManagement">
            <xsd:complexType>
              <xsd:all>
                <xsd:element ref="ns2:h299cf7589dc4b75bcd2bf9f19243c76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c44e8-82e0-472a-a146-da60c58e68e1" elementFormDefault="qualified">
    <xsd:import namespace="http://schemas.microsoft.com/office/2006/documentManagement/types"/>
    <xsd:import namespace="http://schemas.microsoft.com/office/infopath/2007/PartnerControls"/>
    <xsd:element name="h299cf7589dc4b75bcd2bf9f19243c76" ma:index="8" nillable="true" ma:taxonomy="true" ma:internalName="h299cf7589dc4b75bcd2bf9f19243c76" ma:taxonomyFieldName="InformationClassification" ma:displayName="Information Classification" ma:readOnly="false" ma:default="" ma:fieldId="{1299cf75-89dc-4b75-bcd2-bf9f19243c76}" ma:sspId="9bb7800a-9dd4-4efa-9404-7ac564e64633" ma:termSetId="15e70205-4b68-455f-98cc-31f0c36972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3d251def-2cf5-4ee4-8762-fa67541bf219}" ma:internalName="TaxCatchAll" ma:showField="CatchAllData" ma:web="5234be68-a953-41a3-87a2-ae7f75ab83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3d251def-2cf5-4ee4-8762-fa67541bf219}" ma:internalName="TaxCatchAllLabel" ma:readOnly="true" ma:showField="CatchAllDataLabel" ma:web="5234be68-a953-41a3-87a2-ae7f75ab83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eedfc-73f5-4c56-9ed0-8189ca2f8c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BCE00E-75BB-4F60-96C8-6C9AA8CDF59F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f45196d8-d345-4d19-b276-7560caf3b497"/>
    <ds:schemaRef ds:uri="http://schemas.microsoft.com/office/2006/metadata/properties"/>
    <ds:schemaRef ds:uri="http://purl.org/dc/terms/"/>
    <ds:schemaRef ds:uri="665c44e8-82e0-472a-a146-da60c58e68e1"/>
  </ds:schemaRefs>
</ds:datastoreItem>
</file>

<file path=customXml/itemProps2.xml><?xml version="1.0" encoding="utf-8"?>
<ds:datastoreItem xmlns:ds="http://schemas.openxmlformats.org/officeDocument/2006/customXml" ds:itemID="{39AABE0D-8696-4575-9627-E45713FAEBA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6DF9B4B-33B2-4D9F-A3B2-FDE137E09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5c44e8-82e0-472a-a146-da60c58e68e1"/>
    <ds:schemaRef ds:uri="b34eedfc-73f5-4c56-9ed0-8189ca2f8c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88DCC1C-B8C4-496B-80A9-13A9E9C2B0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74</Words>
  <Application>Microsoft Office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ASML Template 2021</vt:lpstr>
      <vt:lpstr>PowerPoint Presentation</vt:lpstr>
      <vt:lpstr>PowerPoint Presentation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Kimandu</dc:creator>
  <cp:lastModifiedBy>William Kimandu</cp:lastModifiedBy>
  <cp:revision>1</cp:revision>
  <dcterms:created xsi:type="dcterms:W3CDTF">2024-04-10T08:39:21Z</dcterms:created>
  <dcterms:modified xsi:type="dcterms:W3CDTF">2024-04-10T14:25:11Z</dcterms:modified>
  <cp:category>Presentation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0x010100F74E30EF25F66C4C959BBFBFD5F6CDFF</vt:lpwstr>
  </property>
  <property fmtid="{D5CDD505-2E9C-101B-9397-08002B2CF9AE}" pid="3" name="InformationClassification">
    <vt:lpwstr/>
  </property>
  <property fmtid="{D5CDD505-2E9C-101B-9397-08002B2CF9AE}" pid="4" name="MSIP_Label_229eea9c-5281-4377-b6bc-afc76db9d7b4_Enabled">
    <vt:lpwstr>true</vt:lpwstr>
  </property>
  <property fmtid="{D5CDD505-2E9C-101B-9397-08002B2CF9AE}" pid="5" name="MSIP_Label_229eea9c-5281-4377-b6bc-afc76db9d7b4_SetDate">
    <vt:lpwstr>2024-04-10T14:25:10Z</vt:lpwstr>
  </property>
  <property fmtid="{D5CDD505-2E9C-101B-9397-08002B2CF9AE}" pid="6" name="MSIP_Label_229eea9c-5281-4377-b6bc-afc76db9d7b4_Method">
    <vt:lpwstr>Privileged</vt:lpwstr>
  </property>
  <property fmtid="{D5CDD505-2E9C-101B-9397-08002B2CF9AE}" pid="7" name="MSIP_Label_229eea9c-5281-4377-b6bc-afc76db9d7b4_Name">
    <vt:lpwstr>229eea9c-5281-4377-b6bc-afc76db9d7b4</vt:lpwstr>
  </property>
  <property fmtid="{D5CDD505-2E9C-101B-9397-08002B2CF9AE}" pid="8" name="MSIP_Label_229eea9c-5281-4377-b6bc-afc76db9d7b4_SiteId">
    <vt:lpwstr>af73baa8-f594-4eb2-a39d-93e96cad61fc</vt:lpwstr>
  </property>
  <property fmtid="{D5CDD505-2E9C-101B-9397-08002B2CF9AE}" pid="9" name="MSIP_Label_229eea9c-5281-4377-b6bc-afc76db9d7b4_ActionId">
    <vt:lpwstr>e4d69ad2-f7cd-475e-850c-9036fb9b773f</vt:lpwstr>
  </property>
  <property fmtid="{D5CDD505-2E9C-101B-9397-08002B2CF9AE}" pid="10" name="MSIP_Label_229eea9c-5281-4377-b6bc-afc76db9d7b4_ContentBits">
    <vt:lpwstr>2</vt:lpwstr>
  </property>
  <property fmtid="{D5CDD505-2E9C-101B-9397-08002B2CF9AE}" pid="11" name="ClassificationContentMarkingFooterLocations">
    <vt:lpwstr>ASML Template 2021:9</vt:lpwstr>
  </property>
  <property fmtid="{D5CDD505-2E9C-101B-9397-08002B2CF9AE}" pid="12" name="ClassificationContentMarkingFooterText">
    <vt:lpwstr>Public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control idQ="mso:ClassifyLabelProtect" visible="true"/>
      </mso:documentControls>
    </mso:qat>
  </mso:ribbon>
</mso:customUI>
</file>