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2" r:id="rId5"/>
    <p:sldId id="259" r:id="rId6"/>
    <p:sldId id="27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F1F"/>
    <a:srgbClr val="D1D8B7"/>
    <a:srgbClr val="A09D79"/>
    <a:srgbClr val="AD5C4D"/>
    <a:srgbClr val="543E35"/>
    <a:srgbClr val="637700"/>
    <a:srgbClr val="FFF4ED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1754678" cy="2387600"/>
          </a:xfrm>
        </p:spPr>
        <p:txBody>
          <a:bodyPr/>
          <a:lstStyle/>
          <a:p>
            <a:r>
              <a:rPr lang="en-US" dirty="0"/>
              <a:t>Smart Farming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566" y="5202238"/>
            <a:ext cx="9144000" cy="1655762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</a:t>
            </a:r>
          </a:p>
          <a:p>
            <a:r>
              <a:rPr lang="en-US" sz="3300" dirty="0">
                <a:solidFill>
                  <a:srgbClr val="0070C0"/>
                </a:solidFill>
              </a:rPr>
              <a:t>                                                                                                         </a:t>
            </a:r>
            <a:r>
              <a:rPr lang="en-US" sz="4400" dirty="0">
                <a:solidFill>
                  <a:srgbClr val="FFFF00"/>
                </a:solidFill>
              </a:rPr>
              <a:t>presented by Group Xian</a:t>
            </a:r>
          </a:p>
          <a:p>
            <a:r>
              <a:rPr lang="en-US" dirty="0"/>
              <a:t>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A8D4A-CBDF-4624-9733-931840106516}"/>
              </a:ext>
            </a:extLst>
          </p:cNvPr>
          <p:cNvSpPr txBox="1"/>
          <p:nvPr/>
        </p:nvSpPr>
        <p:spPr>
          <a:xfrm>
            <a:off x="384313" y="6270697"/>
            <a:ext cx="123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29.7.2023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B9AE9-71A2-408C-9D22-B6B77680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EC35-2A7A-4599-82B0-454AA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275D8-F4AC-4532-96B5-686B48D2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BDAB1-AA45-4E5F-AE48-07CEEFB3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CA576-1149-4214-8145-F27C71A2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0BF61-AD84-4446-8A74-3E1FE480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259D5-F05C-47F6-A12E-FF6816FF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32D03-DA3E-45E7-A7CE-1F3ABEDA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2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F39A0-B153-476F-ABF7-9AD45088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8F991-8525-45F3-A4DD-54CAFFA5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61474-1954-4A96-B03F-E57F5B8F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E31FD-8511-44C6-9B0F-2D811427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A7AB0-E63C-4FD2-8617-368634C2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45B1-A581-4A6A-9F04-06323EF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E2410-E792-4D2B-978B-DF70A80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2BAAF-1440-415C-8A9E-ED74B7EF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B081-8CE4-4CCF-9EC8-6A832E6C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055AB-BF5C-4EEF-9627-8C179B10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9A2F1-56B7-453A-848A-1724215E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9A2A2-9251-4F43-8CEC-C69018F0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2E4F3-2449-4E03-A3B9-143051A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1E259-1CFB-4B4C-A50D-EE36A22B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6F39-B5EA-4017-AAED-EF8ECD31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18F2F-EF4D-4D17-BE79-48599988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2799A-4BA6-459A-B72B-C979A488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3F230-0E4F-49E6-8DFA-53E18013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6086-AF66-4F17-8D12-3D273FFB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F12AD-08A5-45B8-A2C2-1D1E9AB5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9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9F4C9-FEAA-4811-95AA-3264AE04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FEA8A-403E-484F-B64A-5AAFCD99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098E6-3C9E-4F12-8116-D346CCB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20E72-CCAE-4C45-8C2A-ED5AB3BB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9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/>
              <a:t>Farming is growing crops and </a:t>
            </a:r>
          </a:p>
          <a:p>
            <a:r>
              <a:rPr lang="en-US" sz="2800" dirty="0"/>
              <a:t>Keeping animals for food and raw materials.Farming is a part of agriculture.So,we must care with smart farming for our world.Let go together to the better world.</a:t>
            </a:r>
          </a:p>
          <a:p>
            <a:endParaRPr lang="en-US" dirty="0"/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29.7.2023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Farming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867" y="733111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06E4B-5EF6-42EB-A0AC-E21CCFE8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5133" y="2805382"/>
            <a:ext cx="2143125" cy="2143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02C81C-020D-4C30-ACBC-069CE61A2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2437" y="2868920"/>
            <a:ext cx="214312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4FB7E-3494-4C1E-B7F0-75597096427A}"/>
              </a:ext>
            </a:extLst>
          </p:cNvPr>
          <p:cNvSpPr txBox="1"/>
          <p:nvPr/>
        </p:nvSpPr>
        <p:spPr>
          <a:xfrm>
            <a:off x="424070" y="617551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29.7.2023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06A26-4AD7-4ECC-9092-ED63B01629CE}"/>
              </a:ext>
            </a:extLst>
          </p:cNvPr>
          <p:cNvSpPr txBox="1"/>
          <p:nvPr/>
        </p:nvSpPr>
        <p:spPr>
          <a:xfrm>
            <a:off x="8256105" y="6175513"/>
            <a:ext cx="360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Presented by XIAN GROUP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109112" cy="40707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Smart Farming is a useful way to improve plants and crops health.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Smart Farming helps farmers to identify plants and crops diseases and other problems  earlier.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224501" cy="310896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29.7.2023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FARMING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105" y="0"/>
            <a:ext cx="6133105" cy="9651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Primary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8EEF9-509D-46EA-92A6-18779F74B89B}"/>
              </a:ext>
            </a:extLst>
          </p:cNvPr>
          <p:cNvSpPr txBox="1"/>
          <p:nvPr/>
        </p:nvSpPr>
        <p:spPr>
          <a:xfrm>
            <a:off x="384314" y="1815549"/>
            <a:ext cx="5853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</a:rPr>
              <a:t>Better productivity in farming systems.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8EEB-A215-49DE-95D9-7F072C1A3DFC}"/>
              </a:ext>
            </a:extLst>
          </p:cNvPr>
          <p:cNvSpPr txBox="1"/>
          <p:nvPr/>
        </p:nvSpPr>
        <p:spPr>
          <a:xfrm>
            <a:off x="384314" y="2716695"/>
            <a:ext cx="3915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</a:rPr>
              <a:t>Reduction in food prices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505FD-1E9C-4EAD-8796-029CA1C0047C}"/>
              </a:ext>
            </a:extLst>
          </p:cNvPr>
          <p:cNvSpPr txBox="1"/>
          <p:nvPr/>
        </p:nvSpPr>
        <p:spPr>
          <a:xfrm>
            <a:off x="384314" y="3617841"/>
            <a:ext cx="3498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</a:rPr>
              <a:t>Decrease in pollution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A99C0-142B-4247-85DC-178B90EB87E8}"/>
              </a:ext>
            </a:extLst>
          </p:cNvPr>
          <p:cNvSpPr txBox="1"/>
          <p:nvPr/>
        </p:nvSpPr>
        <p:spPr>
          <a:xfrm>
            <a:off x="384314" y="4518987"/>
            <a:ext cx="10741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</a:rPr>
              <a:t>Better decisions and knowledges for farmers and other associated people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5601F-23BE-48AD-A1D9-62952F21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29.7.2023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F5E1-0950-40AD-981A-532D8A1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Smart Farming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749CA-3E79-4F0D-BB92-23201F7C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AE3109-4977-4A62-A866-32247EDE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00" y="452296"/>
            <a:ext cx="9144000" cy="676656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90B26-D6C1-4B15-AF29-CC7F88AE0B63}"/>
              </a:ext>
            </a:extLst>
          </p:cNvPr>
          <p:cNvSpPr txBox="1"/>
          <p:nvPr/>
        </p:nvSpPr>
        <p:spPr>
          <a:xfrm>
            <a:off x="639593" y="2213113"/>
            <a:ext cx="11473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 Hsu Wint Hlwar                            (login, design and product section)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Mg Wai Lin Aung                                (login, design and knowledge sharing)</a:t>
            </a:r>
          </a:p>
        </p:txBody>
      </p:sp>
    </p:spTree>
    <p:extLst>
      <p:ext uri="{BB962C8B-B14F-4D97-AF65-F5344CB8AC3E}">
        <p14:creationId xmlns:p14="http://schemas.microsoft.com/office/powerpoint/2010/main" val="36921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D501B-3100-4EF0-825E-92450D23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8D594-3842-41C5-B678-9B435DE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89C4-F74E-4A80-B98B-18AF60CF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AAD-92FD-4319-99E8-2F7934CE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83EDE-AB30-461E-B6B4-F7417A15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29.7.2023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377B3-4850-4B5C-9B05-4B393CE1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Farming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2865E-36EB-4D51-8FF3-71B23DFF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1AFF1-9EAE-43A5-90F5-A731C2DC02ED}"/>
              </a:ext>
            </a:extLst>
          </p:cNvPr>
          <p:cNvSpPr txBox="1"/>
          <p:nvPr/>
        </p:nvSpPr>
        <p:spPr>
          <a:xfrm>
            <a:off x="859536" y="-92766"/>
            <a:ext cx="3023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0DEAE-47F5-4EAC-A8AB-CEA3893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636105"/>
            <a:ext cx="11012557" cy="6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54B48-7481-4CAA-91AC-BDF58B77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29.7.2023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B6F93-8EB1-436A-A5C5-158C062C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Farming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FFC4-19D0-41DC-97CE-15BB1921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085AF-95B3-4F11-AA27-4CC2ABA9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8BBAB-982E-4ADB-A64B-374549B3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0B5BF-5EB8-497C-9C76-8B7B9D52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8457-AA66-4EE8-B317-B05327CC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F3A0A-0C2F-4233-A62A-A29EA76B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8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5732A-4997-434B-81EB-2663FFB2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54000-D16A-49A6-BB3E-6F6659E4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B9DEF-1330-4DEF-B56D-457F23F4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BE86D-E3F9-4BA2-9512-981AB2B4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57"/>
            <a:ext cx="12192000" cy="6135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D0136-D788-40EA-8A2F-F9853DB41DF9}"/>
              </a:ext>
            </a:extLst>
          </p:cNvPr>
          <p:cNvSpPr txBox="1"/>
          <p:nvPr/>
        </p:nvSpPr>
        <p:spPr>
          <a:xfrm>
            <a:off x="530087" y="82296"/>
            <a:ext cx="1581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434288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{8D975A2A-4D9F-4663-9E2E-1ADFBC027D90}tf11964407_win32</Template>
  <TotalTime>138</TotalTime>
  <Words>206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Custom</vt:lpstr>
      <vt:lpstr>Smart Farming </vt:lpstr>
      <vt:lpstr>Introduction</vt:lpstr>
      <vt:lpstr>Primary goals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Farming </dc:title>
  <dc:creator>USER</dc:creator>
  <cp:lastModifiedBy>USER</cp:lastModifiedBy>
  <cp:revision>13</cp:revision>
  <dcterms:created xsi:type="dcterms:W3CDTF">2023-07-25T10:32:57Z</dcterms:created>
  <dcterms:modified xsi:type="dcterms:W3CDTF">2023-07-28T12:51:56Z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