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5482-7C1A-7C40-BC9A-1A5D94912475}" type="datetimeFigureOut">
              <a:rPr kumimoji="1" lang="zh-TW" altLang="en-US" smtClean="0"/>
              <a:t>2021/12/11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50E-4EF3-5249-83A9-A949A2658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797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5482-7C1A-7C40-BC9A-1A5D94912475}" type="datetimeFigureOut">
              <a:rPr kumimoji="1" lang="zh-TW" altLang="en-US" smtClean="0"/>
              <a:t>2021/12/11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50E-4EF3-5249-83A9-A949A2658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17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5482-7C1A-7C40-BC9A-1A5D94912475}" type="datetimeFigureOut">
              <a:rPr kumimoji="1" lang="zh-TW" altLang="en-US" smtClean="0"/>
              <a:t>2021/12/11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50E-4EF3-5249-83A9-A949A2658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388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5482-7C1A-7C40-BC9A-1A5D94912475}" type="datetimeFigureOut">
              <a:rPr kumimoji="1" lang="zh-TW" altLang="en-US" smtClean="0"/>
              <a:t>2021/12/11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50E-4EF3-5249-83A9-A949A2658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935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5482-7C1A-7C40-BC9A-1A5D94912475}" type="datetimeFigureOut">
              <a:rPr kumimoji="1" lang="zh-TW" altLang="en-US" smtClean="0"/>
              <a:t>2021/12/11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50E-4EF3-5249-83A9-A949A2658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347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5482-7C1A-7C40-BC9A-1A5D94912475}" type="datetimeFigureOut">
              <a:rPr kumimoji="1" lang="zh-TW" altLang="en-US" smtClean="0"/>
              <a:t>2021/12/11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50E-4EF3-5249-83A9-A949A2658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378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5482-7C1A-7C40-BC9A-1A5D94912475}" type="datetimeFigureOut">
              <a:rPr kumimoji="1" lang="zh-TW" altLang="en-US" smtClean="0"/>
              <a:t>2021/12/11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50E-4EF3-5249-83A9-A949A2658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755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5482-7C1A-7C40-BC9A-1A5D94912475}" type="datetimeFigureOut">
              <a:rPr kumimoji="1" lang="zh-TW" altLang="en-US" smtClean="0"/>
              <a:t>2021/12/11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50E-4EF3-5249-83A9-A949A2658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566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5482-7C1A-7C40-BC9A-1A5D94912475}" type="datetimeFigureOut">
              <a:rPr kumimoji="1" lang="zh-TW" altLang="en-US" smtClean="0"/>
              <a:t>2021/12/11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50E-4EF3-5249-83A9-A949A2658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943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5482-7C1A-7C40-BC9A-1A5D94912475}" type="datetimeFigureOut">
              <a:rPr kumimoji="1" lang="zh-TW" altLang="en-US" smtClean="0"/>
              <a:t>2021/12/11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50E-4EF3-5249-83A9-A949A2658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779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5482-7C1A-7C40-BC9A-1A5D94912475}" type="datetimeFigureOut">
              <a:rPr kumimoji="1" lang="zh-TW" altLang="en-US" smtClean="0"/>
              <a:t>2021/12/11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50E-4EF3-5249-83A9-A949A2658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790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25482-7C1A-7C40-BC9A-1A5D94912475}" type="datetimeFigureOut">
              <a:rPr kumimoji="1" lang="zh-TW" altLang="en-US" smtClean="0"/>
              <a:t>2021/12/11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8250E-4EF3-5249-83A9-A949A2658DA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1234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669788-3C83-B84B-85EF-E24FCACB9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TW" sz="8000" dirty="0"/>
              <a:t>Tree Traversals</a:t>
            </a:r>
            <a:br>
              <a:rPr lang="en" altLang="zh-TW" dirty="0"/>
            </a:b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05F646-D7F2-8E49-AF94-43F414470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CS131</a:t>
            </a:r>
          </a:p>
          <a:p>
            <a:r>
              <a:rPr kumimoji="1" lang="en-US" altLang="zh-TW" dirty="0"/>
              <a:t>Anna Yeh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662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351EE-2FFF-9949-B16F-057B740F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Tree Traversals</a:t>
            </a:r>
            <a:br>
              <a:rPr lang="en" altLang="zh-TW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7C1010-D2B6-8D4C-AA33-F8B1AA0A5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Reading or processing the data of a node exactly once in some order in a tree</a:t>
            </a:r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en-US" altLang="zh-TW" dirty="0"/>
              <a:t>Types:</a:t>
            </a:r>
          </a:p>
          <a:p>
            <a:pPr lvl="1"/>
            <a:r>
              <a:rPr kumimoji="1" lang="en-US" altLang="zh-TW" dirty="0"/>
              <a:t>Breadth First Traversal: level order</a:t>
            </a:r>
          </a:p>
          <a:p>
            <a:pPr lvl="1"/>
            <a:r>
              <a:rPr kumimoji="1" lang="en-US" altLang="zh-TW" dirty="0"/>
              <a:t>Depth First Traversal</a:t>
            </a:r>
          </a:p>
          <a:p>
            <a:pPr lvl="2"/>
            <a:r>
              <a:rPr kumimoji="1" lang="en-US" altLang="zh-TW" dirty="0"/>
              <a:t>Preorder Traversal</a:t>
            </a:r>
          </a:p>
          <a:p>
            <a:pPr lvl="2"/>
            <a:r>
              <a:rPr kumimoji="1" lang="en-US" altLang="zh-TW" dirty="0" err="1"/>
              <a:t>Inorder</a:t>
            </a:r>
            <a:r>
              <a:rPr kumimoji="1" lang="en-US" altLang="zh-TW" dirty="0"/>
              <a:t> Traversal</a:t>
            </a:r>
          </a:p>
          <a:p>
            <a:pPr lvl="2"/>
            <a:r>
              <a:rPr kumimoji="1" lang="en-US" altLang="zh-TW" dirty="0" err="1"/>
              <a:t>Postorder</a:t>
            </a:r>
            <a:r>
              <a:rPr kumimoji="1" lang="en-US" altLang="zh-TW" dirty="0"/>
              <a:t> Traversal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800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1B9AE-68E7-8D41-B461-B855A338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Preorder Traversal</a:t>
            </a:r>
            <a:endParaRPr kumimoji="1"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69D17EEB-877E-C145-97D8-AB5035AF5C85}"/>
              </a:ext>
            </a:extLst>
          </p:cNvPr>
          <p:cNvGrpSpPr/>
          <p:nvPr/>
        </p:nvGrpSpPr>
        <p:grpSpPr>
          <a:xfrm>
            <a:off x="838199" y="1716507"/>
            <a:ext cx="5009148" cy="3727865"/>
            <a:chOff x="838200" y="2267159"/>
            <a:chExt cx="3330740" cy="2405246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29614640-0DC1-A841-B432-ABBBC8ED2876}"/>
                </a:ext>
              </a:extLst>
            </p:cNvPr>
            <p:cNvSpPr/>
            <p:nvPr/>
          </p:nvSpPr>
          <p:spPr>
            <a:xfrm>
              <a:off x="2526631" y="2267159"/>
              <a:ext cx="589547" cy="5895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CDA1F462-63A3-2343-BA48-9B9E1E7A34FE}"/>
                </a:ext>
              </a:extLst>
            </p:cNvPr>
            <p:cNvSpPr/>
            <p:nvPr/>
          </p:nvSpPr>
          <p:spPr>
            <a:xfrm>
              <a:off x="1548063" y="3130298"/>
              <a:ext cx="589547" cy="5895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88362194-ED42-C54E-B771-816381755D0E}"/>
                </a:ext>
              </a:extLst>
            </p:cNvPr>
            <p:cNvSpPr/>
            <p:nvPr/>
          </p:nvSpPr>
          <p:spPr>
            <a:xfrm>
              <a:off x="838200" y="4001294"/>
              <a:ext cx="589547" cy="5895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95CE6CD6-B063-6749-AEE0-FFE72B1747A8}"/>
                </a:ext>
              </a:extLst>
            </p:cNvPr>
            <p:cNvSpPr/>
            <p:nvPr/>
          </p:nvSpPr>
          <p:spPr>
            <a:xfrm>
              <a:off x="2137610" y="4001293"/>
              <a:ext cx="589547" cy="5895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DADB1580-227B-E64C-B4AF-C6956EE76F7A}"/>
                </a:ext>
              </a:extLst>
            </p:cNvPr>
            <p:cNvSpPr/>
            <p:nvPr/>
          </p:nvSpPr>
          <p:spPr>
            <a:xfrm>
              <a:off x="3579393" y="3129797"/>
              <a:ext cx="589547" cy="5895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4C11EAF1-FEDD-6F46-AB9C-CEC81939C1CB}"/>
                </a:ext>
              </a:extLst>
            </p:cNvPr>
            <p:cNvSpPr/>
            <p:nvPr/>
          </p:nvSpPr>
          <p:spPr>
            <a:xfrm>
              <a:off x="2989846" y="4001293"/>
              <a:ext cx="589547" cy="5895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394E42F-6A3A-0F40-A71F-1F63EFE87046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2051273" y="2770369"/>
              <a:ext cx="561600" cy="446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1013BA24-F4BE-4048-8B20-30B9BD341CD2}"/>
                </a:ext>
              </a:extLst>
            </p:cNvPr>
            <p:cNvCxnSpPr>
              <a:cxnSpLocks/>
              <a:endCxn id="6" idx="7"/>
            </p:cNvCxnSpPr>
            <p:nvPr/>
          </p:nvCxnSpPr>
          <p:spPr>
            <a:xfrm flipH="1">
              <a:off x="1341410" y="3643157"/>
              <a:ext cx="353162" cy="4444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1838B905-FD6A-4548-AE4A-F18B869DF067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2035285" y="3641232"/>
              <a:ext cx="188662" cy="4463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98992697-2111-A24E-B574-F4E93FD1A6F2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049987" y="2735597"/>
              <a:ext cx="615743" cy="4805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468BFC56-6809-E54A-9E2D-38678012E71E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3493056" y="3688762"/>
              <a:ext cx="280800" cy="3988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BA3EE368-6737-7242-96CF-51C11730C774}"/>
                </a:ext>
              </a:extLst>
            </p:cNvPr>
            <p:cNvSpPr txBox="1"/>
            <p:nvPr/>
          </p:nvSpPr>
          <p:spPr>
            <a:xfrm>
              <a:off x="2693138" y="2350692"/>
              <a:ext cx="389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>
                  <a:solidFill>
                    <a:schemeClr val="bg1"/>
                  </a:solidFill>
                </a:rPr>
                <a:t>A</a:t>
              </a:r>
              <a:endParaRPr kumimoji="1"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D5EBACC-F28D-484A-8269-6DF64950F7E6}"/>
                </a:ext>
              </a:extLst>
            </p:cNvPr>
            <p:cNvSpPr txBox="1"/>
            <p:nvPr/>
          </p:nvSpPr>
          <p:spPr>
            <a:xfrm>
              <a:off x="1706714" y="3227559"/>
              <a:ext cx="389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>
                  <a:solidFill>
                    <a:schemeClr val="bg1"/>
                  </a:solidFill>
                </a:rPr>
                <a:t>B</a:t>
              </a:r>
              <a:endParaRPr kumimoji="1"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F49A53FB-D817-8E44-BD6A-B52C8718A3C3}"/>
                </a:ext>
              </a:extLst>
            </p:cNvPr>
            <p:cNvSpPr txBox="1"/>
            <p:nvPr/>
          </p:nvSpPr>
          <p:spPr>
            <a:xfrm>
              <a:off x="987989" y="4087630"/>
              <a:ext cx="389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>
                  <a:solidFill>
                    <a:schemeClr val="bg1"/>
                  </a:solidFill>
                </a:rPr>
                <a:t>D</a:t>
              </a:r>
              <a:endParaRPr kumimoji="1"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5487232D-1428-234A-8207-E72F3A592734}"/>
                </a:ext>
              </a:extLst>
            </p:cNvPr>
            <p:cNvSpPr txBox="1"/>
            <p:nvPr/>
          </p:nvSpPr>
          <p:spPr>
            <a:xfrm>
              <a:off x="2304117" y="4080054"/>
              <a:ext cx="389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>
                  <a:solidFill>
                    <a:schemeClr val="bg1"/>
                  </a:solidFill>
                </a:rPr>
                <a:t>E</a:t>
              </a:r>
              <a:endParaRPr kumimoji="1"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4371743-32D3-0A45-97BF-8ED3301EEC59}"/>
                </a:ext>
              </a:extLst>
            </p:cNvPr>
            <p:cNvSpPr txBox="1"/>
            <p:nvPr/>
          </p:nvSpPr>
          <p:spPr>
            <a:xfrm>
              <a:off x="3731931" y="3204972"/>
              <a:ext cx="389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>
                  <a:solidFill>
                    <a:schemeClr val="bg1"/>
                  </a:solidFill>
                </a:rPr>
                <a:t>C</a:t>
              </a:r>
              <a:endParaRPr kumimoji="1"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ACFBD6DC-CD85-1643-8C98-3BB86AE53EC3}"/>
                </a:ext>
              </a:extLst>
            </p:cNvPr>
            <p:cNvSpPr txBox="1"/>
            <p:nvPr/>
          </p:nvSpPr>
          <p:spPr>
            <a:xfrm>
              <a:off x="3163242" y="4082410"/>
              <a:ext cx="389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>
                  <a:solidFill>
                    <a:schemeClr val="bg1"/>
                  </a:solidFill>
                </a:rPr>
                <a:t>F</a:t>
              </a:r>
              <a:endParaRPr kumimoji="1" lang="zh-TW" altLang="en-US" sz="3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B36936C4-BD68-894B-82BB-9EFCDFAEB654}"/>
              </a:ext>
            </a:extLst>
          </p:cNvPr>
          <p:cNvCxnSpPr/>
          <p:nvPr/>
        </p:nvCxnSpPr>
        <p:spPr>
          <a:xfrm flipH="1">
            <a:off x="1905772" y="1845974"/>
            <a:ext cx="1016472" cy="9963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0C2BA289-433D-5E4C-885B-633290C0119C}"/>
              </a:ext>
            </a:extLst>
          </p:cNvPr>
          <p:cNvCxnSpPr/>
          <p:nvPr/>
        </p:nvCxnSpPr>
        <p:spPr>
          <a:xfrm flipH="1">
            <a:off x="709676" y="3373353"/>
            <a:ext cx="1016472" cy="9963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163D88F4-B0BF-A14D-9F2D-286958EB9BEF}"/>
              </a:ext>
            </a:extLst>
          </p:cNvPr>
          <p:cNvCxnSpPr>
            <a:cxnSpLocks/>
          </p:cNvCxnSpPr>
          <p:nvPr/>
        </p:nvCxnSpPr>
        <p:spPr>
          <a:xfrm flipH="1" flipV="1">
            <a:off x="3030998" y="3532231"/>
            <a:ext cx="664701" cy="97965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C1D741E9-864A-8244-99F6-0D09343B00C8}"/>
              </a:ext>
            </a:extLst>
          </p:cNvPr>
          <p:cNvCxnSpPr>
            <a:cxnSpLocks/>
          </p:cNvCxnSpPr>
          <p:nvPr/>
        </p:nvCxnSpPr>
        <p:spPr>
          <a:xfrm flipV="1">
            <a:off x="2866111" y="2692886"/>
            <a:ext cx="879966" cy="6658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7B87D8CC-B52A-114C-97CB-43D67F50B6C9}"/>
              </a:ext>
            </a:extLst>
          </p:cNvPr>
          <p:cNvCxnSpPr>
            <a:cxnSpLocks/>
          </p:cNvCxnSpPr>
          <p:nvPr/>
        </p:nvCxnSpPr>
        <p:spPr>
          <a:xfrm>
            <a:off x="4154374" y="2713655"/>
            <a:ext cx="743369" cy="5967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88F42AE7-5636-B248-B0E0-0D28ED6D3F85}"/>
              </a:ext>
            </a:extLst>
          </p:cNvPr>
          <p:cNvCxnSpPr>
            <a:cxnSpLocks/>
          </p:cNvCxnSpPr>
          <p:nvPr/>
        </p:nvCxnSpPr>
        <p:spPr>
          <a:xfrm flipH="1">
            <a:off x="3925103" y="3658189"/>
            <a:ext cx="972640" cy="97329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FA8FC1E6-DEF8-DB47-A282-1BD8DDD80570}"/>
              </a:ext>
            </a:extLst>
          </p:cNvPr>
          <p:cNvCxnSpPr>
            <a:cxnSpLocks/>
          </p:cNvCxnSpPr>
          <p:nvPr/>
        </p:nvCxnSpPr>
        <p:spPr>
          <a:xfrm flipH="1" flipV="1">
            <a:off x="4463333" y="2036589"/>
            <a:ext cx="1033677" cy="9166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D511264-571F-5A4F-8944-D6C897C49264}"/>
              </a:ext>
            </a:extLst>
          </p:cNvPr>
          <p:cNvSpPr txBox="1"/>
          <p:nvPr/>
        </p:nvSpPr>
        <p:spPr>
          <a:xfrm>
            <a:off x="6978316" y="1690688"/>
            <a:ext cx="1239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Output: </a:t>
            </a:r>
            <a:endParaRPr kumimoji="1" lang="zh-TW" altLang="en-US" sz="28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E285D9E3-D266-AF4D-896E-1E9E35514132}"/>
              </a:ext>
            </a:extLst>
          </p:cNvPr>
          <p:cNvSpPr txBox="1"/>
          <p:nvPr/>
        </p:nvSpPr>
        <p:spPr>
          <a:xfrm>
            <a:off x="8211243" y="1716507"/>
            <a:ext cx="40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A </a:t>
            </a:r>
            <a:endParaRPr kumimoji="1" lang="zh-TW" altLang="en-US" sz="28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8346681A-3C16-0A44-A743-B4CBAE00DC34}"/>
              </a:ext>
            </a:extLst>
          </p:cNvPr>
          <p:cNvSpPr txBox="1"/>
          <p:nvPr/>
        </p:nvSpPr>
        <p:spPr>
          <a:xfrm>
            <a:off x="8609038" y="1716507"/>
            <a:ext cx="40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B </a:t>
            </a:r>
            <a:endParaRPr kumimoji="1" lang="zh-TW" altLang="en-US" sz="28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4239EA2-DB49-A94C-A6B7-A6C675C08A51}"/>
              </a:ext>
            </a:extLst>
          </p:cNvPr>
          <p:cNvSpPr txBox="1"/>
          <p:nvPr/>
        </p:nvSpPr>
        <p:spPr>
          <a:xfrm>
            <a:off x="9006833" y="1716507"/>
            <a:ext cx="39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D </a:t>
            </a:r>
            <a:endParaRPr kumimoji="1" lang="zh-TW" altLang="en-US" sz="28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865453B-96B7-534E-90CA-52455C6F823D}"/>
              </a:ext>
            </a:extLst>
          </p:cNvPr>
          <p:cNvSpPr txBox="1"/>
          <p:nvPr/>
        </p:nvSpPr>
        <p:spPr>
          <a:xfrm>
            <a:off x="9404628" y="1716507"/>
            <a:ext cx="40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E </a:t>
            </a:r>
            <a:endParaRPr kumimoji="1" lang="zh-TW" altLang="en-US" sz="28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C3E8628-9EE4-E041-B4CD-AA28568E3C22}"/>
              </a:ext>
            </a:extLst>
          </p:cNvPr>
          <p:cNvSpPr txBox="1"/>
          <p:nvPr/>
        </p:nvSpPr>
        <p:spPr>
          <a:xfrm>
            <a:off x="9733411" y="1716507"/>
            <a:ext cx="40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C </a:t>
            </a:r>
            <a:endParaRPr kumimoji="1" lang="zh-TW" altLang="en-US" sz="280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4423885-F2B5-5F45-A866-9252434187A1}"/>
              </a:ext>
            </a:extLst>
          </p:cNvPr>
          <p:cNvSpPr txBox="1"/>
          <p:nvPr/>
        </p:nvSpPr>
        <p:spPr>
          <a:xfrm>
            <a:off x="10113546" y="1716507"/>
            <a:ext cx="40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F </a:t>
            </a:r>
            <a:endParaRPr kumimoji="1" lang="zh-TW" altLang="en-US" sz="2800" dirty="0"/>
          </a:p>
        </p:txBody>
      </p: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8019BEAC-EEDB-1C4A-A310-0CED591B7D2A}"/>
              </a:ext>
            </a:extLst>
          </p:cNvPr>
          <p:cNvCxnSpPr>
            <a:cxnSpLocks/>
          </p:cNvCxnSpPr>
          <p:nvPr/>
        </p:nvCxnSpPr>
        <p:spPr>
          <a:xfrm>
            <a:off x="2422901" y="4631483"/>
            <a:ext cx="690824" cy="106029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6A1077DD-F310-6F43-A7D3-BB20AE725AC8}"/>
              </a:ext>
            </a:extLst>
          </p:cNvPr>
          <p:cNvCxnSpPr>
            <a:cxnSpLocks/>
          </p:cNvCxnSpPr>
          <p:nvPr/>
        </p:nvCxnSpPr>
        <p:spPr>
          <a:xfrm flipV="1">
            <a:off x="1477868" y="4221922"/>
            <a:ext cx="945033" cy="13666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310E2B07-BDAD-E64A-B69B-ECFE800D934F}"/>
              </a:ext>
            </a:extLst>
          </p:cNvPr>
          <p:cNvGrpSpPr/>
          <p:nvPr/>
        </p:nvGrpSpPr>
        <p:grpSpPr>
          <a:xfrm>
            <a:off x="613157" y="5194325"/>
            <a:ext cx="4520591" cy="564482"/>
            <a:chOff x="613157" y="5194325"/>
            <a:chExt cx="4520591" cy="564482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595E7789-6223-4340-A8EC-6E1B38BC9E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157" y="5194325"/>
              <a:ext cx="377911" cy="4974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25824974-801B-054B-ADE0-E6367212CE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0825" y="5256714"/>
              <a:ext cx="377911" cy="4974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8DF6DD5B-FAC9-D34E-A669-58885D3E4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2335" y="5256713"/>
              <a:ext cx="377911" cy="4974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575F52E9-CB9D-B743-954C-C83A362CBD31}"/>
                </a:ext>
              </a:extLst>
            </p:cNvPr>
            <p:cNvCxnSpPr>
              <a:cxnSpLocks/>
            </p:cNvCxnSpPr>
            <p:nvPr/>
          </p:nvCxnSpPr>
          <p:spPr>
            <a:xfrm>
              <a:off x="1525421" y="5225033"/>
              <a:ext cx="358429" cy="5078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05302333-CECB-104C-92D5-D8F0EFACCB09}"/>
                </a:ext>
              </a:extLst>
            </p:cNvPr>
            <p:cNvCxnSpPr>
              <a:cxnSpLocks/>
            </p:cNvCxnSpPr>
            <p:nvPr/>
          </p:nvCxnSpPr>
          <p:spPr>
            <a:xfrm>
              <a:off x="3442252" y="5250930"/>
              <a:ext cx="358429" cy="5078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12B376D3-6062-BA4B-ADBF-FF93DB9A5297}"/>
                </a:ext>
              </a:extLst>
            </p:cNvPr>
            <p:cNvCxnSpPr>
              <a:cxnSpLocks/>
            </p:cNvCxnSpPr>
            <p:nvPr/>
          </p:nvCxnSpPr>
          <p:spPr>
            <a:xfrm>
              <a:off x="4775319" y="5225033"/>
              <a:ext cx="358429" cy="5078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3FC283BF-C84E-8A45-9AEA-D51724E405BF}"/>
              </a:ext>
            </a:extLst>
          </p:cNvPr>
          <p:cNvCxnSpPr>
            <a:cxnSpLocks/>
          </p:cNvCxnSpPr>
          <p:nvPr/>
        </p:nvCxnSpPr>
        <p:spPr>
          <a:xfrm>
            <a:off x="5642566" y="3885178"/>
            <a:ext cx="358429" cy="5078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291D07FF-5F5B-4C46-BE3E-F7AD26D5AC0A}"/>
              </a:ext>
            </a:extLst>
          </p:cNvPr>
          <p:cNvCxnSpPr>
            <a:cxnSpLocks/>
          </p:cNvCxnSpPr>
          <p:nvPr/>
        </p:nvCxnSpPr>
        <p:spPr>
          <a:xfrm flipV="1">
            <a:off x="5067855" y="3937134"/>
            <a:ext cx="798636" cy="9908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59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56FFE-8CAD-DB4D-BF30-97D080DB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Inorder</a:t>
            </a:r>
            <a:r>
              <a:rPr kumimoji="1" lang="en-US" altLang="zh-TW" dirty="0"/>
              <a:t> Traversal</a:t>
            </a:r>
            <a:endParaRPr kumimoji="1"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AEB382C-27EF-2A46-8403-F1E5A9357555}"/>
              </a:ext>
            </a:extLst>
          </p:cNvPr>
          <p:cNvGrpSpPr/>
          <p:nvPr/>
        </p:nvGrpSpPr>
        <p:grpSpPr>
          <a:xfrm>
            <a:off x="838199" y="1716507"/>
            <a:ext cx="5009148" cy="3727865"/>
            <a:chOff x="838200" y="2267159"/>
            <a:chExt cx="3330740" cy="2405246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8C0E4B29-3056-F841-8FCE-79224514074B}"/>
                </a:ext>
              </a:extLst>
            </p:cNvPr>
            <p:cNvSpPr/>
            <p:nvPr/>
          </p:nvSpPr>
          <p:spPr>
            <a:xfrm>
              <a:off x="2526631" y="2267159"/>
              <a:ext cx="589547" cy="5895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12214A28-7983-5E43-97D8-C0BB3B87147C}"/>
                </a:ext>
              </a:extLst>
            </p:cNvPr>
            <p:cNvSpPr/>
            <p:nvPr/>
          </p:nvSpPr>
          <p:spPr>
            <a:xfrm>
              <a:off x="1548063" y="3130298"/>
              <a:ext cx="589547" cy="5895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4FA3E242-831E-F846-8765-2E8A5CC143F6}"/>
                </a:ext>
              </a:extLst>
            </p:cNvPr>
            <p:cNvSpPr/>
            <p:nvPr/>
          </p:nvSpPr>
          <p:spPr>
            <a:xfrm>
              <a:off x="838200" y="4001294"/>
              <a:ext cx="589547" cy="5895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48D508B-63C7-2541-B70F-6007A0E842AD}"/>
                </a:ext>
              </a:extLst>
            </p:cNvPr>
            <p:cNvSpPr/>
            <p:nvPr/>
          </p:nvSpPr>
          <p:spPr>
            <a:xfrm>
              <a:off x="2137610" y="4001293"/>
              <a:ext cx="589547" cy="5895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978200A-CD1F-E948-9C5D-59CEDC23CF89}"/>
                </a:ext>
              </a:extLst>
            </p:cNvPr>
            <p:cNvSpPr/>
            <p:nvPr/>
          </p:nvSpPr>
          <p:spPr>
            <a:xfrm>
              <a:off x="3579393" y="3129797"/>
              <a:ext cx="589547" cy="5895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611C8C1-A815-6641-9A39-955D260F8691}"/>
                </a:ext>
              </a:extLst>
            </p:cNvPr>
            <p:cNvSpPr/>
            <p:nvPr/>
          </p:nvSpPr>
          <p:spPr>
            <a:xfrm>
              <a:off x="2989846" y="4001293"/>
              <a:ext cx="589547" cy="5895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89D890DD-4918-1E4B-90D8-D25FD27AF2E2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2051273" y="2770369"/>
              <a:ext cx="561600" cy="446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156B3E6A-5A9D-E442-B12F-468685780467}"/>
                </a:ext>
              </a:extLst>
            </p:cNvPr>
            <p:cNvCxnSpPr>
              <a:cxnSpLocks/>
              <a:endCxn id="7" idx="7"/>
            </p:cNvCxnSpPr>
            <p:nvPr/>
          </p:nvCxnSpPr>
          <p:spPr>
            <a:xfrm flipH="1">
              <a:off x="1341410" y="3643157"/>
              <a:ext cx="353162" cy="4444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C4690100-2A13-4C45-ACEA-BBE5D732CE3C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2035285" y="3641232"/>
              <a:ext cx="188662" cy="4463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85D2CAE4-FD1B-9D4C-8668-D2A986EE0309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3049987" y="2735597"/>
              <a:ext cx="615743" cy="4805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0695347-F598-FA41-837C-1917F72DBA63}"/>
                </a:ext>
              </a:extLst>
            </p:cNvPr>
            <p:cNvCxnSpPr>
              <a:cxnSpLocks/>
              <a:endCxn id="10" idx="7"/>
            </p:cNvCxnSpPr>
            <p:nvPr/>
          </p:nvCxnSpPr>
          <p:spPr>
            <a:xfrm flipH="1">
              <a:off x="3493056" y="3688762"/>
              <a:ext cx="280800" cy="3988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51F8B00-B5F9-2646-BA34-40FCFE2D2F19}"/>
                </a:ext>
              </a:extLst>
            </p:cNvPr>
            <p:cNvSpPr txBox="1"/>
            <p:nvPr/>
          </p:nvSpPr>
          <p:spPr>
            <a:xfrm>
              <a:off x="2693138" y="2350692"/>
              <a:ext cx="389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>
                  <a:solidFill>
                    <a:schemeClr val="bg1"/>
                  </a:solidFill>
                </a:rPr>
                <a:t>A</a:t>
              </a:r>
              <a:endParaRPr kumimoji="1"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A1BF283-B786-704F-960E-CAE24741F135}"/>
                </a:ext>
              </a:extLst>
            </p:cNvPr>
            <p:cNvSpPr txBox="1"/>
            <p:nvPr/>
          </p:nvSpPr>
          <p:spPr>
            <a:xfrm>
              <a:off x="1706714" y="3227559"/>
              <a:ext cx="389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>
                  <a:solidFill>
                    <a:schemeClr val="bg1"/>
                  </a:solidFill>
                </a:rPr>
                <a:t>B</a:t>
              </a:r>
              <a:endParaRPr kumimoji="1"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50B49F8-D997-5E4C-A732-82918A253A12}"/>
                </a:ext>
              </a:extLst>
            </p:cNvPr>
            <p:cNvSpPr txBox="1"/>
            <p:nvPr/>
          </p:nvSpPr>
          <p:spPr>
            <a:xfrm>
              <a:off x="987989" y="4087630"/>
              <a:ext cx="389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>
                  <a:solidFill>
                    <a:schemeClr val="bg1"/>
                  </a:solidFill>
                </a:rPr>
                <a:t>D</a:t>
              </a:r>
              <a:endParaRPr kumimoji="1"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AB16940-B585-424E-A9A2-94AA51E4FC10}"/>
                </a:ext>
              </a:extLst>
            </p:cNvPr>
            <p:cNvSpPr txBox="1"/>
            <p:nvPr/>
          </p:nvSpPr>
          <p:spPr>
            <a:xfrm>
              <a:off x="2304117" y="4080054"/>
              <a:ext cx="389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>
                  <a:solidFill>
                    <a:schemeClr val="bg1"/>
                  </a:solidFill>
                </a:rPr>
                <a:t>E</a:t>
              </a:r>
              <a:endParaRPr kumimoji="1"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10F95DF-1751-D94E-9554-C74437BCC22B}"/>
                </a:ext>
              </a:extLst>
            </p:cNvPr>
            <p:cNvSpPr txBox="1"/>
            <p:nvPr/>
          </p:nvSpPr>
          <p:spPr>
            <a:xfrm>
              <a:off x="3731931" y="3204972"/>
              <a:ext cx="389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>
                  <a:solidFill>
                    <a:schemeClr val="bg1"/>
                  </a:solidFill>
                </a:rPr>
                <a:t>C</a:t>
              </a:r>
              <a:endParaRPr kumimoji="1"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D386D85-8A98-3E40-9873-3B865FBFA41B}"/>
                </a:ext>
              </a:extLst>
            </p:cNvPr>
            <p:cNvSpPr txBox="1"/>
            <p:nvPr/>
          </p:nvSpPr>
          <p:spPr>
            <a:xfrm>
              <a:off x="3163242" y="4082410"/>
              <a:ext cx="389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>
                  <a:solidFill>
                    <a:schemeClr val="bg1"/>
                  </a:solidFill>
                </a:rPr>
                <a:t>F</a:t>
              </a:r>
              <a:endParaRPr kumimoji="1" lang="zh-TW" altLang="en-US" sz="3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20CF304F-7759-4340-B7DA-CC6CD1A745AB}"/>
              </a:ext>
            </a:extLst>
          </p:cNvPr>
          <p:cNvCxnSpPr/>
          <p:nvPr/>
        </p:nvCxnSpPr>
        <p:spPr>
          <a:xfrm flipH="1">
            <a:off x="1905772" y="1845974"/>
            <a:ext cx="1016472" cy="9963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BE0546C2-5382-C34D-B3BB-9130F9F6634E}"/>
              </a:ext>
            </a:extLst>
          </p:cNvPr>
          <p:cNvCxnSpPr/>
          <p:nvPr/>
        </p:nvCxnSpPr>
        <p:spPr>
          <a:xfrm flipH="1">
            <a:off x="709676" y="3373353"/>
            <a:ext cx="1016472" cy="9963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C4EE9A54-E688-EB42-A5CF-F6C8778DC777}"/>
              </a:ext>
            </a:extLst>
          </p:cNvPr>
          <p:cNvCxnSpPr>
            <a:cxnSpLocks/>
          </p:cNvCxnSpPr>
          <p:nvPr/>
        </p:nvCxnSpPr>
        <p:spPr>
          <a:xfrm flipV="1">
            <a:off x="1477868" y="4221922"/>
            <a:ext cx="945033" cy="13666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F6539A6C-0275-A94A-987A-9CE35FEDFE12}"/>
              </a:ext>
            </a:extLst>
          </p:cNvPr>
          <p:cNvCxnSpPr>
            <a:cxnSpLocks/>
          </p:cNvCxnSpPr>
          <p:nvPr/>
        </p:nvCxnSpPr>
        <p:spPr>
          <a:xfrm>
            <a:off x="2422901" y="4631483"/>
            <a:ext cx="690824" cy="106029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EB116B35-3618-654E-9ED3-199D73B915A2}"/>
              </a:ext>
            </a:extLst>
          </p:cNvPr>
          <p:cNvCxnSpPr>
            <a:cxnSpLocks/>
          </p:cNvCxnSpPr>
          <p:nvPr/>
        </p:nvCxnSpPr>
        <p:spPr>
          <a:xfrm flipH="1" flipV="1">
            <a:off x="3030998" y="3532231"/>
            <a:ext cx="664701" cy="97965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0CAD3970-4DB5-C140-8A6F-42F5F20A49B9}"/>
              </a:ext>
            </a:extLst>
          </p:cNvPr>
          <p:cNvCxnSpPr>
            <a:cxnSpLocks/>
          </p:cNvCxnSpPr>
          <p:nvPr/>
        </p:nvCxnSpPr>
        <p:spPr>
          <a:xfrm flipV="1">
            <a:off x="2866111" y="2692886"/>
            <a:ext cx="879966" cy="6658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BEFE108B-90B8-C845-B15F-6A16FF472F21}"/>
              </a:ext>
            </a:extLst>
          </p:cNvPr>
          <p:cNvCxnSpPr>
            <a:cxnSpLocks/>
          </p:cNvCxnSpPr>
          <p:nvPr/>
        </p:nvCxnSpPr>
        <p:spPr>
          <a:xfrm>
            <a:off x="4154374" y="2713655"/>
            <a:ext cx="743369" cy="5967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802F39D1-3D54-B745-8C0C-DE465E2B98C8}"/>
              </a:ext>
            </a:extLst>
          </p:cNvPr>
          <p:cNvCxnSpPr>
            <a:cxnSpLocks/>
          </p:cNvCxnSpPr>
          <p:nvPr/>
        </p:nvCxnSpPr>
        <p:spPr>
          <a:xfrm flipH="1">
            <a:off x="3925103" y="3658189"/>
            <a:ext cx="972640" cy="97329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9B5BB41B-67D2-2F4D-9F1A-D272F6AD1A07}"/>
              </a:ext>
            </a:extLst>
          </p:cNvPr>
          <p:cNvCxnSpPr>
            <a:cxnSpLocks/>
          </p:cNvCxnSpPr>
          <p:nvPr/>
        </p:nvCxnSpPr>
        <p:spPr>
          <a:xfrm flipV="1">
            <a:off x="5067855" y="3937134"/>
            <a:ext cx="798636" cy="9908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60A8E4F9-D359-7444-9194-75384707989B}"/>
              </a:ext>
            </a:extLst>
          </p:cNvPr>
          <p:cNvCxnSpPr>
            <a:cxnSpLocks/>
          </p:cNvCxnSpPr>
          <p:nvPr/>
        </p:nvCxnSpPr>
        <p:spPr>
          <a:xfrm flipH="1" flipV="1">
            <a:off x="4463333" y="2036589"/>
            <a:ext cx="1033677" cy="9166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A9D2083-3FC1-144D-8C56-7D43DE3777AC}"/>
              </a:ext>
            </a:extLst>
          </p:cNvPr>
          <p:cNvSpPr txBox="1"/>
          <p:nvPr/>
        </p:nvSpPr>
        <p:spPr>
          <a:xfrm>
            <a:off x="6978316" y="1690688"/>
            <a:ext cx="1239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Output: </a:t>
            </a:r>
            <a:endParaRPr kumimoji="1"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D89DD96-452B-8C4B-980D-1DAA9B593985}"/>
              </a:ext>
            </a:extLst>
          </p:cNvPr>
          <p:cNvSpPr txBox="1"/>
          <p:nvPr/>
        </p:nvSpPr>
        <p:spPr>
          <a:xfrm>
            <a:off x="9329291" y="1701759"/>
            <a:ext cx="40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A </a:t>
            </a:r>
            <a:endParaRPr kumimoji="1"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87D3B38-BBB6-B246-8565-974D7226D464}"/>
              </a:ext>
            </a:extLst>
          </p:cNvPr>
          <p:cNvSpPr txBox="1"/>
          <p:nvPr/>
        </p:nvSpPr>
        <p:spPr>
          <a:xfrm>
            <a:off x="8609038" y="1716507"/>
            <a:ext cx="40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B </a:t>
            </a:r>
            <a:endParaRPr kumimoji="1"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DD4F21A-34A9-B04D-88B2-F712C9129FC3}"/>
              </a:ext>
            </a:extLst>
          </p:cNvPr>
          <p:cNvSpPr txBox="1"/>
          <p:nvPr/>
        </p:nvSpPr>
        <p:spPr>
          <a:xfrm>
            <a:off x="8229613" y="1714857"/>
            <a:ext cx="39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D </a:t>
            </a:r>
            <a:endParaRPr kumimoji="1"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2418556-48BD-AB40-9BD5-7B3D09FE1DA1}"/>
              </a:ext>
            </a:extLst>
          </p:cNvPr>
          <p:cNvSpPr txBox="1"/>
          <p:nvPr/>
        </p:nvSpPr>
        <p:spPr>
          <a:xfrm>
            <a:off x="8969164" y="1714857"/>
            <a:ext cx="40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E </a:t>
            </a:r>
            <a:endParaRPr kumimoji="1" lang="zh-TW" altLang="en-US" sz="28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AE0A450-0919-D14D-9926-4FC8ACD6F434}"/>
              </a:ext>
            </a:extLst>
          </p:cNvPr>
          <p:cNvSpPr txBox="1"/>
          <p:nvPr/>
        </p:nvSpPr>
        <p:spPr>
          <a:xfrm>
            <a:off x="10060690" y="1703376"/>
            <a:ext cx="40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C </a:t>
            </a:r>
            <a:endParaRPr kumimoji="1" lang="zh-TW" altLang="en-US" sz="28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8BC0885-2E5F-B847-BF4B-1FED643720A0}"/>
              </a:ext>
            </a:extLst>
          </p:cNvPr>
          <p:cNvSpPr txBox="1"/>
          <p:nvPr/>
        </p:nvSpPr>
        <p:spPr>
          <a:xfrm>
            <a:off x="9699704" y="1708753"/>
            <a:ext cx="40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F </a:t>
            </a:r>
            <a:endParaRPr kumimoji="1" lang="zh-TW" altLang="en-US" sz="2800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C25374A0-BBC8-EE4A-9A2C-59F9993DDACC}"/>
              </a:ext>
            </a:extLst>
          </p:cNvPr>
          <p:cNvGrpSpPr/>
          <p:nvPr/>
        </p:nvGrpSpPr>
        <p:grpSpPr>
          <a:xfrm>
            <a:off x="613157" y="5194325"/>
            <a:ext cx="4520591" cy="564482"/>
            <a:chOff x="613157" y="5194325"/>
            <a:chExt cx="4520591" cy="564482"/>
          </a:xfrm>
        </p:grpSpPr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3799B627-4883-6F49-988F-F3EE8A2C9F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157" y="5194325"/>
              <a:ext cx="377911" cy="4974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B7E6A091-36DF-B549-BA23-5BC647D85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0825" y="5256714"/>
              <a:ext cx="377911" cy="4974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101B041-1025-E94B-9AA9-09242B6DE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2335" y="5256713"/>
              <a:ext cx="377911" cy="4974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AAC0FF2-E560-0E48-89C5-6A212998F4FF}"/>
                </a:ext>
              </a:extLst>
            </p:cNvPr>
            <p:cNvCxnSpPr>
              <a:cxnSpLocks/>
            </p:cNvCxnSpPr>
            <p:nvPr/>
          </p:nvCxnSpPr>
          <p:spPr>
            <a:xfrm>
              <a:off x="1525421" y="5225033"/>
              <a:ext cx="358429" cy="5078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61A2641E-6D16-4646-8CDD-D3AB8D4EE9E0}"/>
                </a:ext>
              </a:extLst>
            </p:cNvPr>
            <p:cNvCxnSpPr>
              <a:cxnSpLocks/>
            </p:cNvCxnSpPr>
            <p:nvPr/>
          </p:nvCxnSpPr>
          <p:spPr>
            <a:xfrm>
              <a:off x="3442252" y="5250930"/>
              <a:ext cx="358429" cy="5078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10D1450F-5445-0E43-8FFE-546D4928DC7E}"/>
                </a:ext>
              </a:extLst>
            </p:cNvPr>
            <p:cNvCxnSpPr>
              <a:cxnSpLocks/>
            </p:cNvCxnSpPr>
            <p:nvPr/>
          </p:nvCxnSpPr>
          <p:spPr>
            <a:xfrm>
              <a:off x="4775319" y="5225033"/>
              <a:ext cx="358429" cy="5078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70879CB-07AA-4944-8EE6-DB1E24AAD110}"/>
              </a:ext>
            </a:extLst>
          </p:cNvPr>
          <p:cNvCxnSpPr>
            <a:cxnSpLocks/>
          </p:cNvCxnSpPr>
          <p:nvPr/>
        </p:nvCxnSpPr>
        <p:spPr>
          <a:xfrm>
            <a:off x="5642566" y="3885178"/>
            <a:ext cx="358429" cy="5078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45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56FFE-8CAD-DB4D-BF30-97D080DB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Postorder</a:t>
            </a:r>
            <a:r>
              <a:rPr kumimoji="1" lang="en-US" altLang="zh-TW" dirty="0"/>
              <a:t> Traversal</a:t>
            </a:r>
            <a:endParaRPr kumimoji="1"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AEB382C-27EF-2A46-8403-F1E5A9357555}"/>
              </a:ext>
            </a:extLst>
          </p:cNvPr>
          <p:cNvGrpSpPr/>
          <p:nvPr/>
        </p:nvGrpSpPr>
        <p:grpSpPr>
          <a:xfrm>
            <a:off x="838199" y="1716507"/>
            <a:ext cx="5009148" cy="3727865"/>
            <a:chOff x="838200" y="2267159"/>
            <a:chExt cx="3330740" cy="2405246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8C0E4B29-3056-F841-8FCE-79224514074B}"/>
                </a:ext>
              </a:extLst>
            </p:cNvPr>
            <p:cNvSpPr/>
            <p:nvPr/>
          </p:nvSpPr>
          <p:spPr>
            <a:xfrm>
              <a:off x="2526631" y="2267159"/>
              <a:ext cx="589547" cy="5895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12214A28-7983-5E43-97D8-C0BB3B87147C}"/>
                </a:ext>
              </a:extLst>
            </p:cNvPr>
            <p:cNvSpPr/>
            <p:nvPr/>
          </p:nvSpPr>
          <p:spPr>
            <a:xfrm>
              <a:off x="1548063" y="3130298"/>
              <a:ext cx="589547" cy="5895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4FA3E242-831E-F846-8765-2E8A5CC143F6}"/>
                </a:ext>
              </a:extLst>
            </p:cNvPr>
            <p:cNvSpPr/>
            <p:nvPr/>
          </p:nvSpPr>
          <p:spPr>
            <a:xfrm>
              <a:off x="838200" y="4001294"/>
              <a:ext cx="589547" cy="5895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E48D508B-63C7-2541-B70F-6007A0E842AD}"/>
                </a:ext>
              </a:extLst>
            </p:cNvPr>
            <p:cNvSpPr/>
            <p:nvPr/>
          </p:nvSpPr>
          <p:spPr>
            <a:xfrm>
              <a:off x="2137610" y="4001293"/>
              <a:ext cx="589547" cy="5895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978200A-CD1F-E948-9C5D-59CEDC23CF89}"/>
                </a:ext>
              </a:extLst>
            </p:cNvPr>
            <p:cNvSpPr/>
            <p:nvPr/>
          </p:nvSpPr>
          <p:spPr>
            <a:xfrm>
              <a:off x="3579393" y="3129797"/>
              <a:ext cx="589547" cy="5895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611C8C1-A815-6641-9A39-955D260F8691}"/>
                </a:ext>
              </a:extLst>
            </p:cNvPr>
            <p:cNvSpPr/>
            <p:nvPr/>
          </p:nvSpPr>
          <p:spPr>
            <a:xfrm>
              <a:off x="2989846" y="4001293"/>
              <a:ext cx="589547" cy="58954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89D890DD-4918-1E4B-90D8-D25FD27AF2E2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2051273" y="2770369"/>
              <a:ext cx="561600" cy="446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156B3E6A-5A9D-E442-B12F-468685780467}"/>
                </a:ext>
              </a:extLst>
            </p:cNvPr>
            <p:cNvCxnSpPr>
              <a:cxnSpLocks/>
              <a:endCxn id="7" idx="7"/>
            </p:cNvCxnSpPr>
            <p:nvPr/>
          </p:nvCxnSpPr>
          <p:spPr>
            <a:xfrm flipH="1">
              <a:off x="1341410" y="3643157"/>
              <a:ext cx="353162" cy="4444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C4690100-2A13-4C45-ACEA-BBE5D732CE3C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2035285" y="3641232"/>
              <a:ext cx="188662" cy="4463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85D2CAE4-FD1B-9D4C-8668-D2A986EE0309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3049987" y="2735597"/>
              <a:ext cx="615743" cy="4805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00695347-F598-FA41-837C-1917F72DBA63}"/>
                </a:ext>
              </a:extLst>
            </p:cNvPr>
            <p:cNvCxnSpPr>
              <a:cxnSpLocks/>
              <a:endCxn id="10" idx="7"/>
            </p:cNvCxnSpPr>
            <p:nvPr/>
          </p:nvCxnSpPr>
          <p:spPr>
            <a:xfrm flipH="1">
              <a:off x="3493056" y="3688762"/>
              <a:ext cx="280800" cy="3988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51F8B00-B5F9-2646-BA34-40FCFE2D2F19}"/>
                </a:ext>
              </a:extLst>
            </p:cNvPr>
            <p:cNvSpPr txBox="1"/>
            <p:nvPr/>
          </p:nvSpPr>
          <p:spPr>
            <a:xfrm>
              <a:off x="2693138" y="2350692"/>
              <a:ext cx="389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>
                  <a:solidFill>
                    <a:schemeClr val="bg1"/>
                  </a:solidFill>
                </a:rPr>
                <a:t>A</a:t>
              </a:r>
              <a:endParaRPr kumimoji="1"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A1BF283-B786-704F-960E-CAE24741F135}"/>
                </a:ext>
              </a:extLst>
            </p:cNvPr>
            <p:cNvSpPr txBox="1"/>
            <p:nvPr/>
          </p:nvSpPr>
          <p:spPr>
            <a:xfrm>
              <a:off x="1706714" y="3227559"/>
              <a:ext cx="389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>
                  <a:solidFill>
                    <a:schemeClr val="bg1"/>
                  </a:solidFill>
                </a:rPr>
                <a:t>B</a:t>
              </a:r>
              <a:endParaRPr kumimoji="1"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50B49F8-D997-5E4C-A732-82918A253A12}"/>
                </a:ext>
              </a:extLst>
            </p:cNvPr>
            <p:cNvSpPr txBox="1"/>
            <p:nvPr/>
          </p:nvSpPr>
          <p:spPr>
            <a:xfrm>
              <a:off x="987989" y="4087630"/>
              <a:ext cx="389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>
                  <a:solidFill>
                    <a:schemeClr val="bg1"/>
                  </a:solidFill>
                </a:rPr>
                <a:t>D</a:t>
              </a:r>
              <a:endParaRPr kumimoji="1"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AB16940-B585-424E-A9A2-94AA51E4FC10}"/>
                </a:ext>
              </a:extLst>
            </p:cNvPr>
            <p:cNvSpPr txBox="1"/>
            <p:nvPr/>
          </p:nvSpPr>
          <p:spPr>
            <a:xfrm>
              <a:off x="2304117" y="4080054"/>
              <a:ext cx="389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>
                  <a:solidFill>
                    <a:schemeClr val="bg1"/>
                  </a:solidFill>
                </a:rPr>
                <a:t>E</a:t>
              </a:r>
              <a:endParaRPr kumimoji="1"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10F95DF-1751-D94E-9554-C74437BCC22B}"/>
                </a:ext>
              </a:extLst>
            </p:cNvPr>
            <p:cNvSpPr txBox="1"/>
            <p:nvPr/>
          </p:nvSpPr>
          <p:spPr>
            <a:xfrm>
              <a:off x="3731931" y="3204972"/>
              <a:ext cx="389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>
                  <a:solidFill>
                    <a:schemeClr val="bg1"/>
                  </a:solidFill>
                </a:rPr>
                <a:t>C</a:t>
              </a:r>
              <a:endParaRPr kumimoji="1" lang="zh-TW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D386D85-8A98-3E40-9873-3B865FBFA41B}"/>
                </a:ext>
              </a:extLst>
            </p:cNvPr>
            <p:cNvSpPr txBox="1"/>
            <p:nvPr/>
          </p:nvSpPr>
          <p:spPr>
            <a:xfrm>
              <a:off x="3163242" y="4082410"/>
              <a:ext cx="3890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200" dirty="0">
                  <a:solidFill>
                    <a:schemeClr val="bg1"/>
                  </a:solidFill>
                </a:rPr>
                <a:t>F</a:t>
              </a:r>
              <a:endParaRPr kumimoji="1" lang="zh-TW" altLang="en-US" sz="3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20CF304F-7759-4340-B7DA-CC6CD1A745AB}"/>
              </a:ext>
            </a:extLst>
          </p:cNvPr>
          <p:cNvCxnSpPr/>
          <p:nvPr/>
        </p:nvCxnSpPr>
        <p:spPr>
          <a:xfrm flipH="1">
            <a:off x="1905772" y="1845974"/>
            <a:ext cx="1016472" cy="9963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BE0546C2-5382-C34D-B3BB-9130F9F6634E}"/>
              </a:ext>
            </a:extLst>
          </p:cNvPr>
          <p:cNvCxnSpPr/>
          <p:nvPr/>
        </p:nvCxnSpPr>
        <p:spPr>
          <a:xfrm flipH="1">
            <a:off x="709676" y="3373353"/>
            <a:ext cx="1016472" cy="9963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C4EE9A54-E688-EB42-A5CF-F6C8778DC777}"/>
              </a:ext>
            </a:extLst>
          </p:cNvPr>
          <p:cNvCxnSpPr>
            <a:cxnSpLocks/>
          </p:cNvCxnSpPr>
          <p:nvPr/>
        </p:nvCxnSpPr>
        <p:spPr>
          <a:xfrm flipV="1">
            <a:off x="1477868" y="4221922"/>
            <a:ext cx="945033" cy="13666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F6539A6C-0275-A94A-987A-9CE35FEDFE12}"/>
              </a:ext>
            </a:extLst>
          </p:cNvPr>
          <p:cNvCxnSpPr>
            <a:cxnSpLocks/>
          </p:cNvCxnSpPr>
          <p:nvPr/>
        </p:nvCxnSpPr>
        <p:spPr>
          <a:xfrm>
            <a:off x="2422901" y="4631483"/>
            <a:ext cx="690824" cy="106029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EB116B35-3618-654E-9ED3-199D73B915A2}"/>
              </a:ext>
            </a:extLst>
          </p:cNvPr>
          <p:cNvCxnSpPr>
            <a:cxnSpLocks/>
          </p:cNvCxnSpPr>
          <p:nvPr/>
        </p:nvCxnSpPr>
        <p:spPr>
          <a:xfrm flipH="1" flipV="1">
            <a:off x="3030998" y="3532231"/>
            <a:ext cx="664701" cy="97965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0CAD3970-4DB5-C140-8A6F-42F5F20A49B9}"/>
              </a:ext>
            </a:extLst>
          </p:cNvPr>
          <p:cNvCxnSpPr>
            <a:cxnSpLocks/>
          </p:cNvCxnSpPr>
          <p:nvPr/>
        </p:nvCxnSpPr>
        <p:spPr>
          <a:xfrm flipV="1">
            <a:off x="2866111" y="2692886"/>
            <a:ext cx="879966" cy="6658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BEFE108B-90B8-C845-B15F-6A16FF472F21}"/>
              </a:ext>
            </a:extLst>
          </p:cNvPr>
          <p:cNvCxnSpPr>
            <a:cxnSpLocks/>
          </p:cNvCxnSpPr>
          <p:nvPr/>
        </p:nvCxnSpPr>
        <p:spPr>
          <a:xfrm>
            <a:off x="4154374" y="2713655"/>
            <a:ext cx="743369" cy="5967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802F39D1-3D54-B745-8C0C-DE465E2B98C8}"/>
              </a:ext>
            </a:extLst>
          </p:cNvPr>
          <p:cNvCxnSpPr>
            <a:cxnSpLocks/>
          </p:cNvCxnSpPr>
          <p:nvPr/>
        </p:nvCxnSpPr>
        <p:spPr>
          <a:xfrm flipH="1">
            <a:off x="3925103" y="3658189"/>
            <a:ext cx="972640" cy="97329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9B5BB41B-67D2-2F4D-9F1A-D272F6AD1A07}"/>
              </a:ext>
            </a:extLst>
          </p:cNvPr>
          <p:cNvCxnSpPr>
            <a:cxnSpLocks/>
          </p:cNvCxnSpPr>
          <p:nvPr/>
        </p:nvCxnSpPr>
        <p:spPr>
          <a:xfrm flipV="1">
            <a:off x="5067855" y="3937134"/>
            <a:ext cx="798636" cy="9908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60A8E4F9-D359-7444-9194-75384707989B}"/>
              </a:ext>
            </a:extLst>
          </p:cNvPr>
          <p:cNvCxnSpPr>
            <a:cxnSpLocks/>
          </p:cNvCxnSpPr>
          <p:nvPr/>
        </p:nvCxnSpPr>
        <p:spPr>
          <a:xfrm flipH="1" flipV="1">
            <a:off x="4463333" y="2036589"/>
            <a:ext cx="1033677" cy="9166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A9D2083-3FC1-144D-8C56-7D43DE3777AC}"/>
              </a:ext>
            </a:extLst>
          </p:cNvPr>
          <p:cNvSpPr txBox="1"/>
          <p:nvPr/>
        </p:nvSpPr>
        <p:spPr>
          <a:xfrm>
            <a:off x="6978316" y="1690688"/>
            <a:ext cx="1239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Output: </a:t>
            </a:r>
            <a:endParaRPr kumimoji="1" lang="zh-TW" altLang="en-US" sz="28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D89DD96-452B-8C4B-980D-1DAA9B593985}"/>
              </a:ext>
            </a:extLst>
          </p:cNvPr>
          <p:cNvSpPr txBox="1"/>
          <p:nvPr/>
        </p:nvSpPr>
        <p:spPr>
          <a:xfrm>
            <a:off x="10002198" y="1716507"/>
            <a:ext cx="40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A </a:t>
            </a:r>
            <a:endParaRPr kumimoji="1" lang="zh-TW" altLang="en-US" sz="2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87D3B38-BBB6-B246-8565-974D7226D464}"/>
              </a:ext>
            </a:extLst>
          </p:cNvPr>
          <p:cNvSpPr txBox="1"/>
          <p:nvPr/>
        </p:nvSpPr>
        <p:spPr>
          <a:xfrm>
            <a:off x="8946738" y="1708753"/>
            <a:ext cx="40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B </a:t>
            </a:r>
            <a:endParaRPr kumimoji="1"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DD4F21A-34A9-B04D-88B2-F712C9129FC3}"/>
              </a:ext>
            </a:extLst>
          </p:cNvPr>
          <p:cNvSpPr txBox="1"/>
          <p:nvPr/>
        </p:nvSpPr>
        <p:spPr>
          <a:xfrm>
            <a:off x="8229613" y="1714857"/>
            <a:ext cx="397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D </a:t>
            </a:r>
            <a:endParaRPr kumimoji="1"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2418556-48BD-AB40-9BD5-7B3D09FE1DA1}"/>
              </a:ext>
            </a:extLst>
          </p:cNvPr>
          <p:cNvSpPr txBox="1"/>
          <p:nvPr/>
        </p:nvSpPr>
        <p:spPr>
          <a:xfrm>
            <a:off x="8601110" y="1716507"/>
            <a:ext cx="40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E </a:t>
            </a:r>
            <a:endParaRPr kumimoji="1" lang="zh-TW" altLang="en-US" sz="28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AE0A450-0919-D14D-9926-4FC8ACD6F434}"/>
              </a:ext>
            </a:extLst>
          </p:cNvPr>
          <p:cNvSpPr txBox="1"/>
          <p:nvPr/>
        </p:nvSpPr>
        <p:spPr>
          <a:xfrm>
            <a:off x="9656570" y="1718125"/>
            <a:ext cx="40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C </a:t>
            </a:r>
            <a:endParaRPr kumimoji="1" lang="zh-TW" altLang="en-US" sz="28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8BC0885-2E5F-B847-BF4B-1FED643720A0}"/>
              </a:ext>
            </a:extLst>
          </p:cNvPr>
          <p:cNvSpPr txBox="1"/>
          <p:nvPr/>
        </p:nvSpPr>
        <p:spPr>
          <a:xfrm>
            <a:off x="9310942" y="1708753"/>
            <a:ext cx="40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F </a:t>
            </a:r>
            <a:endParaRPr kumimoji="1" lang="zh-TW" altLang="en-US" sz="2800" dirty="0"/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C25374A0-BBC8-EE4A-9A2C-59F9993DDACC}"/>
              </a:ext>
            </a:extLst>
          </p:cNvPr>
          <p:cNvGrpSpPr/>
          <p:nvPr/>
        </p:nvGrpSpPr>
        <p:grpSpPr>
          <a:xfrm>
            <a:off x="613157" y="5194325"/>
            <a:ext cx="4520591" cy="564482"/>
            <a:chOff x="613157" y="5194325"/>
            <a:chExt cx="4520591" cy="564482"/>
          </a:xfrm>
        </p:grpSpPr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3799B627-4883-6F49-988F-F3EE8A2C9F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157" y="5194325"/>
              <a:ext cx="377911" cy="4974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B7E6A091-36DF-B549-BA23-5BC647D85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0825" y="5256714"/>
              <a:ext cx="377911" cy="4974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4101B041-1025-E94B-9AA9-09242B6DE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2335" y="5256713"/>
              <a:ext cx="377911" cy="4974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AAC0FF2-E560-0E48-89C5-6A212998F4FF}"/>
                </a:ext>
              </a:extLst>
            </p:cNvPr>
            <p:cNvCxnSpPr>
              <a:cxnSpLocks/>
            </p:cNvCxnSpPr>
            <p:nvPr/>
          </p:nvCxnSpPr>
          <p:spPr>
            <a:xfrm>
              <a:off x="1525421" y="5225033"/>
              <a:ext cx="358429" cy="5078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61A2641E-6D16-4646-8CDD-D3AB8D4EE9E0}"/>
                </a:ext>
              </a:extLst>
            </p:cNvPr>
            <p:cNvCxnSpPr>
              <a:cxnSpLocks/>
            </p:cNvCxnSpPr>
            <p:nvPr/>
          </p:nvCxnSpPr>
          <p:spPr>
            <a:xfrm>
              <a:off x="3442252" y="5250930"/>
              <a:ext cx="358429" cy="5078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10D1450F-5445-0E43-8FFE-546D4928DC7E}"/>
                </a:ext>
              </a:extLst>
            </p:cNvPr>
            <p:cNvCxnSpPr>
              <a:cxnSpLocks/>
            </p:cNvCxnSpPr>
            <p:nvPr/>
          </p:nvCxnSpPr>
          <p:spPr>
            <a:xfrm>
              <a:off x="4775319" y="5225033"/>
              <a:ext cx="358429" cy="5078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6EA54088-D57B-6542-8F97-DF123836EF43}"/>
              </a:ext>
            </a:extLst>
          </p:cNvPr>
          <p:cNvCxnSpPr>
            <a:cxnSpLocks/>
          </p:cNvCxnSpPr>
          <p:nvPr/>
        </p:nvCxnSpPr>
        <p:spPr>
          <a:xfrm>
            <a:off x="5642566" y="3885178"/>
            <a:ext cx="358429" cy="5078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1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04074-851A-BD4F-B9D3-6C329DB0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4B1DC2-E80C-0D49-BD19-9A159457A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TW" sz="6000" dirty="0"/>
              <a:t>Thank you for watching</a:t>
            </a:r>
          </a:p>
          <a:p>
            <a:pPr marL="0" indent="0" algn="ctr">
              <a:buNone/>
            </a:pPr>
            <a:endParaRPr kumimoji="1" lang="en-US" altLang="zh-TW" dirty="0"/>
          </a:p>
          <a:p>
            <a:pPr marL="0" indent="0" algn="ctr">
              <a:buNone/>
            </a:pPr>
            <a:r>
              <a:rPr kumimoji="1" lang="en-US" altLang="zh-TW" dirty="0"/>
              <a:t>Anna Yeh</a:t>
            </a:r>
          </a:p>
          <a:p>
            <a:pPr marL="0" indent="0" algn="ctr">
              <a:buNone/>
            </a:pPr>
            <a:r>
              <a:rPr lang="en" altLang="zh-TW" dirty="0"/>
              <a:t>yeha9921@student.laccd.edu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2071</TotalTime>
  <Words>103</Words>
  <Application>Microsoft Macintosh PowerPoint</Application>
  <PresentationFormat>寬螢幕</PresentationFormat>
  <Paragraphs>58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Tree Traversals </vt:lpstr>
      <vt:lpstr>Tree Traversals </vt:lpstr>
      <vt:lpstr>Preorder Traversal</vt:lpstr>
      <vt:lpstr>Inorder Traversal</vt:lpstr>
      <vt:lpstr>Postorder Traversal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Traversals </dc:title>
  <dc:creator>ANNA YEH</dc:creator>
  <cp:lastModifiedBy>ANNA YEH</cp:lastModifiedBy>
  <cp:revision>2</cp:revision>
  <dcterms:created xsi:type="dcterms:W3CDTF">2021-12-10T04:20:52Z</dcterms:created>
  <dcterms:modified xsi:type="dcterms:W3CDTF">2021-12-11T14:57:17Z</dcterms:modified>
</cp:coreProperties>
</file>