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fd80b060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fd80b060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fd80b0602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fd80b0602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fd80b0602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fd80b060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fd80b0602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fd80b0602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fd80b0602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fd80b0602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fd80b0602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fd80b0602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fd80b060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fd80b060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fd80b060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fd80b060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fd80b060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fd80b060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fd80b0602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fd80b060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fd80b060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fd80b060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fd80b060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fd80b060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fd80b0602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fd80b0602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fd80b0602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fd80b060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jp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3.png"/><Relationship Id="rId8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depen.io/awllmscs/pen/gOGwKEd" TargetMode="External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Discrete Structures Project: React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Anthony Williams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React’s Release and Popularity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 releases React in 2013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Reimagines how front-end applications are built and designed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React’s release Google decides to </a:t>
            </a:r>
            <a:r>
              <a:rPr lang="en"/>
              <a:t>rewrite</a:t>
            </a:r>
            <a:r>
              <a:rPr lang="en"/>
              <a:t> Angular to simplify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Combined with Google’s rewrite and React’s new ideas caused developers to </a:t>
            </a:r>
            <a:r>
              <a:rPr lang="en"/>
              <a:t>adopt</a:t>
            </a:r>
            <a:r>
              <a:rPr lang="en"/>
              <a:t> React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 (was trusted at the time)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675" y="3481125"/>
            <a:ext cx="3439150" cy="11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Today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the biggest companies use React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frameworks implement React into their </a:t>
            </a:r>
            <a:r>
              <a:rPr lang="en"/>
              <a:t>libraries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25" y="2591275"/>
            <a:ext cx="1020800" cy="10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5101" y="2162100"/>
            <a:ext cx="923748" cy="96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500" y="2272988"/>
            <a:ext cx="1321702" cy="74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9950" y="3227550"/>
            <a:ext cx="1814753" cy="10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2700" y="2182849"/>
            <a:ext cx="923749" cy="923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1204" y="3366237"/>
            <a:ext cx="1321647" cy="7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React Work (1 of 3)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of React’s three main ideas: Virtual DOM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 </a:t>
            </a:r>
            <a:r>
              <a:rPr lang="en"/>
              <a:t>manipulation is a performance-heavy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handle DOM manipulation a JavaScript object </a:t>
            </a:r>
            <a:r>
              <a:rPr lang="en"/>
              <a:t>must</a:t>
            </a:r>
            <a:r>
              <a:rPr lang="en"/>
              <a:t> be declared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object is called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application’s data is called application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Declarative paradigm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in less cless complexity, faster development times, and better code quality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8152" y="296700"/>
            <a:ext cx="2216026" cy="148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React Work (2 of 3)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of React’s three main ideas: Components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Components are like legos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Smaller components are put together to form bigger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a component could be a (navigation bar, profile picture, or menu item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Components are meant to be reusable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Components are implemented as simple functions that display </a:t>
            </a:r>
            <a:r>
              <a:rPr lang="en"/>
              <a:t>output</a:t>
            </a:r>
            <a:r>
              <a:rPr lang="en"/>
              <a:t> to the user</a:t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375" y="161850"/>
            <a:ext cx="3286624" cy="13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React Work (3 of 3)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third of React’s three main ideas: One-way data flow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application’s data flows downward direction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One-way data flow makes React applications </a:t>
            </a:r>
            <a:r>
              <a:rPr lang="en"/>
              <a:t>more</a:t>
            </a:r>
            <a:r>
              <a:rPr lang="en"/>
              <a:t> </a:t>
            </a:r>
            <a:r>
              <a:rPr lang="en"/>
              <a:t>performant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Parent components hold application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Parent components pass a snapshot of data to child components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easier debugging</a:t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999" y="265000"/>
            <a:ext cx="2720200" cy="12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Example: </a:t>
            </a:r>
            <a:r>
              <a:rPr lang="en"/>
              <a:t>Simple Counter App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score counter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Displays application’s current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increment and decrement score on button click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https://codepen.io/awllmscs/pen/gOGwKEd</a:t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532" y="0"/>
            <a:ext cx="4536468" cy="240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React?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open-source front-end JavaScript library that helps software developers build user interfaces using UI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Maintained since 2013 by Meta (formerly Facebook) and a group of individual companies and developers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developers create single-page and mobile applications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the React Landscape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early 1990s web pages </a:t>
            </a:r>
            <a:r>
              <a:rPr lang="en"/>
              <a:t>were</a:t>
            </a:r>
            <a:r>
              <a:rPr lang="en"/>
              <a:t> static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Consisting</a:t>
            </a:r>
            <a:r>
              <a:rPr lang="en"/>
              <a:t> only of HTML &amp; CSS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50" y="2090550"/>
            <a:ext cx="3150686" cy="25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5275" y="2683975"/>
            <a:ext cx="1038350" cy="1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7700" y="2683975"/>
            <a:ext cx="1038350" cy="1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Early JavaScript Landscape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in 1995 by Netscape engineer Brendan Eich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Included in the release of Netscape’s Navigator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released Internet Explorer in 1995 following the Navigator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reverse-engineered the Navigator browser and created JScript to mimic its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start of the browser war (many companies creating browsers)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standards make it difficult for developers to make their websites work correctly in the various browsers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JQuery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Javascript library created to simplify DOM manipulation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developers with a unified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best solutions when implementing JavaScript interactivity at the time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75" y="2816325"/>
            <a:ext cx="6109501" cy="14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Websites Become Applications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Websites became more complex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Increased functionality means more </a:t>
            </a:r>
            <a:r>
              <a:rPr lang="en"/>
              <a:t>complexity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Leading to web applications outgrowing JQuery’s functionality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950" y="2468075"/>
            <a:ext cx="2943473" cy="22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Single Page Applications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manage the growing complexity, libraries like Backbone.js were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AJAX (Asynchronous Javascript and XML) functionality ushered in the birth of </a:t>
            </a:r>
            <a:r>
              <a:rPr lang="en"/>
              <a:t>single</a:t>
            </a:r>
            <a:r>
              <a:rPr lang="en"/>
              <a:t> page applications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250" y="2219563"/>
            <a:ext cx="1947475" cy="194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375" y="249065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Single Page Application?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ess time gets spent developing the application in HTML, and more time is spent on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page is only loaded once instead of a request for each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Page updates happen via JavaScript (To request new data and repaint content)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600" y="2728525"/>
            <a:ext cx="2877130" cy="18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</a:t>
            </a:r>
            <a:r>
              <a:rPr lang="en"/>
              <a:t> Attempts to Solve the Problem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releases Angular JS in 201</a:t>
            </a:r>
            <a:r>
              <a:rPr lang="en"/>
              <a:t>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Initially adopted by the developer community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Eventually using Angular would become more complex than the problem it was trying to solve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00" y="2873025"/>
            <a:ext cx="5839725" cy="15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