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9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1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19:46:51.6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30836 14684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9:36:44.9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 24575,'11'0'0,"21"-8"0,6 14 0,8-5 0,15 41 0,-22-2 0,11 12 0,-12 4 0,-20-31 0,10 44 0,-19-40 0,3 22 0,4-10 0,-14-16 0,7 18 0,-9-12 0,0 0 0,0-1 0,0 13 0,6-9 0,-4 22 0,5-23 0,-7 23 0,0-22 0,0 9 0,0 0 0,0-9 0,0 21 0,0-21 0,0 9 0,-7-12 0,-3 12 0,-6-9 0,6 9 0,-6 0 0,7-10 0,-10 23 0,3-22 0,-12 21 0,10-21 0,-9 22 0,11-23 0,-1 10 0,8-12 0,-4 0 0,6-9 0,-8 6 0,3-14 0,4 5 0,-2-7 0,4-1 0,0 0 0,-4 0 0,9 0 0,-9 0 0,4-4 0,0 3 0,-4-9 0,8 9 0,-3-9 0,5 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9:36:50.3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2287 1 24575,'-22'0'0,"-7"0"0,7 0 0,-9 0 0,-28 0 0,21 0 0,-50 10 0,15 30 0,-24-20 0,35 17 0,1 1 0,-23-12 0,29 4 0,0 3 0,4-3 0,3 0 0,3 1 0,0 0 0,-11 2 0,0 1 0,9 3 0,2 0 0,-36 11 0,36-12 0,2 1 0,-17 6 0,-4 10 0,18-18 0,-9 3 0,21-6 0,-9 2 0,0 1 0,9-4 0,-22 8 0,23-8 0,-11 4 0,1-1 0,10-2 0,-23 6 0,19 6 0,-20-3 0,20 3 0,-6-16 0,12 1 0,7-6 0,-5 1 0,14-3 0,-5-8 0,14-2 0,1-5 0,5-1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9:36:54.7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24575,'30'7'0,"1"1"0,12 18 0,3 3 0,4 18 0,7-5 0,-20 2 0,6-10 0,-8 9 0,0 3 0,-6 1 0,7 8 0,-18-21 0,18 21 0,-18-21 0,10 22 0,-5-23 0,-4 11 0,10-14 0,-5 1 0,6 0 0,-6-1 0,9 13 0,4-5 0,0 6 0,7-10 0,-21-3 0,6 0 0,-5-7 0,7 4 0,-9-12 0,6 12 0,-14-14 0,14 14 0,-14-15 0,14 2 0,-19-5 0,9-4 0,-3 14 0,7-11 0,0 4 0,7-6 0,-7 8 0,8 9 0,1-7 0,0 11 0,-1-11 0,-6 13 0,5-13 0,-12 11 0,12-18 0,-14 10 0,5-7 0,-9-2 0,0 0 0,-4 1 0,3-1 0,-9 0 0,9 0 0,-9 0 0,9 0 0,-4 1 0,7 7 0,1 3 0,1 9 0,0 0 0,7-7 0,-6-4 0,3-7 0,-12-7 0,-2-1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9:37:01.4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406 1 24575,'-11'0'0,"0"0"0,0 0 0,-9 0 0,-2 0 0,-9 0 0,0 0 0,9 0 0,3 0 0,7 0 0,1 0 0,-9 7 0,-2 1 0,5 6 0,-5 20 0,13-9 0,-8 18 0,1-12 0,-1 12 0,8-9 0,-10 37 0,16-20 0,-7 40 0,10-29 0,-11 29 0,9-28 0,-4-9 0,1 3 0,5 26 0,0-26 0,0 1 0,0 37 0,0 0 0,0-16 0,0 12 0,0-28 0,0 12 0,0-29 0,0 9 0,0-21 0,0 9 0,0 0 0,0-18 0,0 16 0,0-27 0,5 5 0,-4-12 0,4-2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9:37:02.5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24575,'32'0'0,"5"0"0,22 0 0,0 0 0,-13 0 0,9 0 0,-9 0 0,1 0 0,-4 0 0,-13 0 0,-8 0 0,-2 0 0,-9 0 0,1 0 0,-6 0 0,-1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9:37:05.5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0 24575,'0'43'0,"0"3"0,0 29 0,0 4 0,0 16 0,0-16 0,0-24 0,0 1 0,0 27 0,0-26 0,0 1 0,0 37 0,0-16 0,0-4 0,0-17 0,0-11 0,0-4 0,0-13 0,0-8 0,0 7 0,0-16 0,0 7 0,0-9 0,0 0 0,0 1 0,0-1 0,-5-5 0,4 4 0,-4-4 0,5 5 0,7-18 0,-6-5 0,6-19 0,-7 0 0,9-12 0,2-3 0,-1 0 0,6 3 0,-9 21 0,7-7 0,-7 16 0,5-7 0,-6 9 0,5 5 0,0 1 0,1 5 0,-1 0 0,0 0 0,9 0 0,-7 0 0,7 0 0,-9 0 0,0 0 0,0 0 0,1 0 0,-1 0 0,0 0 0,-5 5 0,-1 1 0,-5 5 0,0 0 0,0 0 0,0 1 0,0-1 0,0 0 0,0 0 0,0 0 0,-5 0 0,-1 1 0,-5-1 0,5 0 0,-4 0 0,3-5 0,-4 4 0,5-4 0,-4 6 0,4-1 0,-5-5 0,5 4 0,-4-4 0,3 0 0,1 4 0,-4-4 0,4 1 0,-5 3 0,0-4 0,0 5 0,-1 0 0,1-5 0,0 4 0,0-9 0,5 9 0,-4-8 0,4 3 0,-6-5 0,1 0 0,0 0 0,0 0 0,0 0 0,5-5 0,1 3 0,5-3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9:37:08.9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214 0 24575,'-6'11'0,"-4"0"0,4 1 0,0-1 0,-4 0 0,2 9 0,-6 2 0,1 0 0,0-2 0,2-14 0,-2 12 0,6-1 0,0 5 0,7-2 0,0 0 0,0 2 0,0 0 0,0 7 0,0-7 0,0 8 0,0 13 0,0-9 0,0 9 0,0-12 0,0 0 0,0-1 0,-17 13 0,12 4 0,-19-1 0,23 9 0,-15-9 0,14 13 0,-7 0 0,9-13 0,-7-3 0,6 0 0,-6-9 0,7 9 0,0 0 0,0-9 0,0 9 0,0 0 0,0-9 0,0 9 0,0-13 0,7 1 0,1 0 0,8 0 0,-1-1 0,-2-8 0,9 7 0,0-7 0,21 3 0,-9-2 0,9 1 0,0-5 0,3 5 0,0-6 0,10 1 0,-10-1 0,0 0 0,-3-8 0,-21 2 0,7-11 0,-16 9 0,7-9 0,-14 4 0,-1-5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9:37:11.1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24575,'20'0'0,"2"0"0,9 0 0,-9 0 0,6 0 0,-6 0 0,9 0 0,0 0 0,-1 7 0,-6 8 0,5 9 0,-14-7 0,14 10 0,-14-10 0,5 5 0,-5 7 0,-3-16 0,3 15 0,5-6 0,-10 9 0,11 0 0,-2 12 0,1 3 0,6 0 0,-9-3 0,-1-12 0,1 12 0,-1-9 0,3 21 0,-4-21 0,3 9 0,-1 0 0,-8-9 0,-1 9 0,-8-12 0,0 12 0,0-9 0,0 21 0,0-21 0,0 22 0,0-23 0,0 23 0,-8-10 0,-3 13 0,-9-1 0,1 1 0,-1-1 0,-8 1 0,5 16 0,-6-13 0,7 13 0,12-16 0,-8-1 0,9-11 0,-8-4 0,2-13 0,6 1 0,-4 0 0,6-9 0,-6-2 0,7-9 0,-4 0 0,9 0 0,-9-5 0,8-1 0,-3-5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9:37:27.2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204 0 24575,'0'11'0,"0"1"0,0-1 0,0 0 0,0 0 0,0 0 0,0 0 0,0 1 0,0-1 0,0 0 0,0 0 0,0 0 0,0 0 0,0 1 0,0-1 0,0 0 0,0 0 0,-5 0 0,4 0 0,-4 1 0,0-1 0,4 0 0,-9 0 0,9 0 0,-4 0 0,5 1 0,0-1 0,5-5 0,1-1 0,5-5 0,0 0 0,9 0 0,2 0 0,9-7 0,0 5 0,-1-11 0,1-3 0,0 6 0,-1-3 0,-8 13 0,-2 0 0,-9 0 0,-4 4 0,-2 3 0,-5 4 0,0 9 0,0-7 0,0 16 0,0-16 0,0 15 0,0-14 0,0 14 0,0-6 0,0 0 0,0 7 0,0-7 0,0 0 0,0 6 0,0-6 0,0 9 0,0 0 0,0-9 0,0 6 0,-5-15 0,3 16 0,-3-16 0,0 7 0,4 0 0,-4-7 0,0 7 0,4-9 0,-4 0 0,0-4 0,4 3 0,-9-9 0,4 9 0,-5-9 0,-1 4 0,1-5 0,0 0 0,0 0 0,0 0 0,0 0 0,-9 0 0,6 0 0,-5 0 0,-1 0 0,6-5 0,-5 4 0,-1-4 0,6 0 0,-5 4 0,7-4 0,1 5 0,0-5 0,0 3 0,0-3 0,0 1 0,-1 2 0,1-3 0,0 0 0,0 4 0,0-9 0,0 4 0,-1 0 0,1-4 0,0 4 0,0-5 0,5-1 0,-4 6 0,9-4 0,-4 9 0,5-4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9:37:29.0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24575,'32'0'0,"-15"0"0,24 0 0,-7 0 0,0 0 0,0 0 0,-5 0 0,-7 0 0,8 0 0,-8 0 0,7 0 0,-16 0 0,16 0 0,-7 0 0,8 0 0,-8 0 0,-2 0 0,-9 0 0,1 0 0,-6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19:47:05.6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13156 5652 24575,'36'0'0,"0"0"0,-3 0 0,5 0 0,-12 0 0,4 0 0,3 0 0,2 0 0,0 0 0,1 0 0,-2 0-469,1 0 1,-1 0 0,1 0 0,0 0 0,0 0 0,0 0 0,2 0 58,-3 0 0,0 0 1,0 0-1,1 0 1,1 0-1,1 0 0,4 0 1,2 0 252,-13 0 1,1 0 0,2 0 0,2 0 0,1 0 0,2 0 0,0 0 0,2 0 0,0 0 0,0 0 0,0 0 0,1 0 0,-1 0 0,0 0 0,-1 0 0,-1 0 0,-1 0 0,-1 0 0,-2 0 0,-1 0 0,-3 0-172,10 0 0,-4 0 0,-1 0 1,-3 0-1,0 0 0,-1 0 1,1 0-1,2 0 0,2 0 1,3 0 308,-8 0 1,0 0-1,3 0 1,1 0 0,0 0-1,2 0 1,1 0 0,0 0-1,0 0 1,1 0-1,0 0 1,-1 0 0,0 0-1,0 0 1,-1 0 0,-1 0-1,-1 0 1,-1 0 0,-1 0-1,-3 0 28,13 0 1,-3 0 0,-1 0 0,-1 0-1,-1 0 1,-1 0 0,-1 0 0,0 0-1,-1 0 1,1 0-10,1 0 0,-2 0 0,0 0 0,-1 0 0,0-1 0,1 1 0,0 1 0,1-1 0,1 1 0,2 0 0,2 1 0,-1 0 0,1-1 0,-2 1 0,-1 0 0,-2-1 0,-4 0 0,5 0 0,-4-1 0,-1 0 0,-2 1 0,-1 0 0,9 4 0,-2 0 0,-5-2 0,-8-2 0,-2-2 0,10 1 3276,-5 0-3155,-4 0 0,1 0-121,4 3 0,2 1 0,2 3 0,4 2 0,1 1 0,-2-1 0,-3 0 0,-1-1 0,0 2 819,1 0 0,2 2 0,-1 1 0,-2-1-158,1 4 0,-2 1 0,-3-3-661,-3-3 0,-2 0 1638,11 10 0,-8 0-312,-19-11-1326,1 12 0,-5-1 0,-2 6 0,-1 3 0,0-2 0,-1 6-547,0-6 1,-1 7 0,0 3 0,0 2 0,-1 1 0,1-1 399,1-6 0,0-1 1,0 1-1,0 0 1,0 1-1,0 1 1,0 1-1,0 1 147,1-5 0,0 2 0,0 2 0,0 0 0,0 1 0,1 0 0,-1 1 0,0-1 0,0 0 0,0-1 0,1-1 0,-1-2 0,-1 4 0,1-2 0,-1-1 0,1 0 0,-1-1 0,1 1 0,0 0 0,0 0 0,0 2 0,1-2 0,0 1 0,0 2 0,1 0 0,0 1 0,-1-1 0,1 0 0,0-2 0,0-2 0,-1-2 0,1-3-175,-1 5 0,0-3 0,0-3 0,0 0 0,0 3 175,0 2 0,1 2 0,-1 2 0,1-2 0,0-3 0,1-5 0,-1 6 0,2-5 0,-1 6 0,0-22 0,0-15 0,0-5 3276,-7-7-2811,-7 1 0,-3 1 654,-8-1-1119,-6 3 0,-2 2 0,8 6 0,0 1 0,0 0 0,-1 1 0,-4 0 0,2 2 0,2-1 0,-3 0 0,20 0 0,7 0 0</inkml:trace>
  <inkml:trace contextRef="#ctx0" brushRef="#br0" timeOffset="3351">13334 5405 24575,'-10'4'0,"-11"6"0,9-6 0,-3 7 0,0 3 0,2 2 0,0 1 0,0 1 0,0 0 0,2 6 0,2-1 0,0 0 0,12 3 0,18-15 0,12-4 0,1-1 0,-5 1 0,1-1 0,4 0-469,-7-1 1,4 0 0,2 1 0,1 0 0,0-1 0,0 1 0,-2 0-68,2-1 1,-1 1 0,0-1 0,-1 0 0,0 1 0,0-1 535,2 2 0,-1-1 0,0 1 0,0 0 0,0 1-478,2 1 1,2 1 0,-1 1-1,-3 1 1,-3-1 477,-3 1 0,-3 0 0,0 0-60,8 4 1,2-1 0,-4-1-1,-6-2 1,-4-2 0,-1 0-1</inkml:trace>
  <inkml:trace contextRef="#ctx0" brushRef="#br0" timeOffset="5851">784 9792 24575,'17'3'0,"15"-1"0,3-2 0,-16 0 0,1 0 0,4 0 0,3 0 0,3 0 0,5 0 0,5 0 0,-1 0 0,-6 0 0,-2 0 0,0 0 0,-4 0 0,7 0 0,2 0 0,0 0 0,-3 0 0,-6 0 0,2 0 0,-2 0 0,3 0 0,3 0 0,-3 0 0,4 0 0,-5 0 0,2 0 0,0 0 0,-27 0 0</inkml:trace>
  <inkml:trace contextRef="#ctx0" brushRef="#br0" timeOffset="7602">633 11848 24575,'27'2'0,"-1"-1"0,8 1 0,-8-1 0,6-1 0,0-1 0,-5 1 0,-3 0 0,-1 0 0,5 0 0,2 0 0,-4 0 0,6 0 0,-3 0 0,-11 0 0,1 0 0,0 0 0,2 0 0,5 0 0,1 0 0,9 0 0,-4 0 0,0 0 0,-8 0 0,0 0 0,8 0 0,-1 0 0,5 0 0,-6 0 0,-8 0 0,-9 0 0,-2 0 0,-3 0 0,-5 0 0,2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9:37:51.1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263 0 24575,'0'11'0,"0"0"0,0 1 0,0-1 0,0 0 0,-5 0 0,4 0 0,-11 9 0,4 2 0,-1 0 0,-3-2 0,4 0 0,2-7 0,-6 7 0,11-9 0,-4 0 0,5 9 0,0-7 0,-5 7 0,3-9 0,-3 1 0,5-1 0,0 0 0,0 0 0,0 0 0,0 0 0,-5 1 0,4-1 0,-4 0 0,0-5 0,4 4 0,-4-4 0,5 5 0,-5-4 0,4 2 0,-4-2 0,5 4 0,-5 0 0,4 0 0,-4 0 0,5 1 0,-5-1 0,4 0 0,-9 0 0,8 0 0,-8 0 0,9 1 0,-4-1 0,0 0 0,4 0 0,-9 0 0,9 0 0,-9 0 0,9 1 0,-9-1 0,9 0 0,-9 0 0,8 0 0,-9 9 0,4-7 0,-1 7 0,3 0 0,0-7 0,4 7 0,-4-9 0,5 1 0,0-1 0,0 0 0,5-5 0,1-1 0,14-5 0,2 0 0,8 0 0,1 0 0,0-7 0,12 6 0,-9-13 0,9 12 0,-13-5 0,14-1 0,-11 6 0,23-16 0,-22 16 0,9-7 0,0 1 0,3 6 0,0-7 0,-3 9 0,-12 0 0,12 0 0,-9 0 0,9 0 0,-12 0 0,-1 0 0,1 0 0,0 0 0,-9 0 0,6 0 0,7 0 0,-2 0 0,10 0 0,-21 0 0,-2 0 0,0 0 0,-7 0 0,7 0 0,-9 0 0,-4 0 0,-2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9:37:52.9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225 1 24575,'0'20'0,"0"2"0,0 0 0,0 6 0,0 7 0,-7-2 0,5 11 0,-4-14 0,-1 1 0,5 12 0,-12-9 0,13 21 0,-13-21 0,12 22 0,-11-23 0,11 10 0,-14 1 0,7-11 0,-1 23 0,-4-22 0,13 9 0,-13-13 0,12 1 0,-11 0 0,11-9 0,-5 6 0,2-14 0,4 14 0,-4-15 0,0 7 0,4-9 0,-4 9 0,0-6 0,4 5 0,-4 1 0,0-6 0,4 5 0,-4 1 0,0-6 0,3 5 0,-3-7 0,5-1 0,0 0 0,0 0 0,-5 0 0,4 0 0,-4 1 0,5-1 0,0 0 0,0 0 0,0-5 0,0-1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9:37:58.3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12 24575,'12'-7'0,"-1"2"0,0 5 0,0 0 0,0 0 0,0 0 0,1 0 0,-1 0 0,0 0 0,0 0 0,0 0 0,9 0 0,-7 0 0,16 0 0,-7 0 0,9 0 0,-9 0 0,-3 0 0,1 0 0,2 0 0,0 0 0,-2 0 0,-9 0 0,1 0 0,-1 5 0,0-3 0,0 8 0,0-9 0,0 4 0,-4 0 0,-7-4 0,-7 9 0,-4-4 0,0 5 0,-9 2 0,7-1 0,-2 1 0,5-2 0,4 0 0,0 0 0,-4 1 0,4-1 0,-1 0 0,-3 0 0,4 0 0,-5 0 0,5 1 0,-4-1 0,4 0 0,-1 0 0,-2 0 0,2 0 0,1 1 0,1-1 0,0 0 0,4 0 0,-9-5 0,9 4 0,-9-4 0,9 6 0,-9-6 0,8 4 0,-7-9 0,7 9 0,-8-9 0,4 4 0,-5 0 0,0-4 0,0 4 0,5 0 0,-4-4 0,3 4 0,6-5 0,7 0 0,7 0 0,3-5 0,-5 4 0,0-4 0,0 5 0,9 0 0,2-7 0,0 6 0,7-13 0,-16 12 0,16-5 0,-16 3 0,7 2 0,-9-3 0,0 5 0,0 0 0,0 0 0,1 0 0,-1 0 0,0 0 0,0 0 0,0 0 0,0 0 0,1 5 0,-6 1 0,4 1 0,-4 3 0,0-4 0,-1 5 0,0 0 0,-4 0 0,4 0 0,0 1 0,-4-1 0,4 0 0,-5 0 0,5 0 0,-3 0 0,3 1 0,-5-1 0,0 0 0,0 0 0,0 0 0,0 0 0,0 9 0,0-6 0,0 5 0,0-7 0,0-1 0,0 0 0,0 0 0,-5 0 0,3 0 0,-8 1 0,9-1 0,-9 0 0,9 0 0,-9-5 0,9 4 0,-9-9 0,9 9 0,-9-3 0,4-1 0,-1 4 0,-3-9 0,4 9 0,-5-9 0,0 9 0,0-9 0,0 4 0,-1 0 0,1-4 0,0 9 0,0-8 0,0 8 0,0-9 0,-1 4 0,1-5 0,5 5 0,-4-4 0,4 4 0,0 0 0,-4-4 0,4 4 0,-1 0 0,-3-4 0,4 4 0,-5-5 0,0 0 0,0 0 0,0 0 0,-1 5 0,1-4 0,0 4 0,0-5 0,0 0 0,5 0 0,1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9:38:03.9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1252 1 24575,'-22'0'0,"-19"17"0,22 1 0,-51 24 0,39-10 0,-46 25 0,42-22 0,-32 32 0,32-32 0,-14 13 0,6-13 0,23-4 0,-6-5 0,12 3 0,6-21 0,-21 13 0,7-6 0,5 9 0,4-2 0,-1-1 0,11-9 0,-28 22 0,13-9 0,-17 18 0,12-12 0,2-14 0,0-3 0,12-9 0,-11 10 0,4-7 0,1 11 0,-5-18 0,9 4 0,0 0 0,-9-4 0,7 4 0,-7 0 0,0 10 0,-2-7 0,5 11 0,-2-18 0,11 18 0,-3-11 0,-11 20 0,9-14 0,-16 14 0,14-6 0,-5 0 0,-2 0 0,9-10 0,-2 9 0,-4-6 0,16 6 0,-11-8 0,9-7 0,4-1 0,-4-5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9:38:05.9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24575,'6'20'0,"1"-7"0,18 28 0,-8-16 0,15 18 0,-4 0 0,-3-9 0,1 9 0,-1 0 0,4 3 0,-1 1 0,9 8 0,-12-21 0,4 21 0,19-3 0,-14 8 0,19 4 0,0 1 0,-10-5 0,25 10 0,-26-10 0,26 9 0,-25-9 0,10 5 0,-14-7 0,-4-12 0,-7-3 0,-6-12 0,-5 12 0,-1-9 0,-1 0 0,0-5 0,-3-16 0,1 7 0,-2-9 0,0 0 0,0 1 0,-4-1 0,-2-5 0,-5-1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9:37:13.2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868 0 24575,'-11'0'0,"-9"0"0,7 0 0,-28 0 0,25 0 0,-25 0 0,6 9 0,-16 25 0,3-11 0,-1 24 0,6-19 0,9 3 0,-9 4 0,13-5 0,-1 1 0,7 0 0,2-1 0,0 1 0,5 0 0,-5-1 0,6 1 0,-6 0 0,5-1 0,-5 1 0,6 0 0,8-1 0,-6 1 0,6 0 0,-8-1 0,8 1 0,-8 12 0,7-9 0,-10 22 0,4-23 0,4 23 0,-2-22 0,11 9 0,-12-13 0,12 13 0,-4-17 0,6 14 0,0-18 0,0 9 0,0-9 0,0-2 0,0 0 0,5-7 0,1 7 0,5-9 0,0 0 0,0 0 0,0 1 0,1-1 0,7 2 0,-5-2 0,6 2 0,-9-1 0,0-1 0,0 0 0,-5 0 0,-1 0 0,-5 0 0,0 1 0,0 7 0,0-5 0,0 6 0,0-9 0,0 0 0,0 0 0,0-5 0,0-1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9:37:14.6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24575,'7'0'0,"-3"0"0,24 0 0,-6 0 0,9 0 0,12 0 0,3 0 0,13 0 0,-1 0 0,1 0 0,16 0 0,-25 0 0,22 0 0,-39 0 0,2 0 0,-7 0 0,-14 0 0,5 0 0,-7 0 0,-1 0 0,-5 0 0,-1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9:37:16.9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571 1 24575,'-11'4'0,"-1"3"0,1 4 0,0 0 0,0 0 0,0 0 0,0-4 0,-1 2 0,1-2 0,0 4 0,0 0 0,5 0 0,-4-5 0,4 4 0,-1-3 0,-2 4 0,2 0 0,-4 0 0,0 0 0,0 0 0,0 0 0,-1 1 0,-7 7 0,5-5 0,-7 14 0,9-14 0,-3 14 0,3-14 0,-9 14 0,6-6 0,-6 0 0,6 7 0,2-7 0,-2 8 0,-1 1 0,1 0 0,0-1 0,-1 1 0,1 0 0,0-1 0,-1 1 0,8 0 0,-6-1 0,12-8 0,-11 7 0,11-7 0,-5 9 0,7-1 0,0-8 0,0 7 0,0-7 0,0 8 0,0-8 0,0 19 0,0-24 0,0 24 0,0-19 0,7 8 0,2 1 0,6 0 0,7-1 0,2 1 0,7 0 0,-1-7 0,-6 5 0,5-12 0,-5 5 0,7-7 0,-1 1 0,1-1 0,0 0 0,-1 1 0,1-1 0,-9-2 0,7 2 0,-7-1 0,0-1 0,-3-5 0,-12-3 0,-2-5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9:37:18.2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0 24575,'0'11'0,"0"1"0,-5-1 0,3 0 0,-8 0 0,9 0 0,-4 0 0,5-4 0,0-2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9:37:19.7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24575,'20'0'0,"2"0"0,9 0 0,12 0 0,-9 0 0,9 0 0,-21 0 0,6 0 0,-14 0 0,5 0 0,-7 0 0,20 0 0,-7 0 0,9 0 0,-5 13 0,-16-9 0,7 9 0,-7 1 0,7 3 0,4 7 0,7-2 0,-14 13 0,3-8 0,-4 9 0,-1-16 0,7 2 0,-16 0 0,10 21 0,-14-18 0,15 28 0,-6-15 0,0 20 0,-2 1 0,-9 0 0,0-1 0,0 1 0,0-1 0,0 17 0,0-12 0,0 12 0,0-17 0,0-12 0,0 10 0,0-22 0,0 9 0,0-12 0,-7-1 0,-2 1 0,-6 0 0,0-1 0,-2 13 0,3-18 0,-3 16 0,3-19 0,1 0 0,0-2 0,2-9 0,4 1 0,-2-1 0,7 0 0,-8 0 0,4 0 0,0 0 0,1-4 0,5-2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19:47:26.0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20022 3914 24575,'36'0'0,"-3"0"0,-12 0 0,0 0 0,12 0 0,-13 0 0,0 0 0,11 0 0,-8 0 0,1 0 0,1 0 0,-2 0 0,-4 0 0,1 0 0,16 0 0,-2 0 0,-7 0 0,0 0 0,1 0 0,6 0 0,-2 0 0,-9 0 0,-2 0 0,-2 0 0,12 0 0,-7 0 0,-2 0 0,14 0 0,-18 0 0,15 0 0,-18 0 0,17 0 0,-15 0 0,4 0 0,3 0 0,12 0 0,-2 0 0,-3 0 0,-21 0 0,4 0 0,12 0 0,-9 0 0,17 0 0,-12 0 0,10 0 0,-5 0 0,-3 0 0,2 0 0,-11 0 0,5 0 0,-6 0 0,0 0 0,12 0 0,10 0 0,-5 0 0,-10 0 0,-3 0 0,-6 0 0,11 0 0,1 0 0,-4 0 0,4 0 0,1 0 0,-2 0 0,1 0 0,2 0 0,9 0 0,-16 0 0,1 0 0,0 0 0,0 0 0,9 0 0,-9 0 0,13 0 0,-14 0 0,5 0 0,0 0 0,-1 0 0,6 0 0,-13 0 0,-5 0 0,-1 0 0,4 0 0,7 0 0,-1 0 0,0 0 0,3 0 0,-6 0 0,6 0 0,-10 0 0,-2 0 0,4 0 0,-7 0 0,7 0 0,-10 0 0,7 0 0,-2 0 0,2 0 0,10 0 0,-10 0 0,15 0 0,-12 0 0,3 0 0,-4 0 0,2 0 0,-5 0 0,0 0 0,-6 0 0,0 0 0,0 0 0,2 0 0,-1 0 0,1 0 0,-4 0 0,-1 0 0</inkml:trace>
  <inkml:trace contextRef="#ctx0" brushRef="#br0" timeOffset="2701">22690 3996 24575,'33'-2'0,"0"1"0,-2 0 0,2 0 0,-1 0 0,2 1 0,0 1-1011,-1-1 1,-1 0 0,3 0 1010,-1 0 0,3 0 0,1 0 0,0 0 0,-1 0-820,0 0 1,-1 0 0,1 0 0,3 0 512,-8 0 1,4 0 0,1 0 0,0 0 0,0 0 0,-1 0 0,-4 0 306,5 0 0,-4 0 0,1 0 0,4 0 0,-7 0 0,3 0 0,2 0 0,1 0 0,0 0 0,-1 0 0,-2 0 0,-3 0 0,7 0 0,-4 0 0,0 0 0,3 0 0,-6 0 0,1 0 0,2 0 0,0 0 0,0 0 0,-1 0 0,-3 0-92,3 0 1,-2 0 0,-1 0 0,-1 0 0,-1 0 91,6 0 0,-2 0 0,3 0-272,-4 0 0,3 0 0,0 0 0,-1 0 0,-4 0 272,9 0 0,-2 0 283,-3 0 1,3 0 0,-2 0-284,-7 0 0,0 0 0,-3 0 0,2 0 0,-1 0 1638,8 0 0,-3 0-757,-11 0 1970,11 0-2851,-18 0 2408,12 0-2408,-9 0 0,-1 0 0,-9 0 0,-4 0 0,-3 0 0</inkml:trace>
  <inkml:trace contextRef="#ctx0" brushRef="#br0" timeOffset="5619">20888 5207 24575,'28'0'0,"1"0"0,-1 0 0,2 0 0,1 0 0,3 0 0,0 0-761,-2 0 1,1 0-1,2 0 761,-6 0 0,2 0 0,1 0 0,1 0 0,-2 0 0,4 0 0,-1 0 0,1 0 0,5 0 0,-11 0 0,3 0 0,3 0 0,1 0 0,0 0 0,1 0 0,-2 0 0,-1 0 0,-3 0-336,7 0 0,-3 0 0,-1 0 0,1 0 0,5 0 336,-9 0 0,3 0 0,2 0 0,2 0 0,0 0 0,1 0 0,0 0 0,-2 0 0,-2 0 0,-3 0 0,-4 0 0,10 0 0,-7 0 0,0 0 0,5 0 0,-5 0 0,6 0 0,2 0 0,1 0 0,-1 0 0,-2 0 0,-4 0 0,-6 0 0,9 0 0,-2 0 0,-1 0 0,4 0 0,0 0 0,-4 0 0,1 0 0,-2 0 456,4 0 0,2 0-456,-2 0 0,3 0 0,-3 0 0,-3 0 0,0 0 0,2 0 0,3 0 0,-7 0 0,-1 0 265,-2 0 0,-23 0 0,-3 0 0</inkml:trace>
  <inkml:trace contextRef="#ctx0" brushRef="#br0" timeOffset="7636">20852 5915 24575,'29'0'0,"-13"0"0,10 0 0,6 0 0,5 0 0,1 0 0,-12 0 0,1 0 0,3 0-656,-1 0 1,4 0-1,1 0 1,-1 0 0,-2 0-438,4 0 1,-2 0 0,1 0 1030,-6 0 1,0 0-1,1 0 1,1 0 343,3 0 0,1 0 0,-1 0 1,-1 0-283,2 0 0,-3 0 0,3 0 0,-5 0 0,2 0 0,0 0 0,0 0 0,4 0 0,0 0 0,-1 0 0,-4 0 0,-2 0 0,-2 0 0,1 0 0,1 0 0,-1 0 496,1 0 1,-3 0-497,-5 0 0,0 0 0,11 0 0,-3 0 0,-7 0 3276,5 0-3019,-12 0 560,-3 0-817,22 0 328,-14 0-328,14 0 0,-19 0 0,-5 0 0,9 0 0,-4 0 0,21 0 0,-10 0 0,7 0 0,-5 0 0,2 0 0,-2 0 0,-6 0 0,-3 0 0,-13 0 0,0 0 0</inkml:trace>
  <inkml:trace contextRef="#ctx0" brushRef="#br0" timeOffset="9503">19506 6192 24575,'0'13'0,"0"6"0,0-1 0,0 10 0,0-6 0,0 9 0,0-15 0,0 6 0,0-3 0,0-8 0,0 7 0,0-10 0,2 5 0,-2-6 0,3 3 0,-3-4 0,0 1 0,0 0 0,0 3 0,0 2 0,0 2 0,2 0 0,1-6 0,25-1 0,-7-7 0,1-1 0,4-3 0,-2-1 0,2-3 0,-2 1 0,2-2 0,0-1 0,3 0 0,2 0 0,-4 1 0,4-2 0,-5 4 0,-20 7 0</inkml:trace>
  <inkml:trace contextRef="#ctx0" brushRef="#br0" timeOffset="14071">20730 7231 24575,'12'0'0,"15"0"0,4 0 0,-3 0 0,5 0 0,-1 0 0,-1 0 0,2 0 0,-1 0 0,2 0 0,1 0 0,0 0 0,0 0 0,-3 0 0,-4 0 0,0 0 0,1 0 0,4 0 0,-1 0 0,-4 0 0,-6 0 0,-1 0-161,4 0 1,2 0 0,-3 0 160,-2 0 0,-1 0 0,10 0 0,0 0 0,-7 0 0,0 0 0,6 0 0,4 0 0,-5 0 0,-7 0 0,0 0 0,14 0 0,0 0 0,-12 0 0,-2 0 0,-3 0 0,1 0 0,8 0 0,1 0 0,-9 0 0,1 0 0,3 0 0,0 0 0,-4 0 0,0 0 0,3 0 0,-2 0 0,9 0 0,-7 0 0,0 0 0,12 0 0,-1 0 0,-1 0 0,3 0 240,-11 0 1,0 0-241,7 0 0,-1 0 0,4 0 0,-9 0 0,-16 0 0,8 0 0,-11 0 0,13 0 0,-14 0 0,9 0 0,-5 0 0,22 0 0,-17 0 0,10 0 0,4 0 0,6 0 0,-8 0 0,5 0 0,-1 0 0,1 0 0,0 0 0,-2 0 0,1 0 0,-2 0 0,-2 0 0,-1 0 0,1 0 0,0 0 0,-2 0 0,-2 0 0,-1 0 0,0 0 0,-2 0 0,0 0 0,8 0 0,2 0 0,-1 0 0,0 0 0,-1 0 0,0 0 0,-4 0 0,-2 0 0,3 0 0,-2 0 0,1 0 0,3 0 0,-1 0 0,4 0 0,-5 0 0,-2 0 0,6 0 0,-2 0 0,-6 0 0,-2 0 0,1 0 0,9 0 0,3 0 0,0 0 0,-5 0 0,-2 0 0,1 0 0,-3 0 0,0 0 0,-4 0 0,2 0 0,4 0 0,3 0 0,-2 0 0,0 0 0,0 0 0,5 0 0,-1 0 0,-9 0 0,-2 0 0,8 0 0,-5 0 0,-1 0 0,5 0 0,-5 0 0,2 0 0,11 0 0,-9 0 0,2 0 0,0 0 0,2 0 0,-3 0 0,2 0 0,-2 0 0,3 0 0,-2 0 0,0 0 0,0 0 0,6 0 0,-1 0 0,-12 0 0,1 0 0,6 0 0,4 0 0,-4 0 0,-3 0 0,0 0 0,2 0 0,1 0 0,7 0 0,-3 0 0,3 0 0,-6 0 0,4 0 0,-3 0 0,-6 0 0,0 0 0,7 0 0,0 0 0,-6 0 0,-3 0 0,7 0 0,-6 0 0,1 0 0,13 0 0,-12 0 0,-2 0 0,3 0 0,-4 0 0,0 0 0,5 0 0,-6 0 0,0 0 0,6 0 0,-1 0 0,-6 0 0,0 0 0,5 0 0,-1 0 0,-2 0 0,-1 0 0,0 0 0,0 0 0,1 0 0,2 0 0,2 0 0,3 0 0,-2 0 0,5 0 0,0 0 0,4 0 0,0 0 0,-3 0 0,-5 0 0,-3 0 0,8 0 0,-1 0 0,-8 0 0,8 0 0,-1 0 0,-4 0 0,-2 0 0,-1 0 0,0 0 0,5 0 0,-2 0 0,-9 0 0,5 0 0,8 0 0,-9 0 0,2 0 0,1 0 0,-1 0 0,5 0 0,-4 0 0,-2 0 0,12 0 0,-17 0 0,1 0 0,-9 0 0,2 0 0,5 0 0,-3 0 0,-1 0 0,-5 0 0,-2 0 0,0 0 0,0 0 0,0 0 0,0 0 0,-2 0 0,0 0 0</inkml:trace>
  <inkml:trace contextRef="#ctx0" brushRef="#br0" timeOffset="17472">20932 7889 24575,'10'-3'0,"22"1"0,-18 2 0,8 0 0,1 0 0,7 0 0,-11 0 0,4 0 0,8 0 0,7 0 0,1 0 0,-5 0 0,-7 0 0,-4 0 0,4 0-177,4 0 0,3 0 0,3 0 0,1 0 0,-1 0 177,-4 0 0,0 0 0,0 0 0,0 0 0,-1 0 0,0 0-381,0 0 0,-2 0 1,0 0-1,1 0 1,3 0 380,-1 0 0,4 0 0,1 0 0,0 0 0,-1 0 0,-2 0 0,-4 0 0,1 0 0,-4 0 0,-1 0 0,1 0 0,0 0 0,0 0 0,0 0 0,1 0 0,1 0 0,1 0 0,0 0 0,-4 0 0,7 0 0,1 0 0,-3 0 0,5 0 0,-1 0 0,-5 0 0,0 0 0,-2 0 0,7 0 0,1 0 0,-2 0 0,2 0 0,-3 0 0,2 0 0,-2 0 0,-5 0 0,-2 0 0,3 0 0,1 0 0,4 0 0,1 0 0,-1 0 0,-5 0 0,-2 0 0,-4 0 0,2 0 0,2 0 0,3 0 0,0 0 0,-1 0 0,5-2 0,-1 0 0,-2 0 0,4 1 0,1 1 0,-3-2 0,4 1 0,0-1 0,-5 1 0,0 1 0,-1 0 199,-5 0 1,2 0 0,0 0-1,0 0-199,4 0 0,-1 0 0,0 0 0,-3 0 0,-1 0 0,2 0 0,0 0 0,3 0 0,-1 0 0,-4 0 995,3 0 0,0 0-995,-1 0 0,2 0 0,-4 0 0,-7 0 0,-1 0 0,6 0 0,1 0 0,7 0 0,-3 0 0,4 0 0,0 0 0,0 0 0,-7 0 0,0 0 0,-1 0 0,2 0 0,-2 0 0,-4 0 0,0 0 0,10 0 0,1 0 0,-13 0 0,1 0 0,6 0 0,4 0 0,-2 0 0,0 0 0,-1 0 0,5 0 0,3 0 0,-3 0 0,-3 0 0,2 0 0,-1 0 0,6 0 0,-1 0 0,-5 0 0,-2 0 0,0 0 0,2 0 0,5 0 0,0 0 0,-4 0 0,4 0 0,-4 0 0,3 0 0,0 0 0,0 0 0,-5 0 0,-4 0 0,-1 0 0,-1 0 0,-3 0 0,2 0 0,2 0 0,-8 0 0,7 0 0,-7 0 0,12 0 0,3 0 0,-8 0 0,0 0 0,2 0 0,2 0 0,-2 0 0,-1 0 0,-3 0 0,-2 0 0,-2 0 0,16 0 0,-12 0 0,-3 0 0,0 0 0,4 0 0,-1 0 0,-7 0 0,-11 0 0,-2 0 0,-1 0 0</inkml:trace>
  <inkml:trace contextRef="#ctx0" brushRef="#br0" timeOffset="19239">26057 7161 24575,'3'5'0,"-1"4"0,-2 10 0,0 9 0,0-7 0,0 0 0,4 15 0,-2-17 0,1 0 0,6 8 0,-5-8 0,1 0 0,3 11 0,-1 0 0,-1 2 0,4 0 0,-5-9 0,-1-1 0,0 3 0,-1-4 0,2 6 0,4 3 0,-1-9 0,-1-2 0,-1-2 0,-5-7 0,2 6 0,-3-8 0,0-1 0,0 0 0,0-1 0,0 1 0,0-2 0,-5 3 0,4-3 0,-11 11 0,8-9 0,-7 7 0,2-5 0,3-2 0,-4 2 0,5-4 0,0 0 0,0-2 0,-13 2 0,6-4 0,-10 1 0,-2-1 0,-1-1 0,4 0 0,-2 0 0,-3 0 0,1 0 0,6-1 0,0-1 0,-4 1 0,1-1 0,3-2 0,15 2 0</inkml:trace>
  <inkml:trace contextRef="#ctx0" brushRef="#br0" timeOffset="20490">25998 7125 24575,'-31'0'0,"-3"0"0,7 0 0,-8 0 0,0 0 0,1 0 0,1 0 0,10 0 0,-5 0 0,20 0 0,-1 0 0</inkml:trace>
  <inkml:trace contextRef="#ctx0" brushRef="#br0" timeOffset="22523">20721 8489 24575,'33'0'0,"1"0"0,-1 0 0,0 0 0,1 0 0,-1 0 0,1 0 0,-1 0 0,-1 0 0,3 0 0,3 0 0,-8 0 0,1 0 0,2 0 0,2 0 0,1 0 0,0 0 0,2 0 0,-1 0 0,0 0 0,0 0 0,-2 0-298,1 0 0,-1 0 0,0 0 0,-1 0 0,1 0 0,0 0 0,1 0 0,0 0 1,0 0-1,2 0 0,0 0 79,-3 0 1,1 0-1,0 0 1,2 0-1,0 0 1,0 0-1,1 0 1,0 0-1,-1 0 1,1 0 0,-1 0-1,0 0 1,-1 0-1,-1 0 1,-1 0-56,2 0 1,0 0 0,-2 0 0,0 0 0,0 0 0,-1 0 0,0 0 0,0 0 0,0 0 0,0 0 0,1 0 0,0 0 89,0 0 1,2 0 0,0 0-1,0 0 1,0 0 0,0 0 0,0 0-1,-2 0 1,0 0 0,-1 0-1,-3 0 1,-1 0 355,8 0 0,-3 0 0,-3 0 0,0 0 0,1 0 0,3 0-172,-2 0 0,3 0 0,1 0 0,1 0 0,0 0 0,0 0 0,-1 0 0,-2 0 0,-3 0 0,3 0 0,-3 0 0,-2 0 0,1 0 0,1 0 0,3 0 0,-3 0 0,2 0 0,2 0 0,2 0 0,0 0 0,0 0 0,-1 0 0,-2 0 0,-2 0 0,-3 0-349,6 0 1,-4 0 0,-2 0 0,0 0 0,1 0 348,2 0 0,0 0 0,0 0 0,-1 0 0,-1 0 0,-1 1 0,-1-1 0,-1 0 0,2-1 0,-1 0 0,1-2 0,0 0 0,0 0 0,-1 0 0,0 2 0,-2 1 0,1-1 0,5 0 0,-5 0 0,4 0 0,3-1 0,1 0 0,0 0 0,-2 0 0,-2 1 0,-5-1 0,8 0 0,-5 1 0,4-1 0,-7 0 0,3 2 0,3-1 0,1-1 0,-1 1 0,0-1 0,-3-1 0,1-1 0,-1-2 0,-1 0 0,0 0 0,1 1 265,3 1 1,1 1-1,0 1 1,0 0 0,2-1-266,-3 0 0,2-1 0,1 0 0,0 0 0,-2 1 0,-1 1 0,4 1 0,-1 1 0,-2 1 0,2-1 0,-2 0 0,1 0 0,-1 0 0,0 0 0,-4 0 0,2 0 0,-2 0 0,-1 0 1092,1 0 0,1 0 0,-6 0-843,4 0 1,-11 0 0,-13 0 0</inkml:trace>
  <inkml:trace contextRef="#ctx0" brushRef="#br0" timeOffset="23625">20889 9043 24575,'35'0'0,"-1"0"0,1 0 0,-1 0 0,1 0 0,-1 0 0,-3 0 0,2 0 0,0 0 0,2 0 0,0 0 0,0 0 0,1 0 0,1 0 0,-1 0 0,0 0-298,-1 0 0,1 0 0,-1 0 0,1 0 0,0 0 0,0 0 0,1 0 0,0 0 1,0 0-1,1 0 0,0 0 45,-3 0 1,2 0 0,1 0 0,0 0 0,1 0 0,-1 0 0,1 0 0,-1 0 0,-1 0 0,0 0 0,-2 0 0,-1 0 0,-1 0-158,3 0 0,-1 0 1,-3 0-1,-1 0 1,1 0-1,0 0 0,3 0 1,2 0 321,-6 0 0,2 0 0,2 0 0,1 0 1,2 0-1,0 0 0,0 0 0,0 0 1,0 0-1,-2 0 0,-1 0 0,-1 0 1,-2 0-1,-3 0 88,10 0 0,-5 0 0,-1 0 0,-1 0 0,1 0 0,5 0 0,-7 0 0,4 0 0,3 0 0,1 0 0,0 0 0,1 0 0,-2 0 0,-1 0 0,-4 0 0,-3 0 0,-5 0 0,9 0 0,-7 0 0,-2 0 0,13 0 0,-10 0 0,-20 0 0,-2 0 0</inkml:trace>
  <inkml:trace contextRef="#ctx0" brushRef="#br0" timeOffset="28192">20760 13121 24575,'0'11'0,"0"-2"0,0-4 0,0 18 0,0-9 0,0 6 0,0 2 0,0-5 0,0 11 0,0 4 0,0-8 0,0-1 0,0 0 0,0 5 0,7 1 0,-5-13 0,12 2 0,2-5 0,7 4 0,7-4 0,-4-8 0,8 2 0,4 0 0,-2-3 0,2 0 0,-6 0 0,1 0 0,-1-1-425,-3-1 0,-2 0 0,0 0 425,5-2 0,-1 0 0,-5 0 0,3 0-50,-1 0 0,5 0 0,2 0 0,-2 0 50,0 0 0,-1 0 0,0 0 0,1 0 0,4 0 0,0 0 0,1 0 0,-3 0-313,3 0 1,-3 0 0,-3 0 312,-5 0 0,-4 0 0,-2 0 0,-1 0 0,11 0 1198,2 0-1198,-21 0 204,0 0-204,-4 0 1010,0 0-1010,-1 0 0,-1 0 0,1 0 0,-2-3 0,-2-12 0,-1-3 0,-2-2 0,0-1 0,0-9 0,0 1 0,0 0 0,-3 17 0,-2-7 0,-2-1 0,-2 3 0,0 0 0,0 0 0,2 1 0,-3 3 0,-7 6 0,-13 6 0,-5 2 0,3 0 0,-4-2-656,6 0 1,-5-1-1,-2 0 1,1 0 0,4 0 640,3 1 1,3 1 0,-2-1 14,-6-1 0,-5-1 0,1 1 0,5 0-123,-2 2 0,2 0 123,6 0 0,-3 0 0,-1 0 0,3 0 0,-1 0 0,2 0 0,-1 0 0,-3 0 0,0 0 0,0 0 0,-3 1 0,-1 1 0,4 0 0,8-2 0,-1 1 0,-9 1 0,-4-1 0,8 1 0,7-2 0,-8 0 0,28 0 0</inkml:trace>
  <inkml:trace contextRef="#ctx0" brushRef="#br0" timeOffset="29659">22571 14321 24575,'27'0'0,"0"0"0,4 0 0,-3 0 0,1 0 0,-6 0 0,-1 0 0,1 0 0,3 0 0,11 0 0,-1 0 0,-3 0 0,-9 0 0,2 0 0,4 0 0,-1 0 0,-9 0 0,2 0 0,9 0 0,3 0 0,-2 0 0,-7 0 0,0 0 0,7 0 0,0 0 0,1 0 0,0 0 0,-5 0 0,-4 0 0,-4 0 0,2 0 0,1 0 0,0 0 0,6 0 0,1 0 0,-3 0 0,-1 0 0,-5 0 0,0 0 0,12 0 0,0 0 0,-11 0 0,0 0 0,14 0 0,-3 0 0,-17 0 0,0 0 0</inkml:trace>
  <inkml:trace contextRef="#ctx0" brushRef="#br0" timeOffset="30793">22995 13534 24575,'31'0'0,"0"0"0,1 0 0,6 0 0,0 0 0,-2 0 0,0 0 0,-2 0 0,3 0 0,-3 0 0,3 0 0,1 0 0,-3 0 0,-5 0 0,4 0 0,-5 0 0,-1 0 0,-4 0 0,-9 0 0,-12 0 0,-1 0 0</inkml:trace>
  <inkml:trace contextRef="#ctx0" brushRef="#br0" timeOffset="35079">21005 15755 24575,'0'33'0,"0"-1"0,0 1 0,0-1 0,0-2 0,0 4-428,0-9 0,0 6 0,0 3 0,0 2 0,0 1 0,0-1 0,0-3 428,0 0 0,0-2 0,0 0 0,0 0 0,0 2 0,0 0-410,0-1 0,0 1 1,0 1-1,0 1 1,0 0-1,0-1 0,0-2 1,0-2 195,0 4 0,0-2 0,0-1 0,0-2 1,0-3 213,0 13 0,0-3 172,0-5 1,0 1 0,0-3-173,0-2 0,0 1-225,1 5 0,0 5 0,1-6 225,3 2 534,-1-5 0,0 0-534,-2-9 0,1-2 3276,0 12-2884,-3-1 1,0 0-393,0 2 678,0-5 1,0 1-679,0 0 0,0 1 0,-2-3 0,0 1 0,0-1 0,1 9 0,1 1 337,-4-3 1,0 1 0,1-3-338,2-2 0,1-2 0,-3 1 0,1-3 0,4 3 0,1-22 0,24 4 0,10-5 0,-8-2 0,5 1 0,1-2 0,1 0 0,0-2 0,3 1-820,-4 0 1,2 1 0,1-1 0,1-1 336,-5 0 0,0 0 0,1-1 0,2-1 1,4 0 482,-12 1 0,2-1 0,2-1 0,1 0 0,1 0 0,2 0 0,-1 0 0,1-1 0,-1 1 0,0 0 0,-2 0 0,-1 0 0,3 1 0,-1-1 0,-2 0 0,0 1 0,0 0 0,2-1 0,0 1 0,3-1 0,4 0 0,-13 1 0,2 0 0,2 0 0,1-1 0,2 1 0,1-1 0,0 1 0,1-1 0,1 0 0,0 0 0,1 0 0,-1 1 0,0-1 0,0 1 0,-1-1 0,0 1 0,-2 0 0,-1 0 0,-1 0 0,-1 1 0,-2-1-298,8 1 0,-2 0 0,-2 0 0,-1 1 0,-2 0 0,1-1 0,-1 1 0,1 0 1,1 0-1,1-1 0,1 0 189,-2-1 1,1 1 0,1-1 0,0 0 0,1 0 0,1-1 0,-1 1 0,1-1 0,1 1-1,-1-1 1,0 1 0,-1 0 0,1 0 0,-1 1 0,0 0 108,0 0 0,0 0 0,0 1 0,1 0 0,-1 0 0,0 0 0,0 0 0,0 0 0,-1 1 0,0-1 0,0 0 0,-1 0 0,0 0 0,-1-1-270,3 0 0,-1 0 0,-2 0 0,0 0 0,0-1 0,0 1 0,-1-1 0,2 1 0,0 0 0,1 0 0,1 0 270,-3 1 0,2 0 0,0 0 0,2 0 0,0 0 0,0 0 0,1 1 0,0-1 0,-1 0 0,0 1 0,-1 0 0,0-1 0,-2 1 0,-2 0 0,-1-1-255,6 1 0,-2 0 1,-1 0-1,-1 0 0,-2 0 1,1 0-1,-1 0 0,0 0 1,0 0 254,2 0 0,-1 1 0,0-1 0,0 1 0,-1-1 0,1 0 0,1-1 0,0 0 0,0 0 0,1-2 0,2 1 0,-1-1 0,0 0 0,0-1 0,-1 1 0,-1 0 0,-2 0 190,3-1 1,-2 0 0,-2 1 0,0-1 0,3 0 0,3 0-191,-6 1 0,3-1 0,2 1 0,2-1 0,0 0 0,1 1 0,0-1 0,-1 0 0,-1 1 0,-2 0 0,-2 0 0,4 0 0,-3 0 0,0 0 0,-2 0 0,0 1 0,1 0 0,0 0 89,3 0 0,1 0 0,0 1 0,-1 0 0,1 0 0,-2 0 0,-1 0-89,1 1 0,-1 0 0,0 0 0,-2 0 0,-2 0 0,-3 0 0,4 0 0,-5 0 0,1 0 915,0 0 0,1 0 0,1 0-915,0 0 0,2 0 0,0 0 0,0 0 0,6 0 0,0 0 0,0 0 0,-8 0 0,1 0 0,0 0 0,-3 0 1638,14 0 0,-10 0-386,-19 0 253,0-25-1505,-10-12 0,-7 4 0,-4-7 0,3 4 0,3 6 0,0-1 655,0 4 0,-2-4 1,0-2-1,1-1 0,0 1-385,3 0 0,1 1 1,0-1-1,1 1 1,-1-1-526,0 1 1,0 1 0,0-1 0,0-1-1,0-3 255,0 2 0,0-3 0,0-3 0,0 0 0,0 0 0,0 1 0,0 2 0,0 4-820,0-5 1,0 3 0,0 2 0,0-3 811,0 6 0,0-3 1,0 0-1,0 1 0,0 1 1,0 3 7,0-8 0,0 4 0,0 5 0,0-8 0,1 13 0,-2 2 520,-5 10-520,-4 5 1079,-10 1-1079,-4 2 3276,2 2-2878,-4 0-398,2 2 0,-3 0 0,2-1 0,-1-1 0,-5 1 0,-3 1 0,2-1 0,-3-1 0,2 0-561,5 0 1,0 0-1,1 0 561,-3 0 0,-3 0-236,1-1 0,-5-1 0,0 0 1,2 1 235,0 0 0,2 1 0,-5-1 0,8 0 0,-4 0 0,-2 0 0,-1 0 0,0 0 0,2 0 0,5 0-820,-2 1 1,3 0 0,1 0 0,-3 0 785,1 0 1,-1 0 0,-1 1 0,-2-2 0,0 1 0,-1 0 33,3 0 0,-2 0 0,-1 1 0,0-2 0,0 1 0,0 0 0,3 0 0,1 0 0,-2 0 0,4 1 0,0-1 0,-2-1 0,-5 1 0,8 0 0,-4 1 0,-3-1 0,-1 0 0,-2 0 0,-1 0 0,0 0 0,0 0 0,1 0 0,2 0 0,2 0 0,2-1 0,-6 1 0,4 0 0,1 1 0,1-1 0,0 0 0,-1 0 0,-3-1 0,1 1 0,-1 1 0,-2-2 0,-1 1 0,1 0 0,-1 1 0,2-2 0,2 2 0,1-2 0,-2 1 0,2 0 0,1 0 0,1 0 0,1 0 0,-1 0 0,-5 0 0,0 0 0,1 1 0,1-2 0,1 1 0,-1 0 0,3 0 0,-1 0 0,-1 0 0,4 0 0,-1 0 0,0 0 0,0 1 0,0-2 0,-6 2 0,1-1 0,-1-1 0,-2 1 0,8 0 0,-2 0 0,0 0 0,-1 1 0,2-2 0,1 1 0,-4 0 0,2 0 0,1 1 0,-3-2 0,1 1 0,-2 0 0,-1 1 0,0-2 0,0 1 0,4 0 0,-1 0 0,0 1 0,0-1 0,2-1 0,2 1 0,-3 1 0,4-2 0,0 2 0,-5-2 0,1 1 0,-3 1 0,-3-2 0,-1 1 0,1 1 0,3-2 0,4 1 0,0 1 0,3-2 0,2 1 0,-2 0 0,-6 1 0,-2-2 0,1 2 0,0-2-212,3 2 0,0-1 0,1-1 1,0 1 211,0 0 0,1 0 0,0 1 0,-2-2 0,-2 1 0,-2 1 0,-1-2 0,1 1 0,2 0-190,2 0 0,2 0 0,0 0 0,1 0 190,-1 0 0,0 0 0,1 0 0,-2 0 0,-3 1 0,-1-2 0,-1 1 0,1 0 0,0 0 0,0 0 0,0 0 0,-3 0 0,5 0 0,-3 0 0,-1 0 0,0 1 0,2-1 0,3-1 0,-3 2 0,3-1 0,1-1 0,0 1 0,0 0 0,0 1 0,0-2 0,3 1-6,3 1 0,1-2 1,1 1 5,-5 0 0,1 0 1542,-4 0 0,0 0-1542,7 0 0,2 0 991,-8 0-991,0 0 2596,22 0-2596,2 0 1054,2 0-1054,-13 0 0,0 0 0,-5 0 0,2 1 0,-1-2 0,0 1 0,0 0 0,-5 0 0,-2 0 0,-1 1 0,0-2 0,4 1 0,1 0 0,1 0 0,-3 0 0,-1 1 0,-2-2 0,1 1 0,0 0 0,1 0 0,1 1 0,-2-1 0,2-1 0,3 1 0,2 0 0,-8 0 0,7 0 0,1 0 0,-3 0 0,-6 0 0,18-2 0,11 2 0,2-3 0</inkml:trace>
  <inkml:trace contextRef="#ctx0" brushRef="#br0" timeOffset="36962">21566 15896 24575,'0'27'0,"0"-8"0,0 1 0,0 10 0,0 3 0,1-14 0,1-1 0,2 1 0,-2 1 0,0 0 0,4-4 0,-5 2 0,4 0 0,-4-7 0,1 8 0,-2-9 0,2 2 0,-1-4 0,3-1 0,-1 3 0,2-2 0,0 4 0,-2-3 0,2 5 0,-3-4 0,1 7 0,2-6 0,-2 9 0,-1-13 0,5 11 0,-3-14 0,3 3 0,-2-7 0,-2 0 0,-1 0 0</inkml:trace>
  <inkml:trace contextRef="#ctx0" brushRef="#br0" timeOffset="39315">22955 15932 24575,'0'17'0,"0"-2"0,0-2 0,0 0 0,0 13 0,0-9 0,0 3 0,0-1 0,0 0 0,0 6 0,2 7 0,0-1 0,-1-6 0,3-3 0,0-1 0,0 7 0,1-5 0,3 3 0,-7-18 0,3-1 0</inkml:trace>
  <inkml:trace contextRef="#ctx0" brushRef="#br0" timeOffset="41080">23844 16004 24575,'0'23'0,"0"0"0,0 2 0,0 0 0,0 2 0,6 1 0,3 3 0,-2-2 0,-3 2 0,2-1 0,4-4 0,3 1 0,-3-3 0,-3-4 0,-2-2 0,3 6 0,-1-3 0,1 0 0,-4 0 0,1-5 0,-2 0 0,2-3 0,0-4 0,-2-7 0,-1-2 0</inkml:trace>
  <inkml:trace contextRef="#ctx0" brushRef="#br0" timeOffset="44884">22189 4835 24575,'3'-19'0,"-1"-5"0,-2 6 0,-2 3 0,-9 25 0,2 12 0,1 7 0,0 8 0,1-2 0,3-6 0,1 1 0,-2 4 0,1 2 0,1-5 0,4-9 0,1-5 0,0-2 0,14-16 0,-6-16 0,0-2 0,-1-2 0,-4-4 0,0 6 0,-5 36 0,0-7 0,2 17 0,1-24 0,4-3 0,-3-12 0,0-10 0,-10 6 0,-2 5 0,0 15 0,2 2 0,6-4 0</inkml:trace>
  <inkml:trace contextRef="#ctx0" brushRef="#br0" timeOffset="46781">25041 16450 24575,'0'-26'0,"0"9"0,0-10 0,0-2 0,0-5 0,0 1 0,0-4 0,0 10 0,0-2 0,0 2 0,0-8 0,0-1 0,0 8 0,0-3 0,0-2 0,0 1 0,0 5 0,0-8 0,0 1 0,-1 0 0,0-2 0,-1 3 0,3 7 0,-3 5 0,-8-4 0,9-2 0,-5 21 0</inkml:trace>
  <inkml:trace contextRef="#ctx0" brushRef="#br0" timeOffset="47865">25931 16261 24575,'0'-24'0,"0"-1"0,0-9 0,0-5 0,0 4 0,0 13 0,0-1 0,0-5 0,0-7 0,0-3 0,0 1 0,0 8 0,0-2 0,0 3 0,0-4 0,0-3 0,0 6 0,0-3 0,0 30 0</inkml:trace>
  <inkml:trace contextRef="#ctx0" brushRef="#br0" timeOffset="48982">27045 16170 24575,'0'-26'0,"0"-1"0,0 3 0,0-1 0,0-8 0,0-4 0,0 2 0,0-1 0,0 1-732,0 4 1,0-2-1,0 3 732,0 2 0,0 1 0,0 1 0,0 0 352,0 4 0,0 1-352,0-9 181,0 2 0,0-2-181,0 11 0,0-1 0,0-5 0,0 1 0,0-7 0,0 17 282,0 4 0,0 3 0,0 5 1</inkml:trace>
  <inkml:trace contextRef="#ctx0" brushRef="#br0" timeOffset="59702">5304 7840 24575,'15'2'0,"-4"4"0,8-4 0,0 0 0,6 1 0,-2 1 0,0-1 0,-4 0 0,0 0 0,0 0 0,-4 0 0,8 1 0,-8-4 0,-9 0 0,13 0 0,-10 0 0,10 0 0,-6 0 0,13 0 0,-13 0 0,12 0 0,-6 0 0,-7 0 0,18 0 0,-18 0 0,16 0 0,-13 0 0,16 0 0,-1 0 0,-2 0 0,2 0 0,-4 0 0,1 0 0,10 0 0,-2 0 0,-12 0 0,-1 0 0,2 0 0,-1 0 0,10 0 0,-5 0 0,-6 0 0,-7 0 0,-5 0 0,6 0 0,-1 0 0,6 0 0,-1 0 0,6 0 0,6 0 0,-13 0 0,18 0 0,-24 0 0,13 0 0,6 0 0,-8 0 0,-3 0 0,0 0 0,6 0 0,-3 0 0,-3 0 0,1 0 0,3 0 0,3 0 0,1 0 0,8 0 0,-16 0 0,1 0 0,6 0 0,8 0 0,-23 0 0,10 0 0,-1 0 0,-11 0 0,26 0 0,-20 0 0,13 0 0,-8 0 0,0 0 0,-8 0 0,-1 0 0,8 0 0,-6 0 0,4 0 0,1 0 0,-1 0 0,3 0 0,1 0 0,-1 0 0,11 0 0,-12 0 0,4 0 0,2 0 0,1 0 0,-2 0 0,1 0 0,-9 0 0,1 0 0,15 0 0,-1 0 0,-14 0 0,0 0 0,6 0 0,3 0 0,6 0 0,-2 0 0,-13 0 0,0 0 0,8 0 0,4 0 0,-6 0 0,1 0 0,-3 0 0,0 0 0,4 0 0,-8 0 0,0 0 0,11 0 0,-2 0 0,0 0 0,3 0 0,-8 0 0,-1 0 0,4 0 0,1 0 0,7 0 0,-9 0 0,2 0 0,-8 0 0,1 0 0,10 0 0,-1 0 0,6 0 0,-13 0 0,-1 0 0,4 0 0,6 0 0,-19 0 0,10 0 0,-11 0 0,0 0 0,-2 0 0,7 0 0,-4 0 0,19 0 0,-22 0 0,15 0 0,-18 0 0,5 0 0,-4 0 0,2 0 0,5 0 0,-3 0 0,9 0 0,-9 0 0,4 0 0,-9 0 0,9 0 0,-8 0 0,0 0 0,-8 0 0,-8 0 0,-3 3 0,1 0 0,-2 5 0,6 1 0,-1 6 0,4-5 0,1 8 0,-3-3 0,4 4 0,-4 6 0,6-1 0,0 9 0,-6-4 0,4 4 0,-4-12 0,2 16 0,3-13 0,-3 9 0,4-14 0,-4 7 0,3-9 0,-2 8 0,-3-2 0,5-7 0,-8 15 0,9-15 0,-6 10 0,6-11 0,-3 6 0,1-8 0,2-1 0,-3-5 0,1 2 0,2-2 0,-5 7 0,2-8 0,1 3 0,-3 1 0,4-2 0,-3 0 0,1-3 0,-2-5 0,0 0 0,0 0 0,-9 0 0,7 0 0,-22 0 0,15 0 0,-12 0 0,0 0 0,-3 3 0,-1-2 0,4 2 0,12-3 0,-8 0 0,6 0 0,-11 0 0,10 0 0,-1 0 0,3 0 0,0 0 0,1 0 0,-5 0 0,5 0 0,-11 0 0,13 0 0,-18 0 0,18 0 0,-6 0 0,5 0 0,1 0 0,1 0 0,-8 0 0,14 0 0,-6 0 0</inkml:trace>
  <inkml:trace contextRef="#ctx0" brushRef="#br0" timeOffset="60556">8059 8587 24575,'-12'0'0,"-2"0"0,2 0 0,2 0 0,-3 0 0,7 2 0,-1 1 0,7 2 0,7 1 0,9-3 0,8 0 0,4 1 0,6 1 0,-7-4 0,4 1 0,-6 0 0,-4 2 0,16-4 0</inkml:trace>
  <inkml:trace contextRef="#ctx0" brushRef="#br0" timeOffset="65838">8597 8200 24575,'24'0'0,"0"0"0,1 0 0,3 0 0,2 0 0,-2 0 0,0 0 0,4 0 0,2 0-410,-2 0 0,3 0 1,3 0-1,1 0 1,1 0-1,0 0 0,-2 0 1,-3 0-138,0 0 1,-3 0 0,-1 0 0,1 0 0,2 0 0,3 0 272,-8 0 1,3 0 0,1 0 0,2 0 0,1 0 0,0 0 0,1 0 0,-1 0 0,1 0 0,-1 0 0,-2 0 0,0 0-92,3 0 1,1 0 0,-2 0 0,0 0 0,0 0 0,-1 0 0,1 0 0,-1 0 0,2 0 323,-1 0 0,0 0 0,0 0 0,-1 0 0,1 0 1,1 0-1,0 0 0,1 0 0,1 0 42,-6 0 0,1 0 1,1 0-1,2 0 0,-1 0 1,1 0-1,0 0 1,-1 0-1,0 0 0,-1 0 1,-1 0-1,-2 0 1,-1 0-2,8 0 0,-2 0 0,-2 0 0,0 0 0,-1 0 0,0 0 0,2 0 0,0 0 0,1 0 0,0 0 0,0 0 0,0 0 0,0 0 0,-1 0 0,-1 0 0,4 0 0,1 0 0,-2 0 0,-1 0 0,-2 0 0,-2 0 0,-2 0 0,-4 0 0,1 0 0,1 0 0,6 0 0,4 0 0,0 0 0,-3 0 0,-4 0 0,5 0 0,-2 0 1092,-7 0 0,1 0 0,-4 0-890,7 0 1436,-9 0 0,-1 0 286,0 0 1352,4 0-1772,-11 0-1504,11 0 0,-3 0 0,0 0 0,10 0 0,1 0 0,3 0 0,-11 0 0,-1 0 0,0 0 0,6 0 0,2 0 0,1 0 0,6 0 0,-1 0 0,-4 0 0,-1 0 0,1 0 0,-3 0 0,5 0 0,0 0 0,-3 0 0,-3 0 0,-3 0 0,0 0 0,5 1 0,0 1 0,-2-1 0,4-1 0,-2 0 0,-8 3 0,-4 0 0,-5-2 0,-9 5 0,-14 0 0,-7 6 0,-3 2 0,-3 2 0,-6 7 0,0 2 0,4-5 0,1 2 0,3 3 0,0 2 0,2 3 0,5 2 0,2 3 0,2-2 0,-1-8 0,2-1 0,0 2 0,-1 10 0,2 1 0,1-1 0,1-11 0,1-1 0,1 2-826,0 9 0,1 2 0,0 0 826,-2-3 0,0-1 0,0 2 0,1-1 0,-1 4 0,1-2 0,0-4 0,1 1 0,-1-2 0,-1 1 0,-2 1 0,1-3 0,1-7 0,0-3 0,-2 14 0,-1-14 0,0-2 0,1-1 0,-6 12 2478,4-9-2478,0-2 0,-4 14 0,5-15 0,-4 10 0,5-1 0,0-13 0,-2 17 0,3-23 0,-1 6 0,2-5 0,2-3 0,0 7 0,-2 2 0,1 1 0,-3 8 0,3-12 0,-1 3 0,-1-5 0,3 1 0,-5 9 0,4-8 0,-2 7 0,0 0 0,-2 4 0,1-2 0,0 1 0,-5 9 0,7-10 0,-1-1 0,-5 8 0,6-9 0,-1 2 0,-2 17 0,0-13 0,-1 3 0,0 0 0,2 0 0,0 1 0,0-1 0,-1-2 0,-1 0 0,1-1 0,-2 10 0,2-3 0,4 3 0,-5-9 0,0 2 0,1-2 0,0 2 0,-2 9 0,-1 0 0,1-14 0,1-1 0,3 2 0,1 0 0,-2 3 0,0-2 0,0 3 0,0 1 0,0-1 0,0-10 0,1 12 0,3-17 0,0 4 0,-2-3 0,1-3 0,-1 2 0,2-4 0,0 0 0,0 3 0,0-2 0,0 7 0,3-3 0,2 9 0,5 11 0,-5-9 0,-1 1 0,-1 0 0,-3-1 0,0-5 0,0 1 0,0 3 0,0-2 0,0 5 0,0-1 0,0 0 0,0-8 0,0 5 0,0-9 0,0-6 0,-3 0 0,0-5 0,-2-2 0,0 0 0,0 0 0,0 0 0,-4 0 0,-3 0 0,-11 0 0,3 0 0,-5 0 0,9 0 0,2 0 0,7 0 0,-1 0 0,1 0 0,-1 0 0,0 0 0,3-2 0,1 1 0,1-1 0,-2 2 0,-5 0 0,-11 0 0,8 0 0,-16 0 0,-6 0 0,4 0 0,9 0 0,-1 0 0,-3 0 0,-6 0 0,-1 0 0,12 0 0,-1 0 0,-5 0 0,-4 0 0,4 0 0,4 0 0,1 0 0,1 0 0,0 0 0,-8 0 0,16 0 0,2 0 0,4 0 0,-1 0 0,0 0 0,-4 0 0,6 0 0,-10 0 0,6 0 0,-2 0 0,-1 0 0,-2 0 0,6-6 0,-1 4 0,10-4 0</inkml:trace>
  <inkml:trace contextRef="#ctx0" brushRef="#br0" timeOffset="67005">11824 11249 24575,'-25'0'0,"-3"0"0,-4 0 0,9 4 0,0 3-433,-2-2 1,0 2 432,-5 4 0,-1 3 0,1 3 0,-1 3 0,1-1 0,8-6 0,1-1 0,-2 2 71,-4 3 0,-2 2 0,1 0 0,5-3-71,1 0 0,4-1 72,-5 1 0,4-1-72,10-4 0,13-6 0,9-2 437,16-3-437,6 0 0,0 2 0,2 0 0,-8-1 0,1 0 0,-5 1 0,3 2 0,1 0 0,5-1 0,3 1 0,0-1 0,-4 1 0,-4-2 0,-4 1 0,4 0 0,4 2 0,6 1 0,1 0 0,-3 0 0,-6-1 0,-1-2 0,-4 1 0,0 2 0,2 2 0,-6-2 0,0-2 0,-14-1 0,0-3 0</inkml:trace>
  <inkml:trace contextRef="#ctx0" brushRef="#br0" timeOffset="69938">12023 11819 24575,'27'0'0,"-1"0"0,5 0 0,-1 0 0,-5 0 0,4 0 0,-3 0 0,5 0 0,2 0 0,-1 0 0,-2 0 0,6 0 0,-3 0 0,7 0-365,-12 0 1,4 0 0,2 0 0,3 0 0,1 0 0,0 0 0,-1 0 0,-1 0 0,-3 0-183,4 0 1,-1 0 0,-1 0 0,-1 0 0,1 0 0,2 0 513,-5 0 0,0 0 0,1 0 0,1 0 0,0 0 0,-1 0 1,0 0-1,-1 0 33,3 0 0,0 0 0,1 0 0,-2 0 0,-1 0 0,-2 0 0,-4 0 0,7 0 0,-5 0 0,4 0 298,-4 0 1,3 0 0,3 0 0,-1 0 0,-1 0-1,-4 0-298,6 0 0,-3 0 0,1 0 0,-4 0 0,2 0 0,0 0 0,-2 0 195,1 0 0,-2 0 0,-3 0-195,-3 0 0,-1 0 0,10 0 0,-1 0 0,-10 0 0,0 0-20,13 0 1,-2 0 19,-1 0 1638,-7 0 0,0 0-1482,-2 0 1,-1 0 15,17 0-172,-2 0 0,0 0 0,-1 0 0,-2 0 0,1 0 0,-6 0 0,-2 0 0,-5 0 0,0 0 334,11 0 1,0 0-335,1 0 24,-11 0 1,0 0-25,14 0 0,-4 0 0,-5 0 0,-1 0 0,1 0 0,8 0 0,1 0 0,-8 0 0,3 0 0,-2 0 0,-9 0 0,6 0 0,-14 0 0,1 0 0,-4 2 0,-3 1 0,-5 4 0,0 5 0,0 1 0,0 15 0,0-5 0,0 2 0,0 2 0,0-5 0,0-1 0,0 6 0,0 2 0,0-3 0,0 1 0,0-1 0,0 4 0,0 2 0,0 3 0,0 3 0,0-3 0,0 3 0,0-1 0,0-7 0,0 1 0,0-4 0,-2-4 0,1-1 0,-2 10 0,1-2 0,-2-4 0,2-7 0,0 1 0,0 4 0,1-9 0,-1 4 0,-7-11 0,1-5 0,-8-3 0,-2-4 0,-2 1 0,-5 2 0,6-1 0,-1 0 0,-2 1 0,1 2 0,-5-1 0,3 0 0,1 0 0,-6 0 0,0 0 0,10 0 0,-1 0 0,1 0 0,6 0 0,-14 0 0,15 0 0,-4 0 0,-6 0 0,13 0 0,-22-4 0,22 4 0,-13-3 0,6-2 0,0 4 0,-8-6 0,14 4 0,-1-6 0,10-20 0,0 17 0,0-13 0</inkml:trace>
  <inkml:trace contextRef="#ctx0" brushRef="#br0" timeOffset="71423">14671 12498 24575,'-14'0'0,"-6"0"0,-13 0 0,3 0 0,8 1 0,-2 3 0,-9 8 0,-1 4 0,12-6 0,-1 1 0,0 0 0,-2 1 0,1 0 0,1 0 0,-1 2 0,2 0 0,-9 5 0,16-4 0,-7 6 0,16-10 0,3-2 0,5-2 0,29 0 0,-2 1 0,0-2 0,7 1 0,0 0 0,-9 0 0,0-1 0,2 0 0,3 2 0,4 1 0,-1-1 0,-3 0 0,-4-2 0,-2 0 0,1 0 0,1 1 0,1 1 0,0 0 0,-3-2 0,6 3 0,-1-1 0,-4-1 0,1 0 0,-2-1 0,0 1 0,-3 0 0,-3-3 0,-2 0 0,3 1 0,-7-1 0,-8-4 0</inkml:trace>
  <inkml:trace contextRef="#ctx0" brushRef="#br0" timeOffset="76090">12237 13943 24575,'-17'3'0,"-15"-1"0,-3-2 0,3 0 0,1 0 0,-8 0 0,-2 0 0,6 0 0,-2 0 0,1 0-614,6 0 0,-4 0 0,-1 0 1,-1 0 613,7 1 0,1-1 0,-2 1 0,-1-2 0,-2 0-410,2-1 0,-2-1 1,-3 0-1,0-1 1,0 0-1,-1 0 0,2 0 1,1 1-138,-4 0 1,2 2 0,1-1 0,-1 0 0,-1-1 0,-3-1 498,8 0 1,-2-1 0,-2-1 0,-1 0 0,-1-1 0,1 1 0,1-1 0,1 0 0,2 0-1,3 1-116,-9-2 1,4-1 0,2 1-1,0 0 1,0-1 163,-1 1 0,0-1 0,1 0 0,0 1 0,1-2-211,-4-1 1,1-1 0,2 1 0,4 2 210,-1 2 0,1 0 205,-4-3 0,-3-1 1,3 1-206,5 2 0,1 0 0,1 0 0,-3 0 0,4 0 0,4 1 0,1 1 1638,1 1 0,0 1-811,-13-3 1,-1 0-828,12 6 0,-2 0 0,-3-1 0,-7-1 0,0 0 0,4 1 0,-3 2 0,0 0 416,3 0 0,-3 0 1,-1 0-1,2 0-416,4 0 0,2 0 0,-3 0 0,0 0 0,-3 0 0,0 0 0,2 0 476,-2 0 0,2 0 0,-3 0-476,1 0 0,-2 0 0,-2 0 0,1 0 0,4 0 0,-2 0 0,3 0 0,-1 0 0,0 0 0,-2 0 0,1 0 0,2 0 0,2 0 0,1 0 0,4 0 0,-14 0 0,1 0 0,1 0 0,10 0 2427,-12 0-2427,19-2 72,4-1-72,7-8 0,1 1 0,3-7 0,2-16 0,0 2 0,0 9 0,0-5 0,0 0 0,0-6 0,0-2 0,0 2 0,0 4 0,-2-6 0,-1-2-410,1 10 0,-1-6 1,-1-4-1,0-2 1,0-1-1,0 2 0,-1 4 1,0 5-291,-2-5 0,-2 6 1,0-3 699,1-1 0,-1-5 0,0 0 0,0 0 0,0 2-476,1 3 0,-1 0 0,1 3 0,1 1 476,2 2 0,0 2 0,0-1-204,0-4 1,-1-3-1,1 1 1,1 5 203,3 0 0,1 3 0,-2-3 0,0 1 0,2-2 3276,0 9-2144,3 5 1291,2 11-2423,2 4 1263,4 1-1263,-4 0 0,7 1 0,3-3 0,-4 1 0,9-1 0,-1-2 0,-9 1 0,8 0 0,2 0 0,11 0 0,-8 0 0,8 0 0,0 0 0,-6 0 0,2 0 0,1 0 0,-2 0 0,-2 0 0,-2 0 0,0 0 0,8 0 0,2 0 0,-9 0 0,0 0 0,0 0 0,6 0 0,0 0 0,3 0 0,0 0 0,3 0 0,-3 0 0,-13 0 0,0 0 0,13 0 0,-2 0 0,-2 0 0,0 0 0,-2 0 0,-6 0 0,3 0 0,-3 0 0,-14 0 0,1 0 0</inkml:trace>
  <inkml:trace contextRef="#ctx0" brushRef="#br0" timeOffset="77357">9281 12097 24575,'31'0'0,"1"0"0,0 0 0,2 0 0,3 0 0,-9 0 0,-8 6 0,8 5 0,-11 1 0,2-3 0,-1 0 0,-4 1 0,4 2 0,-11-7 0,-2-1 0,-2-1 0,-1 4 0,-4 1 0,-17 7 0,6-5 0,-19 4 0,11-6 0,-1 0 0,0 0 0,-10 2 0,4 1 0,0 0 0,-3 2 0,8-4 0,1 0 0,0 1 0,0-3 0,17-5 0,3-2 0</inkml:trace>
  <inkml:trace contextRef="#ctx0" brushRef="#br0" timeOffset="79875">8647 12559 24575,'-20'0'0,"-4"0"0,-6 0 0,2 0 0,-4 0 0,-2 0 0,7 0 0,-2 0 0,-1 0 0,-1 0 0,2 0 0,-1 0 0,-1 0 0,0 0 0,-1 0-547,1 0 1,-1 0 0,-1 0 0,0 0 0,1 0 0,2 0-274,-8 0 1,3 0 0,-1 0 0,-2 0 555,3 0 0,-3 0 1,-1 0-1,1 0 1,3 0-1,4 0 688,4 0 1,4 0 0,-5 0-425,0 0 0,-4 0 0,-4 0 0,-2 0 0,-2 0 0,0 0 0,2 0 0,1 0 0,1 0 0,1 0 0,0 0 0,0 0 0,0 0 0,-2 0 0,-1 0-298,6 0 0,-2 0 0,-1 0 0,-1 0 0,0 0 0,-1 0 0,1 0 0,-1 0 1,2 0-1,0 0 0,2 0 266,-4 0 0,0 0 0,1 0 0,1 0 0,0 0 0,1 0 0,0 0 0,0 0 32,0 0 0,0 0 0,1 0 0,0 0 0,0 0 0,0 0 0,0 0-386,-2 0 1,-1 0 0,-1 0-1,1 0 1,1 0 0,2 0 0,1 0 385,-5 0 0,4 0 0,0 0 0,-5 0 23,5 0 1,-4 0 0,-2 0 0,0 0 0,1 0 0,3 0 0,6 0-24,-1 0 0,5 0 0,-2 0 102,-7 0 1,-3 0 0,0 0-1,7 0-102,5 0 0,3 0 0,-3 1 0,1-2 3276,-7-5-2606,22-2 2606,-2-11-2740,9-3 1,4-2-537,-2-9 0,1 1 0,0-6 0,1 1 0,0 9 0,0 1 0,1-2 238,1-6 0,1-3 0,0-1 0,0 3-238,-2-3 0,-1 2 0,1 1 0,1 1 0,1 1 0,-2-2 0,-2 1 0,-1-2 0,0 1 0,-1 3 0,1 5 0,0 4 0,0-5 0,1-3 0,-1-6 0,0-1 0,0 1 0,-1 6 0,0 5 0,-1 3 0,0-1 0,0-2 0,1-1 0,-1-1 0,0 1 0,-2-5 0,0 2 0,0 2 0,-2 2 0,1 0 0,1-7 0,1-4 0,0 7 0,-2-3 0,3 5 0,1 0 0,0 5 0,2 2 0,-1-10 0,0-3 0,0 0 0,-4 3 0,3 10 0,1-1 0,-4 1 0,0 1 0,3-4 0,-3-3 0,1-1 3268,2-7-3268,-2-1 0,3 11 0,0 10 0,0-3 0,2 8 0,-1-2 0,3 5 0,-1 3 0,0-6 0,4-8 0,-3 7 0,2-7 0,1-1 0,-3 0 0,1 1 0,1-1 0,-1 0 0,1 1 0,4-5 0,-3 4 0,2 3 0,0 9 0,-1-3 0,0 11 0,5 0 0,-6 0 0,19 0 0,-14 0 0,22 0 0,-11 0 0,12 0 0,2 0 0,-16 0 0,2 0 0,4 0 0,5 0 0,1 0 0,-4 0 0,-1 0 0,-1 0 0,1 0 0,4 0 0,-2 0 0,-2 0 0,0 0 0,-3 0 0,-2 0 0,0 0 0,7 0 0,3 0 0,-6 0 0,-6 0 0,10 0 0,-29 0 0</inkml:trace>
  <inkml:trace contextRef="#ctx0" brushRef="#br0" timeOffset="81364">5889 10206 24575,'13'0'0,"-2"0"0,-6 0 0,-4 0 0,-2 4 0,-4 0 0,0 5 0,2-3 0,1 3 0,2 1 0,19 5 0,8 0 0,-7-6 0,0 0 0,2 2 0,3 2 0,0-2 0,6-4 0,2-2 0,-5-1 0,-7 2 0,-1 0 0,5-1 0,3-1 0,-6-1 0,-8-2 0,4 4 0,-13-7 0,-3-2 0,-6-12 0,-4-3 0,-2-2 0,1 2 0,0 0 0,-2-8 0,-2-1 0,-1 4 0,-2 0 0,2 2 0,1-1 0,-1 1 0,-3 1 0,-2-1 0,1 4 0,2 5 0,0 3 0,-11-6 0,5 10 0,1 2 0,1 0 0,1 3 0,0-1 0,1-1 0,9 2 0,-2-2 0</inkml:trace>
  <inkml:trace contextRef="#ctx0" brushRef="#br0" timeOffset="83809">5193 10366 24575,'-17'0'0,"3"0"0,5 0 0,-19 0 0,4 0 0,-3 0 0,-1 0 0,-2 0 0,1 0 0,3 0 0,0 0 0,-3 0-473,-4 0 0,-4 0 1,0 0-1,0 0 473,1 0 0,1 0 0,0 0 0,1 0 0,3 0 0,1 0 0,-1 0 0,-4 0 0,4 0 0,-4 0 0,-3 0 0,-1 0 0,-1 0 0,1 0 0,2 0 0,2 0 0,-4 0 0,4 0 0,0 0 0,-2 0 0,-3 0 0,9 0 0,-2 0 0,-3 0 0,0 0 0,-2 0 0,1 0 0,0 0 0,2 0 0,2 0 0,3 0 0,-9 0 0,4 0 0,2 0 0,-1 0 0,0 0 0,-1 0 0,-1 0 0,-1 0 0,2 0 0,2 0 0,4 0 152,1 0 0,3 0 0,-1 0-152,-3 0 0,-2 0 0,0 0 0,5 0 0,-1 0 0,3 0 0,3 0 0,2 0 0,-6 0 0,-2 0 0,-9 0 0,3 0 0,-2 0 0,10 0 0,0 0 478,0 0 0,-2 0 1,0 0-479,-2 0 0,-1 0 0,3 0 0,0 0 0,0 0 0,-6 0 0,-3 0 0,7 0 0,6 0 0,1 0 0,2-3 0,8-16 0,4 0 0,5-8 0,1-12 0,0-2 0,1 5 0,1 8 0,0 3 0,0-3-174,1-2 0,-1-3 0,1-3 0,-1 0 0,-2 0 174,0 2 0,-1-1 0,-1-1 0,0 1 0,0 1 0,1 3 0,0 1 0,1 3 0,0-1 0,-2-4 0,-1 5 0,-1-4 0,-1-3 0,0-2 0,-1 0 0,0 0 0,0 2 0,1 2 0,0 3-361,-2-9 1,1 5 0,-1 1 0,0-3 360,0 3 0,-1-3 0,0-1 0,0 1 0,0 1 0,2 3 0,0 2 0,2 2 0,-1 1 0,1-1 0,-1-4 0,0-1 0,0 0 0,1 5 0,-1-5 0,0 1 0,0 4 0,0-3 0,1 6 0,-2-8 806,4 5-806,2 15 1505,2 3-1505,2 6 0,1 1 0,3-4 0,-3 2 0,0-5 0,-3 4 0,0-4 0,0-3 0,0-3 0,0-13 0,0 13 0,0-6 0,0 7 0,2 10 0,3-4 0,10 8 0,-5 0 0,5 0 0,7 0 0,-1 0 0,2 0 0,-4 0 0,2 0 0,8 0 0,4 0 0,-3 0 0,-8 0 0,0 0 0,12 0 0,0 0 0,-9 0 0,-4 0 0,-1 0 0,9 0 0,-23 0 0,-1 0 0,-3 0 0</inkml:trace>
  <inkml:trace contextRef="#ctx0" brushRef="#br0" timeOffset="84899">2556 8231 24575,'17'0'0,"-5"0"0,2 0 0,-2 0 0,-1 0 0,0 0 0,-5 0 0,3 0 0,6 0 0,0 0 0,9 0 0,-12 0 0,6 0 0,-15 3 0,4-3 0,-7 2 0</inkml:trace>
  <inkml:trace contextRef="#ctx0" brushRef="#br0" timeOffset="85409">2742 8236 24575,'0'0'0</inkml:trace>
  <inkml:trace contextRef="#ctx0" brushRef="#br0" timeOffset="87500">2756 8297 24575,'-14'3'0,"-5"3"0,17 1 0,-6-3 0,8 0 0,0-4 0,-4 12 0,-2-2 0,1 2 0,-1-3 0,6-3 0,0 3 0,-6-3 0,4 8 0,-7-4 0,8 0 0,-4 2 0,2-7 0,-6 3 0,3-2 0,-1 2 0,5-5 0,2 2 0</inkml:trace>
  <inkml:trace contextRef="#ctx0" brushRef="#br0" timeOffset="94646">19201 4644 24575,'-1'19'0,"-1"0"0,1 5 0,1 3 0,-1 3 0,1 1 0,0 2 0,0 4 0,0 1 0,0 2-365,0-11 1,0 2 0,0 2 0,0 0 0,0 1 0,0 0 0,0 1 0,0 1 0,0-1 66,0 0 0,0 0 0,0 0 0,0 2 0,0 0 0,0 0 0,0 0 0,0 0 1,0 0-1,0 0 0,0 0 0,0-1 0,0 0 0,0 0 0,0 1 0,0-1 0,0 0 0,0 0 0,0 0 1,0 0-1,0-1 0,0 0 25,0 1 0,0 0 0,0-1 1,0-1-1,0 1 0,0-1 1,0 1-1,0 1 0,0 0 1,0 1 272,0-2 0,0 2 0,1 0 0,-1 1 0,0 0 0,1 0 0,-1 1 0,0-1 0,0-1 0,-1 0 0,1 0 0,-1-2-44,0 3 1,-1 0 0,0-2 0,0 0 0,-1 0-1,1 0 1,-1 0 0,2 2 0,-1 1 43,1-6 0,1 1 0,-1 1 0,1 2 0,0 0 0,1 0 0,-1-1 0,0 1 0,0-1 0,-1-1 0,1-2 0,-1-1 0,-1-1 0,0 6 0,-2-1 0,0-2 0,0-1 0,0-1 0,0-1 0,2 1 0,1 1 0,0-2 0,1 0 0,1 1 0,-1 0 0,-1 1 0,0-1 0,-1 2 0,0 1 0,0 0 0,0 0 0,0 0 0,0-3 0,0-1 0,2 2 0,-1-4 0,1 0 0,0 2 0,-1 4 0,1-5 0,-1 4 0,0 4 0,0 1 0,0 1 0,1 1 0,-1-1 0,0-1 0,0-3 0,1-3 0,-1-5 0,1 7 0,0-7 0,0 0 0,0 3 0,0 2 0,0 5 0,0 1 0,0 0 0,0-4 0,0-5-4,0-1 0,0-6 0,0 2 4,3 7 0,1 1 0,0-2 0,-3 5 0,5-2 0,7-7 0,6-2 0,3-4 0,1-9 0,3-5 0,4-2-46,-3-3 1,4-1-1,2-2 1,2-1-1,3 1 1,2 0 45,-10 0 0,3 1 0,1 0 0,2 0 0,1-1 0,1 1 0,1 0 0,0 0 0,0-1 0,0 0 0,0 1 0,-2-1 0,0 0 0,-1-1 0,-1 1 0,0-1 0,0 0 0,-1-1 0,0 1 0,1 0 0,0 0 0,1 0 0,0 0 0,2 0 0,1 1 0,-6 0 0,2 1 0,1-1 0,0 1 0,1 0 0,1 0 0,0 0 0,0 0 0,1 0 0,-1 0 0,1 0 0,0 1 0,-1-1 0,0 0 0,0 1 0,-1-1 0,-1 0 0,-1 0-57,4 0 1,0 0 0,-1 0 0,0 0 0,-1 0 0,0 0 0,-1 0 0,1 0 0,-1 0 0,1 0 0,0 0 0,0 0 0,1 0 0,0 0 56,-2 0 0,-1 0 0,1 0 0,0 0 0,-1 0 0,1 0 0,0 0 0,1 0 0,-1 0 0,1 0 0,0 0 0,0 0 0,1 0 0,0 0 0,0 0 0,1 0-102,-4 0 0,0 0 1,0 0-1,1 0 1,1 0-1,0 0 0,0 0 1,0 0-1,1 0 1,-1 0-1,1 0 0,0 0 1,-1 0-1,1 0 1,-1 0-1,0 0 0,0 0 1,0 0-1,-1 0 1,-1 0-1,0 0 102,4 0 0,-2 0 0,0 0 0,-1 0 0,0 0 0,-1 0 0,1 0 0,-1 0 0,0 0 0,1 0 0,0 0 0,0 0 0,1 0 0,0 0 0,1 0 0,1 0 0,1 0-9,-7 0 0,1 0 0,0 0 0,1 0 0,1 0 0,0 0 0,1 0 0,-1 0 0,2 0 0,-1 0 0,1 0 0,0 0 0,0 0 0,0 0 1,0 0-1,-1 0 0,1 0 0,0 0 0,-1 0 0,0 0 0,0 0 0,-1 0 0,0 0 0,0 0 0,-2 0 0,1 0 9,4 0 0,1 0 0,-1 0 0,-1 0 0,0 0 0,0 0 0,-1 0 0,1 0 0,-1 0 0,-1 0 0,1 0 0,0 0 0,-1 0 0,1 0 0,-1 0 0,1 0 0,0 0 0,0 0 0,0 0 0,-1 0 0,0 0 0,0 0 0,0 0 0,0 0 0,0 0 0,0 0 0,0 0 0,-1 0 0,1 0 0,0 0 0,0 0 0,0 0 0,0 0 0,1 0 0,-1 0 0,1 0 0,0 0 0,0 0 0,0 0 0,0 0 0,2 0 0,-1 0 0,2 0 0,-1 0 0,1 0 0,0 0 0,0 0 0,0 0 0,-1 0 0,1 0 0,-2 0 0,1 0 0,-2 0 0,0 0 0,-1 0 0,-1 0 0,-2 0 0,0 0 0,-2 0 0,10 0 0,-3 0 0,-2 0 0,-1 0 0,-1 0 0,-1 0 0,0 0 0,2 0 0,1 0 0,2 0 0,-6 0 0,2 0 0,1 0 0,0 0 0,1-1 0,0 1 0,1 0 0,0 0 0,-1 0 0,1 0 0,-1 0 0,0 0 0,-1 0 0,-1 1 0,-1-1 0,5 0 0,0 1 0,-1 0 0,0-1 0,0 1 0,-1 0 0,-1 0 0,-1 0 0,0 0 0,-2 0 0,-1 0 0,4 0 0,-2 1 0,-2-1 0,0 1 0,0-1 0,1 1 0,2-1 47,1 1 0,2 0 0,3 0 0,0-1 0,0 1 0,-1 0 0,-2 0 1,-3 0-1,-4-1-47,5 2 0,-5-1 0,-2 1 0,1-1 415,2-1 0,0 1 1,-1-1-1,-3 0-415,8-1 0,-2 0 1479,5 0 0,-5 0-1479,-4 0 3276,1 0-2026,-7 0 2026,-4 0-2487,7 0 0,1 0 941,-1 0-1730,-7 0 0,-1 0 231,-8 0-231,-9-4 0,-1 1 0,-12-6 0,8 3 0,-14-16 0,13 5 0,-3-9 0,-2-6 0,1 2 0,5 6 0,0 0-350,-3-7 0,-1-4 0,0-2 350,1 3 0,0-3 0,-1 0 0,1 2-677,2 4 1,1 3 0,0-2 0,-2-5 676,1 8 0,-1-3 0,-1-2 0,0-2 0,0 0 0,0-2 0,-1 1 0,1 0 0,0 1-365,-1 1 1,1-1 0,-1 0 0,1 0 0,-1 0 0,0 0 0,1 0 0,0 0 0,-1 0 112,2 0 1,-1 0-1,1 1 1,0 0 0,0-1-1,0 0 1,0-2-1,-1 0 1,-1-3 251,1 7 0,-1-2 0,0-2 0,0 0 0,-1-2 0,0-1 0,-1 1 0,1-1 0,0 0 0,0 1 0,0 1 0,1 1 0,0 1 0,1 2 0,0 1-410,0-6 0,1 2 1,0 2-1,1 1 1,0 1-1,-1-1 0,0-2 1,-1-2 376,1 6 0,-1-1 0,0-1 0,0 0 0,-1-1 0,0-1 0,0 0 0,0 0 1,0-1-1,0 1 0,0 0 0,1 0 0,0 1-151,0-2 0,1 0 0,-1-1 0,0 0 0,1 1 0,0-1 0,0 1 0,0 0 0,0 1 0,1 1 1,0 1-1,-1 2 184,0-9 0,0 4 0,1 1 0,-1 1 0,1-1 0,-1-2 0,-1-3-91,2 8 1,-1-2-1,0-3 1,-1-1-1,0-1 1,0-1-1,0 1 1,0 0-1,1 1 1,-1 1-1,0 3 1,1 2-1,0 3 91,-2-10 0,0 6 0,1 1 0,-1 1 0,0-4 57,0 2 1,1-2-1,-1-1 1,-1-1-1,1 1 1,-1 2 0,0 3-58,-3-5 0,-1 4 0,0-1 0,0-3 0,4 4 0,1-4 0,-1-1 0,1-1 0,0 1 0,1 1 0,-1 3 0,0 0 0,0 4 0,0 0 0,0-2 0,0-2 0,1 2 0,0-3 0,-1-3 0,1 0 0,0 1 0,1 1 0,0 3 0,1 5 569,-1-6 0,1 5 1,0-1-570,0-3 0,0-2 0,-1 2 0,-2 9 3074,-15 5-3074,8 6 1638,-11 21 0,-3 11-977,6-3 0,1 2-661,1-1 0,0 2 0,-2-2 0,-4-1 0,-2-1 0,1-1 0,5 0 0,0-2 0,-4-1 0,1-5 0,-2-2 0,-4 0 0,-1-2 0,-1 0 0,1 1-178,0 0 1,0-1 0,-2 0-1,1 0 1,-1 0 0,0 0-1,0-1 178,-1 0 0,0-1 0,0 0 0,-1 0 0,1 0 0,0-1 0,0 0 0,-1 1 0,0-1 0,0 0 0,0 0 0,0 0 0,2 0 0,0-1-152,1 1 1,3 0 0,0 0 0,-1 0 0,-1 0 0,-4 0 151,5 0 0,-2 0 0,-3 0 0,-1 0 0,-1 0 0,-1 0 0,1 0 0,-1 0 0,2 0 0,1 0 0,3 0-280,-3 0 0,3 0 1,1 0-1,1 0 1,-1 0-1,-1 0 1,-2 0-1,-4 0 280,9 0 0,-2 0 0,-2 0 0,-2 0 0,-1 0 0,-1 0 0,-1 0 0,0 0 0,-1 0 0,1 0 0,0 0 0,1 0 0,1 0 0,2 0 0,2 0 0,1 0 0,3 0-450,-11 0 1,4 0 0,3 0 0,1 0 0,-1 0 0,0 0 0,-4 0 449,6 0 0,-3 0 0,0 0 0,-2 0 0,0 0 0,-1 0 0,2 0 0,0 0 0,1 0 0,3 0 0,2 0 370,-10 0 0,3 0 0,3 0 1,-1 0-1,-3 0-370,4 0 0,-1 0 0,-1 0 0,-1 0 0,0 0 0,1 0 0,2 0 0,0 0 0,2 0 0,1 0 0,-1 0 0,-2 0 0,-4 0 0,9 0 0,-2 0 0,-3 0 0,0 0 0,-2 0 0,0 0 0,-1 0 0,1 0 0,-1 0 0,1 0 0,1 0 0,2 0 0,-3 0 0,2 0 0,1 0 0,0 0 0,1 0 0,-1 0 0,-1 0 0,-1 0 0,0 0 0,-3 0-66,5 0 1,-1 0 0,-1 0 0,-1 0 0,-1 0 0,-1 0 0,1 0 0,-2 0 0,1 0 0,0 0-1,-1 0 1,1 0 0,0 0 0,1 0 0,0 0 65,1 0 0,1 0 0,-1 0 0,0 0 0,1 0 0,-1 0 0,0 0 0,1 0 0,0 0 0,-1 0 0,2 0 0,-1 0 0,1 0 0,0 0 0,1 0 0,-4 0 0,2 0 0,0 0 0,0 0 0,1 0 0,1 0 0,-2 0 0,1 0 0,-1 0 0,0 0 0,-2 0 0,-1 0 0,4 0 0,-1 0 0,-2 0 0,0 0 0,-2 0 0,0 0 0,0 0 0,-1 0 0,1 0 0,0 0 0,1 0 0,1 0 0,1 0 0,1 0 0,2 0 0,2 0 0,3 0-180,-11 0 1,5 0 0,2 0 0,2 0 0,-1 0 0,-1 0 0,-3 0 179,2 0 0,-2 0 0,-1 0 0,-2 0 0,0 0 0,0 0 0,0 0 0,1 0 0,1 0 0,3 0 0,2 0 0,-7 0 0,3 0 0,2 0 0,1 0 0,2 0 0,2 0 793,-8 0 0,5 0 0,-6 0-793,9 0 0,-5 0 0,-2 0 0,-1 0 0,1 0 0,3 0 0,5 0 0,-2 0 0,4 0 0,-2 0 0,-2 0 0,-2 0 0,0 0 0,3 0 0,-6 0 0,5 0 0,-7 0 658,16 0 1,2 0-659,0 0 0,1 0 0,15 0 0</inkml:trace>
  <inkml:trace contextRef="#ctx0" brushRef="#br0" timeOffset="96413">19231 4717 24575,'0'-16'0,"0"-12"0,0 5 0,0-4 0,0 2 0,0-3 0,-3 6 0,-1-7 0,0 19 0,1-2 0,7 10 0,9-1 0,6 3 0,2 0 0,14 0 0,3 0 0,-13 0 0,2 0 0,0 0 0,2 0 0,1 0 0,-2 0 0,-1 0 0,-2 0 0,11 0 0,-1 0 0,-4 0 0,-17 0 0,9 0 0,-20 0 0,-1 0 0</inkml:trace>
  <inkml:trace contextRef="#ctx0" brushRef="#br0" timeOffset="98848">22879 13747 24575,'5'-3'0,"4"1"0,1 2 0,10 0 0,-3 0 0,5 0 0,-5 0 0,9 0 0,1 0 0,-4 0 0,11 0 0,4 0 0,-6 0 0,1 0 0,-3 0 0,3 0 0,-1 0 0,-5 0 0,1 0 0,0 0 0,10 0 0,1 0 0,-6 0 0,-9 0 0,-1 0 0,12 0 0,-13 0 0,-29 0 0,-8-4 0,-10 3 0,-12 2 0,-4 0 0,3-3 0,9-1 0,0-3 0,0 1 0,-4 1-469,1 2 1,-5 1 0,-1 1 0,-2 0 0,1 1 0,3-2 0,2 0-17,-3-2 1,4-2-1,0 1 1,-1 1 472,0 2 0,-3 1 0,1 0 1,2 1-1,7-1 12,-1 0 0,4 0 0,-13 0 0,46 0 0,19-2 0,13-3 0,-2 1 0,-11 1 0,-2 0 0,2 0-547,6-1 1,3 1 0,1 0 0,-3 0 546,-1 0 0,-2 1 0,2 0 0,0 2 0,2 0 0,2 0 0,0 0 0,-3 0 0,-1 0 0,-2 0 0,1 0 0,3 0 0,-3 0 0,3 0 0,2 0 0,1 0 0,-2 0 0,-2 0 0,-5 0 0,5 0 0,-4 0 0,0 0 0,0 0 0,1 0 0,-2 0 0,-6 0 819,5 0 0,-20 0 0,-1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9:38:11.7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0 24575,'0'32'0,"0"-7"0,0 18 0,0 1 0,0 2 0,0 12 0,0 1 0,0 0 0,0 15 0,0-11 0,0-1 0,0-6 0,0-10 0,0 0 0,0-3 0,0-12 0,0 0 0,0-1 0,0 1 0,0 0 0,0-1 0,0-8 0,0 7 0,0-16 0,0 7 0,0-9 0,0 0 0,0 1 0,0-1 0,0 0 0,0 0 0,5-5 0,1-1 0,5-5 0,0 0 0,1 0 0,1-13 0,0-4 0,2-14 0,1 0 0,-1 1 0,0-1 0,1 0 0,-8 0 0,4 9 0,-6 3 0,0 7 0,4 1 0,-3 0 0,4 0 0,0 5 0,0-4 0,0 9 0,0-4 0,1 5 0,-6 5 0,-1 1 0,-10 5 0,3 0 0,-2 0 0,-1 0 0,-2 1 0,-4-1 0,5 0 0,-4 0 0,9 0 0,-9 0 0,4 1 0,-5-6 0,-1 4 0,1-4 0,5 5 0,-4 0 0,9 0 0,-9 1 0,4-1 0,-5 0 0,-1-5 0,6 4 0,-4-9 0,9 9 0,-9-9 0,4 4 0,0 0 0,-4-3 0,4 3 0,-1 0 0,-3 1 0,4 0 0,-5 4 0,0-9 0,0 4 0,5 0 0,-4-4 0,8 4 0,-3-5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9:38:15.1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649 12 24575,'-5'-7'0,"-10"2"0,-7 5 0,0 0 0,-7 0 0,7 0 0,-8 0 0,-13 0 0,9 0 0,-9 0 0,12 0 0,0 7 0,9-5 0,-6 12 0,15-13 0,-9 20 0,10-13 0,-1 7 0,2-5 0,5-4 0,-4 5 0,2 9 0,-6 2 0,6 0 0,1-2 0,7 0 0,0 2 0,-7 9 0,6-1 0,-6 1 0,0 0 0,5-1 0,-5 1 0,7 0 0,0 12 0,0-9 0,0 9 0,0-21 0,0 6 0,0-15 0,0 7 0,0-9 0,0 1 0,0-1 0,0 0 0,0 0 0,-5-5 0,4 4 0,-4-4 0,5 6 0,-5-1 0,4 0 0,-9 0 0,9 0 0,-11 9 0,4 2 0,-1 9 0,-3-9 0,11 6 0,-11-6 0,11 0 0,-6-2 0,7-9 0,-7 9 0,5-7 0,-5 7 0,7-9 0,0 1 0,-5-1 0,4 0 0,-4 0 0,5 0 0,0-4 0,0-3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9:38:16.5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24575,'11'0'0,"9"0"0,-7 0 0,7 0 0,12 0 0,-7 0 0,18 0 0,0 0 0,-9 0 0,9 0 0,0 0 0,-9 0 0,9 0 0,-12 0 0,-9 0 0,7 0 0,-16 0 0,7 0 0,-9 0 0,0 0 0,0 0 0,0 0 0,1 0 0,-1 0 0,-5 0 0,-1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9:38:19.4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301 0 24575,'0'20'0,"0"-6"0,0 14 0,0-6 0,0 0 0,-7 7 0,5-7 0,-5 8 0,7 1 0,-5-9 0,4 6 0,-4-6 0,-2 9 0,5 0 0,-11-1 0,11 14 0,-11-11 0,11 10 0,-12-12 0,12 12 0,-11-9 0,11 9 0,-12-12 0,13-1 0,-13 1 0,12 0 0,-11-1 0,11 1 0,-5-9 0,0 7 0,6-16 0,-6 7 0,0 0 0,5-7 0,-4 7 0,1-9 0,3 0 0,-8 0 0,9 9 0,-9-6 0,9 5 0,-4-7 0,5-1 0,0 0 0,5-5 0,1-6 0,7-15 0,1-7 0,12-21 0,-8 9 0,14-9 0,-16 21 0,5-6 0,-7 6 0,8-2 0,-7 4 0,5 6 0,-9 8 0,2-12 0,-1 14 0,1-9 0,-2 13 0,9 0 0,2 0 0,0 0 0,-2 0 0,-9 0 0,0 0 0,0 0 0,0 0 0,0 0 0,1 0 0,-6 5 0,-1 1 0,-5 5 0,0 0 0,0 0 0,0 0 0,0 1 0,0-1 0,0 0 0,0 0 0,0 0 0,0 0 0,-5 1 0,4-1 0,-4 0 0,5 0 0,-7 9 0,5-7 0,-10 7 0,11-9 0,-11 9 0,6-7 0,-2 16 0,-2-16 0,3 7 0,1-9 0,-4 0 0,9 1 0,-9-1 0,4 0 0,-5-5 0,0 4 0,-1-9 0,1 4 0,0-5 0,0 0 0,0 0 0,0 0 0,-1 0 0,1 0 0,0 0 0,0 0 0,0 0 0,0 0 0,-1 0 0,1 0 0,0 0 0,0 0 0,0-5 0,0 4 0,-1-9 0,1 9 0,0-9 0,0 9 0,0-4 0,0 0 0,-1 4 0,1-9 0,0 8 0,0-8 0,0 4 0,-9-7 0,7 2 0,-7-2 0,9 1 0,4 1 0,2 0 0,5 5 0,0 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9:38:21.9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493 1 24575,'-17'5'0,"-1"1"0,12 0 0,-6 4 0,6-4 0,-4 5 0,4 0 0,0 1 0,-4-1 0,4 0 0,-5 0 0,-1 0 0,1 0 0,-9 9 0,7-6 0,-9 14 0,2-13 0,3 14 0,-3-14 0,5 14 0,3-16 0,-3 16 0,4-16 0,-4 16 0,3-16 0,4 7 0,-4 0 0,6-7 0,-2 7 0,-4 0 0,3 2 0,1 0 0,-6 6 0,6-6 0,-8 9 0,8 0 0,-4-9 0,11 18 0,-9-23 0,9 24 0,-11-19 0,10 9 0,-5-1 0,7 1 0,-7 0 0,6-1 0,-6-8 0,7 7 0,0-7 0,0 8 0,0 1 0,0-9 0,0 19 0,0-24 0,0 23 0,0-18 0,5 0 0,3 7 0,4-16 0,2 16 0,-2-16 0,1 7 0,-2-9 0,0 0 0,1 0 0,-1-4 0,0-2 0,0-5 0,0 5 0,0-4 0,1 4 0,-1 0 0,0-4 0,0 9 0,0-9 0,0 9 0,1-9 0,-1 9 0,0-9 0,-5 9 0,4-8 0,-9 8 0,4-9 0,-5 4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9:38:24.5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24575,'11'0'0,"9"0"0,-7 0 0,7 0 0,-9 0 0,9 14 0,-7-6 0,19 33 0,-9-16 0,7 31 0,-1-22 0,-8 21 0,3-9 0,-4 13 0,8 0 0,-4 15 0,4-11 0,-6 12 0,-3-17 0,-8 1 0,7 0 0,-16-1 0,6-12 0,-8 10 0,0-22 0,0 9 0,0 0 0,0-9 0,0 9 0,0-13 0,0 1 0,0 0 0,-6-1 0,4 1 0,-12 0 0,8-9 0,-2 6 0,-2-14 0,8 5 0,-8-7 0,9-1 0,-9 0 0,4 0 0,0 0 0,-4 0 0,9 1 0,-4-1 0,0 0 0,-1 0 0,-1 0 0,-2 0 0,2 1 0,1-1 0,-4-5 0,4 4 0,0-4 0,-4 5 0,4-5 0,-6 4 0,1-3 0,5 4 0,-4 0 0,4 0 0,-5 0 0,5-5 0,1-1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9:38:26.5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481 7 24575,'-12'-7'0,"-8"16"0,5 8 0,-5 5 0,5 7 0,8-16 0,-4 7 0,4-9 0,-6 9 0,7-7 0,-8 16 0,12-16 0,-11 15 0,6-14 0,-8 14 0,2-6 0,-1 0 0,6 7 0,-4-7 0,6 0 0,-16 6 0,7-6 0,-9 21 0,8-9 0,-3 22 0,10-23 0,-8 23 0,8-22 0,-9 9 0,10 0 0,-6-9 0,13 9 0,-13-12 0,12-1 0,-9-8 0,9 7 0,-8-16 0,9 7 0,-4-9 0,0 0 0,4 0 0,-4 1 0,0-1 0,4 0 0,-4 9 0,0-7 0,4 7 0,-4-9 0,5 0 0,0 0 0,0 1 0,0-6 0,0-1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9:38:27.7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24575,'20'0'0,"2"0"0,0 0 0,19 0 0,-25 0 0,17 0 0,-22 0 0,0 0 0,0 0 0,0 0 0,0 0 0,1 0 0,7 0 0,3 0 0,58 0 0,-9 0 0,-14 0 0,1 0 0,37 0 0,-16 0 0,-4 0 0,-29 0 0,-12 0 0,-14 0 0,-9 0 0,-5 0 0,-1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9:38:29.6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24575,'30'0'0,"1"0"0,-9 0 0,-2 0 0,-9 0 0,0 0 0,0 0 0,1 0 0,-1 0 0,0 0 0,0 0 0,0 0 0,0 0 0,1 0 0,-1 0 0,-5 0 0,-1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9:38:30.9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715 0 24575,'-22'31'0,"4"-1"0,-10 1 0,4 0 0,0-1 0,-9 14 0,15-11 0,-15 10 0,15 1 0,-12-11 0,9 23 0,-12-10 0,13 0 0,-7 10 0,0-10 0,-3 12 0,-1 1 0,-5 0 0,16-13 0,-10 26 0,3-22 0,6 12 0,-7-6 0,10-10 0,-1 12 0,-1 1 0,0 0 0,10-1 0,-8 1 0,16-1 0,-7-11 0,9 8 0,0-21 0,0 21 0,0-29 0,0 14 0,0-31 0,0 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19:49:17.3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824 6956 24575,'-3'22'0,"1"4"0,2 4 0,0 9 0,0 2 0,0-10 0,0 3 0,0 0 0,0 2 0,0 1-469,0-3 1,0 1 0,0 1 0,0 1 0,0 0 0,0-1 0,0 0-79,0 1 1,0-1 0,0 1 0,0-2 0,0 1 0,0-2-110,0 4 1,0-2-1,0 1 1,0-1 0,0 0 370,0-3 0,0 0 0,0 1 0,0-2 0,0 0 0,0-3 285,0 9 0,0-3 0,0 2 190,0-5 1,0 2 0,0 0-1,0-1 1,0-6-191,0 7 0,0-5 0,2-6 0,1-2 0,5 7 0,16-15 0,5-5 0,8-5 1092,-10-6 0,6-2 0,-3 0-489,0-1 0,-1 0-603,-4-1 0,0 0 0,0 0 1092,0-1 0,1-1 0,-1 1-835,3 3 0,0 0 0,1 1-257,3-2 0,0 0 0,2 2-475,-1 1 0,1 1 1,1 1-1,0 1 475,-3 3 0,0 0 0,1 2 0,2 1 0,-5-2 0,0 0 0,2 1 0,1 1 0,2 0 0,2 0 0,1 2 0,-9-2 0,2 0 0,0 2 0,2-1 0,1 1 0,0 1 0,1-1 0,1 1 0,0 0 0,0-1 0,1 1 0,-1-1 0,0-1 0,0 1-219,-2-2 1,1 1-1,0-1 1,-1 0-1,1-1 1,-1 1-1,1 0 1,0-1-1,1 1 1,0-1 0,1 1-1,1 0 1,0 0-1,1 1 1,2 0 130,-9-1 0,1 0 0,1 0 0,1 1 0,0 0 1,1 0-1,1 0 0,0 0 0,0 1 0,1-1 0,0 1 1,1-1-1,-1 1 0,0 0 0,1-1 0,-1 0 1,0 0-1,-1 1 0,0-2 0,0 1 0,-1-1 0,0 0 1,-1 0-1,-1 0 0,-1-1-105,6 0 0,-1 0 0,-1 0 1,-1-1-1,0 0 0,0 0 0,-1 0 1,0-1-1,0 0 0,-1 1 0,1-1 1,-1 0-1,1 1 0,0-1 0,1 1 1,0 0-1,0 0 172,-1 1 1,1-1 0,0 1 0,1 0 0,0 1 0,0-1 0,1 0-1,-1 1 1,0-1 0,1 1 0,-2-1 0,1 0 0,-1 0 0,0 0 0,-2 0-1,1-1 1,-2 0 0,-1 0 0,-1-1 20,8 0 0,-1 1 0,-2-2 0,0 1 0,-1-1 0,-1 0 0,-1 0 0,0-1 0,0 1 0,-1 0 0,0-1-60,5 1 1,0 0 0,-1 0 0,-1 0 0,-1 0 0,1-1 0,-1 1 0,0-1 59,3 1 0,2-1 0,-1 1 0,0-1 0,-3 0 0,-2 0 0,-3-1 0,7 1 0,-6-1 0,0-1 0,2 1 0,-1 0 0,-5 0 414,-3 0 0,-18 0 0,6 0 1</inkml:trace>
  <inkml:trace contextRef="#ctx0" brushRef="#br0" timeOffset="11153">1144 10086 24575,'0'-8'0,"0"-2"0,0-2 0,0-1 0,0-3 0,0-6 0,0 10 0,0-5 0,0 5 0,0 6 0,0-18 0,0 16 0,0-9 0,0 8 0,0-2 0,0-3 0,0-5 0,0 4 0,0-3 0,0 4 0,0-13 0,0 14 0,0-8 0,0-3 0,0-8 0,0-4 0,0-1 0,0 28 0,0-6 0,0 18 0,6-3 0,9 6 0,7-6 0,7 0 0,-7 0 0,2 0 0,-1 0 0,4 0 0,5 0 0,5 0 0,-2 0 0,-10 0 0,-1 0 0,2 0 0,9 0 0,5 0 0,0 0 0,-6 0 0,0 0 0,-2 0 0,-2 0 0,4 0 0,-1 0 0,-7 0 0,10 0 0,-10 0 0,-1 0 0,1 0 0,-13 0 0,21 0 0,-26 0 0,13 0 0,-6 0 0,0 0 0,6 0 0,-11 0 0,-3 6 0,-8-2 0,-8 9 0,2-3 0,-14 7 0,12-9 0,-16 11 0,13-11 0,-1 5 0,2-4 0,6 0 0,0 1 0,1 4 0,1 0 0,0 2 0,-1-1 0,-3 9 0,4-8 0,0 12 0,3 5 0,0-9 0,0-1 0,0-1 0,0-5 0,0 9 0,0-12 0,0-2 0,0-2 0,0-1 0,0-5 0,0 0 0</inkml:trace>
  <inkml:trace contextRef="#ctx0" brushRef="#br0" timeOffset="14320">543 10238 24575,'-15'0'0,"-1"0"0,4 0 0,-16 0 0,11 0 0,-20 0 0,21 0 0,-2 0 0,9 0 0,0 4 0,3-4 0,-3 8 0,2-3 0,1 7 0,-1-3 0,-1 6 0,4-9 0,-4 10 0,-1-1 0,4 0 0,-3 11 0,-3 7 0,8-4 0,-8 5 0,11-3 0,0-16 0,0 22 0,0-21 0,0 9 0,6 3 0,-2-10 0,13 11 0,-5-21 0,6 0 0,8-8 0,-9 0 0,14 0 0,-12 0 0,1 0 0,17 0 0,-7 0 0,-2 0 0,2-3 0,2 2 0,-13-4 0,-1 0 0,-2 4 0,7-6 0,-1-1 0,-13-1 0,9-8 0,-8-8 0,-3 0 0,-1 2 0,1-8 0,-1 1 0,-6 14 0,0-7 0,-2 16 0,-1 2 0,-15 5 0,1-8 0,-7 6 0,9-7 0,6 7 0,-6-5 0,4-5 0,-11-5 0,11 1 0,-1 0 0,-2-16 0,2 7 0,3 3 0,0-1 0,-3-6 0,1 2 0,3 8 0,-2-1 0,-1 4 0,-12-10 0,11 14 0,-9-1 0,18 11 0,-2 2 0</inkml:trace>
  <inkml:trace contextRef="#ctx0" brushRef="#br0" timeOffset="16492">515 10246 24575,'-2'-31'0,"-1"6"0,3-11 0,0 15 0,0 1 0,0 1 0,0-16 0,0 14 0,0-16 0,0 30 0,0-11 0,0 12 0,0-4 0,3-3 0,0-6 0,8-13 0,-7 1 0,2 9 0,-1 0 0,0-14 0,-1 17 0,1-2 0,1-7 0,1 0 0,3-5 0,-5 11 0,1 0 0,6-12 0,-5 21 0,3-10 0,-5 18 0,0 2 0,10 1 0,7 2 0,1 0 0,1 0 0,-10 0 0,17 0 0,-7 0 0,0 0 0,-2 0 0,-3 0 0,2 0 0,2 0 0,-1 0 0,-2 0 0,1 0 0,4 0 0,-3 0 0,3 0 0,-16 0 0,23 0 0,-19 0 0,4 0 0,-6 0 0,1 0 0,-8 2 0,4 10 0,-8 0 0,3 19 0,0-16 0,3 4 0,-1-14 0,0-5 0,1 0 0,-4 0 0,1 0 0</inkml:trace>
  <inkml:trace contextRef="#ctx0" brushRef="#br0" timeOffset="19306">955 9553 24575,'-3'-21'0,"1"0"0,2-4 0,0 2 0,0-4 0,0 2 0,0-2 0,0-1 0,3 1 0,4-5 0,0 15 0,6-14 0,-6 16 0,2 1 0,0-4 0,-3 7 0,7-20 0,-9 14 0,9-15 0,-10 23 0,6-4 0,-4 13 0,0 0 0,7 0 0,11 0 0,8 0 0,3 0 0,-13 0 0,0 0 0,-1 0 0,0 0 0,12 0 0,5 0 0,-16 0 0,-3 0 0,3 0 0,6 0 0,2 0 0,-4 0 0,2 0 0,1 0 0,2 0 0,-2 0 0,-3 0 0,-1 0 0,6 0 0,-1 0 0,-1 0 0,3 0 0,-14 0 0,3 0 0,0 0 0,-6 0 0,13 0 0,2 0 0,-10 0 0,9 0 0,1 0 0,-3 0 0,-3 0 0,-1 0 0,-4 0 0,-3 0 0,-6 0 0,-2 6 0,6 2 0,0 2 0,0 1 0,1-7 0,-6 9 0,-3-9 0,-3 24 0,-2-10 0,0 5 0,0 1 0,0 0 0,0-3 0,0-3 0,0-7 0,0 14 0,0-14 0,0 11 0,0-8 0,0 1 0,0-2 0,0-5 0,0 19 0,0-13 0,0 18 0,0-21 0,0 11 0,0-15 0,0 7 0,0-11 0,0-1 0</inkml:trace>
  <inkml:trace contextRef="#ctx0" brushRef="#br0" timeOffset="21912">1347 9087 24575,'0'6'0,"0"-27"0,0-2 0,0-4 0,0 0 0,0 1 0,3-2 0,1 0 0,4 2 0,-4 7 0,0-1 0,3-6 0,-7 15 0,0-4 0,2 13 0,1-1 0,4 3 0,8 0 0,4 0 0,16 0 0,-12 0 0,-2 0 0,0 0 0,2 0 0,3 0 0,1 0 0,-7 0 0,5 0 0,-3 0 0,-8 0 0,14 0 0,-5 0 0,1 0 0,1 0 0,-4 0 0,0 0 0,1 0 0,0 0 0,-2 0 0,-1 0 0,8 0 0,-6 0 0,2 0 0,8 0 0,0 0 0,-7 0 0,-1 0 0,7 0 0,-4 0 0,-15 0 0,10 0 0,-14 0 0,2 7 0,-7-4 0,-2 16 0,-9-6 0,-1 12 0,-5 0 0,-1 1 0,3-2 0,1-1 0,-2 4 0,1-1 0,5-5 0,1-2 0,4-4 0,0 18 0,3-12 0,0 6 0,0-10 0,0-7 0,0-5 0,0-3 0</inkml:trace>
  <inkml:trace contextRef="#ctx0" brushRef="#br0" timeOffset="24074">1925 8791 24575,'2'-25'0,"-2"8"0,3 2 0,1 11 0,3-2 0,8 6 0,-5 0 0,6 0 0,4 0 0,-8 0 0,13 0 0,-16 0 0,3 0 0,-1 0 0,11 0 0,7 0 0,-1 0 0,3 0 0,1 0 0,4 0 0,-13 0 0,3 0 0,0 0 0,5 0 0,1 0 0,-2 0 0,1 0 0,2 0 0,-4 0 0,4 0 0,-1 0 0,-5 0 0,-4 0 0,-2 0 0,15 0 0,0 0 0,-1 0 0,-9 0 0,1 0 0,-22 11 0,3 1 0,-12 4 0,-4 5 0,4 4 0,0 4 0,-1-2 0,-2 2 0,0 1 0,2 2 0,2 2 0,0 0 0,2-3 0,2 0 0,-1-1 0,0 6 0,0 1 0,-1-5 0,0 2 0,-1 1 0,1-5 0,1 2 0,-1-2 0,-1 1 0,-2 2 0,1-4 0,0-6 0,1-1 0,-1 5 0,0-1 0,-1 9 0,0-2 0,3-12 0,-6 11 0,6-15 0,-2 8 0,0 0 0,-1-5 0,2 0 0,0 0 0,-1 3 0,3-9 0,0 1 0,0-13 0</inkml:trace>
  <inkml:trace contextRef="#ctx0" brushRef="#br0" timeOffset="27125">3530 9890 24575,'0'7'0,"0"10"0,0-9 0,0 10 0,0-8 0,0 2 0,0-2 0,0 19 0,0-9 0,1-1 0,2 1 0,3 3 0,0-1 0,1 3 0,0-4 0,0-2 0,-4-9 0,0 2 0,2-9 0,-4-1 0,1-2 0</inkml:trace>
  <inkml:trace contextRef="#ctx0" brushRef="#br0" timeOffset="38446">12153 4251 24575,'25'0'0,"0"0"0,1 0 0,1 0 0,2 0 0,3 0 0,-1 0 0,-4 0 0,0 0 0,0 0 0,1 0 0,-1 0 0,3 0 0,4 0 0,3 0 0,-1 0 0,-4 0 0,3 0 0,1 0 0,-5 0 0,5 0 0,2 0 0,-3 0 0,-6 0 0,1 0 0,-3 0 0,2 0 0,2 0 0,-3 0 0,0 0 0,-4 0 0,-4 0 0,0 0 0,11 0 0,-3 0 0,-9 0 0,8 0 0,-15 0 0,-2 0 0,2 0 0,-9 0 0,-1 0 0</inkml:trace>
  <inkml:trace contextRef="#ctx0" brushRef="#br0" timeOffset="41013">12162 5766 24575,'22'0'0,"0"0"0,-3 0 0,1 0 0,12 0 0,1 0 0,-10 0 0,0 0-785,4 0 0,1 0 785,2 0 0,3 0 0,-2 0 0,3 0 0,0 0 0,-4 0 0,0 0 0,5 0 0,-4 0 0,4 0 0,3 0 0,0 0 0,-3 0 0,-3 0 0,3 0 0,-5 0 0,4 0 0,-1 0 0,3 0 0,1 0 0,-1 0 0,-2 0 0,-4 0 0,-1 0 0,-2 0 0,0 0 0,2 0 0,-2 0 0,3 0 0,6 0 0,3 0 0,0 0 0,-4 0 0,2 0 0,-1 0 170,-3 0 0,2 0 0,-2 0-170,-2 0 0,-2 0 0,-2 0 0,0 0 0,-1 0 86,3 0 1,1 0-1,-4 0-86,2 0 0,6 0 0,-30 0 801,-5 0-801,-6 0 0,-11 0 0,10 0 0,-11 0 0,-1 0 0,5 0 0,-17 0 0,1 0 0,6 0 0,-8 0 0,13 0 0,6 0 0,4 0 0,-2 0 0,9 0 0,-1 0 0</inkml:trace>
  <inkml:trace contextRef="#ctx0" brushRef="#br0" timeOffset="42879">355 11241 24575,'14'0'0,"12"0"0,12 0 0,4 0 0,-4 0 0,-6 0 0,-3 0 0,4 0 0,-2 0 0,3 0 0,1 0 0,-1 0 0,-3 0 0,2-2 0,-2 0 0,-7 0 0,-1-2 0,1 0 0,-8 1 0,-37 1 0,-1 1 0,-9 1 0,-4 0 0,0 1 0,4-1 0,-4 0 0,3 0 0,-3 0-77,5 0 1,-4 0-1,-1-1 1,0 1 0,3 0-1,4 1 77,-13 0 0,7 1 0,8-2 0,3 1 0,1 4 0,16-2 0,15 0 0,6-1 0,14-13 0,3-3 0,-7 6 0,2-15 0,-3-3 0,-5-2 229,-16 8 1,2 0-230,14-4 0,0 2 0,-11 5 0,9-1 0,1 5 0,-6 11 0,0-6 0,-18 8 0,1 0 0,-7 0 0</inkml:trace>
  <inkml:trace contextRef="#ctx0" brushRef="#br0" timeOffset="45236">13544 6263 24575,'-6'0'0,"37"0"0,6 0 0,-10 0 0,0 0 0,-6 0 0,-1 0 0,1 0 0,1 0 0,8 0 0,1 0 0,1 0 0,-1 0 0,-2 0 0,-3 0 0,2 0 0,-23 0 0,-4 0 0,-3 0 0</inkml:trace>
  <inkml:trace contextRef="#ctx0" brushRef="#br0" timeOffset="47264">12157 7660 24575,'-5'3'0,"14"-1"0,-2-2 0,9 0 0,2 0 0,19 0 0,-6 0 0,-5 0 0,4 0 0,-2 0 0,-2 0 0,0 0 0,1 0 0,2 0 0,1 0 0,6 0 0,2 0 0,-2 0 0,-7 0 0,-2 0 0,3 0 0,0 0 0,4 0 0,0 0 0,0 0 0,-5 0 0,-2 0 0,-2 0 0,0 0 0,5 0 0,0 0 0,-4 0 0,7 0 0,-6 0 0,-5 0 0,-2 0 0,0 0 0,9 0 0,-5 0 0,1 0 0,2 0 0,1 0 0,7 0 0,0 0 0,1 0 0,-1 0 0,-10 0 0,-2 0 0,9 0 0,-29 0 0,-1 0 0</inkml:trace>
  <inkml:trace contextRef="#ctx0" brushRef="#br0" timeOffset="48736">14601 7711 24575,'24'0'0,"0"0"0,0 0 0,1 0 0,1 0 0,-3 0 0,0 0 0,8 0 0,3 0 0,-6 0 0,1 0 0,2 0 0,1 0 0,2 0 0,2 0 0,-1 0 0,-5 0 0,0 0 0,1 0 0,-1 0 0,1 0-656,3 0 1,1 0-1,0 0 1,-1 0 0,-1 0 413,0 0 0,-1 0 0,-2 0 1,-2 0 241,11 0 0,-5 0 396,-6 0 1,-3 0-397,7 0 0,-13 0 0,2 0 0,1 0 0,-1 0 0,4 0 0,-1 0 0,-1 0 3240,-5 0-3240,-1 0 0,-15 0 0,1 0 0</inkml:trace>
  <inkml:trace contextRef="#ctx0" brushRef="#br0" timeOffset="51416">1063 10939 24575,'16'0'0,"-4"0"0,10 0 0,-10 0 0,19 0 0,-13 0 0,3 0 0,-9 0 0,-3 0 0,-3 0 0,1 0 0,1 0 0,-3 0 0,7 0 0,-6 0 0,3 0 0,2 0 0,-5 0 0,6 0 0,2 0 0,0 0 0,2 0 0,-7 0 0,-7 0 0</inkml:trace>
  <inkml:trace contextRef="#ctx0" brushRef="#br0" timeOffset="52388">1718 10939 24575,'25'0'0,"-12"0"0,16 0 0,4 0 0,-13 0 0,1 0 0,5 0 0,0 0 0,5 0 0,-26 0 0,-2 0 0,-1 0 0</inkml:trace>
  <inkml:trace contextRef="#ctx0" brushRef="#br0" timeOffset="54473">12181 8101 24575,'20'-1'0,"-1"-1"0,3 1 0,3 0 0,4 1 0,7 0 0,2 0 0,-3 0 0,-1 0 0,-1 0 0,7 0-365,-12 0 1,5 0 0,4 0 0,1 0 0,2 0 0,-1 0 0,-1 0 0,-3 0 0,-4 0-292,2 0 1,-4 0-1,-1 0 1,1 0 0,5 0 327,-4 0 0,4 0 0,3 0 1,2 0-1,0 0 0,1 0 1,-2 0-1,-1 0 0,-3 0 1,-3 0 274,2 0 0,-3 0 1,-2 0-1,0 0 1,4 0 52,1 0 0,4 0 0,1 0 0,0 0 0,0 0 0,-2 0 0,-2 0 0,-1 0 0,-3 0 0,0 0 0,-1 0 0,2 0 0,1 0 0,1 0 0,0 0 0,-2 0 0,-2 0 0,4 0 0,-4 0 0,1 0 0,1 0 0,1 0 0,-2 0 352,-3 0 0,-1 0 1,-1 0-353,10 0 0,2 0 0,0 0 0,3 0 0,-6 0 0,-11 0 0,-2 0 655,9 0 0,-4 0 1,-13 0-1,-11 0 0</inkml:trace>
  <inkml:trace contextRef="#ctx0" brushRef="#br0" timeOffset="56318">11207 9491 24575,'34'1'0,"0"0"0,-3 1 0,2-1 0,-3-1 0,4 0 0,0 0 0,-2 0 0,-4 0 0,-1 0 0,1 0 0,8 0 0,2 0 0,1 0 0,-6 0 0,3 0 0,-2 0 0,-2 0 0,5 0 0,1 0 0,-3 0 0,5 0 0,-2 0 0,-9 0 0,0 0 0,-1 0 0,-3 0 0,-13 0 0,0 0 0,-4 0 0,-3 0 0,2 0 0,-4 0 0,2 0 0</inkml:trace>
  <inkml:trace contextRef="#ctx0" brushRef="#br0" timeOffset="58302">12019 9657 24575,'-4'5'0,"1"12"0,3 18 0,0-3 0,0-13 0,0 1 0,0 14 0,0 1 0,0-13 0,0 1 0,0 11 0,0 4 0,0-7 0,0-2 0,0-1 0,0 0 0,0 5 0,0-9 0,7 9 0,-1-25 0,14-2 0,-1-6 0,2 0 0,0-7 0,6-4 0,-3 1 0,1 1 0,-1-1 0,4-2 0,1-3 0,0 1 0,-4 2 0,-2 0 0,-1 2 0,-4 2 0,-2 1 0,6-5 0,-3 4 0,-10 8 0,-6 0 0,-1 0 0</inkml:trace>
  <inkml:trace contextRef="#ctx0" brushRef="#br0" timeOffset="59585">12043 9645 24575,'19'0'0,"-6"0"0,21 0 0,-12 0 0,13 0 0,-9 0 0,-5 0 0,7 0 0,7 0 0,-12 0 0,5 0 0,-20 0 0,-2 0 0</inkml:trace>
  <inkml:trace contextRef="#ctx0" brushRef="#br0" timeOffset="61021">13904 10096 24575,'15'-3'0,"-8"1"0,17 2 0,10 0 0,-9 0 0,5 0 0,1 0 0,-1 0 0,0 0 0,6 0-410,-9 0 0,4 0 1,3 0-1,1 0 1,1 0-1,-1 0 0,-1 0 1,-3 0-247,3 0 1,-2 0-1,-2 0 1,2 0 0,3 0 438,-5 0 1,3 0 0,2 0 0,0 0 0,0 0-1,-1 0 1,-1 0 0,-3 0 447,10 0 0,-4 0 0,0 0 0,-1 0-231,2 0 0,0 0 0,-1 0 0,0 0 0,-3 0 0,-1 0 0,1 0 0,2 0 0,0 0 0,3 0 0,1 0 0,-2 0 0,-2 0 0,3 0 0,-3 0 0,0 0 0,-4 0 0,0 0 0,-1 0 0,-4 0 0,1 0 0,-4 0-267,3 0 267,3 0 0,5 0 0,-3 0 0,2 0 0,-1 0 0,-6 0 0,-1 0 0,0 0 0,3 0 0,-1 0 0,-5 0 0,0 0 0,-17 0 0</inkml:trace>
  <inkml:trace contextRef="#ctx0" brushRef="#br0" timeOffset="62440">17169 10137 24575,'20'0'0,"-1"0"0,2 0 0,0 0 0,7 0 0,1 0 0,0 0 0,3 0 0,-2 0 0,5 0 0,3 0 0,2 0 0,0 0-469,-8 0 1,0 0 0,2 0 0,0 0 0,0 0 0,1 0 0,-1 0 58,-1 0 0,0 0 1,1 0-1,0 0 1,0 0-1,-1 0 0,-1 0 1,-1 0-138,4 0 1,-1 0 0,-1 0 0,0 0 0,-2 0 0,0 0 718,9 0 0,-2 0 0,-1 0 0,-4 0-172,-1 0 0,-3 0 0,0 0 0,6 0 0,1 0 0,-1 0 0,0 0 0,0 0 0,-7 0 0,0 0 903,-1 0 0,3 0-903,-5 0 0,-2 0 0,-3 0 0,1 0 0,6 0 0,3 0 0,-5 0 0,6 0 1638,-4 0 0,-4 0-830,-16 0 1,-3 0 0,-6 0-1</inkml:trace>
  <inkml:trace contextRef="#ctx0" brushRef="#br0" timeOffset="66971">2388 9920 24575,'8'-3'0,"-5"1"0,15 2 0,-2 0 0,19 0 0,-10 0 0,3 0 0,2 0 0,0 0 0,1 0 0,4 0 0,1 0 0,-3 0 0,1 0 0,-4 0 0,-8 0 0,-3 0 0,10 0 0,-12 0 0,-19 0 0,-8 0 0,-10 0 0,-6 0 0,-1 0 0,-5 0 0,1 0 0,-3 0 0,-2 0 0,4 1 0,-4 1 0,0 1 0,5 0 0,-2 1 0,6 2 0,0 4 0,43-5 0,13-2 0,-5-4 0,1-2 0,2 0 0,5 3 0,0-1 0,0 1 0,-4-2 0,-2-1 0,0 1 0,4 2 0,-2 0 0,8 0 0,-35 0 0,-23 0 0,-13 0 0,13 0 0,-1 0 0,-3 0 0,-2 0 0,2 0 0,-3 0 0,8 0 0,14 0 0,37 0 0,3 0 0,4 0 0,-10 0 0,0 0 0,-1 0 0,6 0 0,-13 0 0,-44 0 0,-10 0 0,16 0 0,-7 0 0,-6 0 0,9 0 0,18 0 0,7 0 0</inkml:trace>
  <inkml:trace contextRef="#ctx0" brushRef="#br0" timeOffset="69760">10940 5072 24575,'0'34'0,"0"0"0,0-1 0,0-3 0,0 3 0,0 4 0,0 0 0,0 0 0,0-1 0,0-4-656,0 0 1,0-3-1,0-1 1,0 1 0,0 4 245,0-3 0,0 3 1,0 1-1,0 1 1,0 2-1,0 0 0,0 0 1,0 1 84,0-3 1,0 2 0,0 0 0,0 2 0,0-1-1,0 1 1,0-1 0,0-1 0,0-1 0,0-2 324,0 4 0,0-4 0,0 0 0,0-1 0,0 1 0,0 4 0,0 3 0,0-11 0,0 3 0,0 1 0,0 3 0,0 1 0,0 1 0,0 1 0,0 1 0,0-1 0,0 1 0,0-1 0,0 0 0,0-2 0,0-1 0,0-2 0,0-1 0,0-4-366,0 10 1,0-4 0,0-2-1,0-1 1,0-1 0,0 0 0,0 3-1,0 2 366,0-3 0,0 1 0,1 2 0,-1 0 0,0 2 0,1 0 0,-1 0 0,0-1 0,0 0 0,0-1 0,-1-1 0,0-3 0,0 7 0,-2-3 0,1 0 0,-1-1 0,0-1 0,1 0 0,0-1 0,0 0-141,1 2 1,0-2 0,1 0 0,0 0 0,0 0 0,-1 0 0,-1 0 140,0 2 0,-1-1 0,-1 0 0,0 1 0,0 1 0,-1 0 0,1 1-225,1-5 0,-1 1 1,0 2-1,0 0 1,0 0-1,1 0 1,-1 0-1,0-2 1,0-1-1,1-2 225,-2 6 0,1-3 0,0-2 0,0 0 0,-1 2 0,0 2 68,1-3 1,-2 3-1,1 1 1,-1 1-1,0 1 1,1-1-1,0 0 1,0-1-1,1-2-68,0 3 0,1-1 0,0-1 0,1-1 0,-1 0 0,1 0 0,-1-1 74,0 0 0,-1-1 0,0 0 0,1 0 0,0 0 0,0 1-74,1-2 0,0 1 0,1 0 0,-1 0 0,1 1 0,0 0 0,-1 0 0,1-1 0,-1 1 0,0 0 0,0 1 0,0-1 0,0-1 0,0-1 0,1-2 0,-1 4 0,0-3 0,0-1 0,0 0 0,1 4 0,0-1 0,0 4 0,0 2 0,0 0 0,0-2 0,0-4 0,-1-4 766,0 1 0,-1-4 0,1-2-766,1 16 0,2-6 3276,1-17-2643,11-14-633,8-15 0,8-11 0,-1 0 0,-4 9 0,0 0 0,2-2 408,-2-1 0,2-2 1,2 0-1,0 0 1,2 1-409,-1 4 0,3 0 0,1 0 0,0 2 0,-2 1 0,-3 1 0,7-3 0,-3 3 0,4 0 0,-3 3 0,6-2 0,1 1 0,1 1 0,-4 1 0,-6 3 1638,6 2 0,-2 2-992,2-1 1,4-1-1,-7 2-646,-14 0 0,-2 0 130,3 2 0,-5 1 0,-9 0 0,12 2 0</inkml:trace>
  <inkml:trace contextRef="#ctx0" brushRef="#br0" timeOffset="71321">10851 4964 24575,'2'3'0,"19"-1"0,8-2 0,0 0 0,7 0 0,1 0 0,-15 0 0,1 0 0,6 0 0,7 0 0,0 0 0,-5 0 0,2 0 0,1 0 0,-1 0 0,7 0 0,3 0 0,-5 0 0,-8 0 0,-7 0 0,-3 0 0,10 0 0,4 0 0,-8 0 0,-7 0 0,-6 0 0,-8 0 0</inkml:trace>
  <inkml:trace contextRef="#ctx0" brushRef="#br0" timeOffset="79507">12325 13258 24575,'12'0'0,"18"0"0,2 0 0,-4 0 0,3 0 0,6 0 0,1 0 0,-9-3 0,1-2 0,1 1 0,-1 3 0,0 1 0,0-1 0,-2-3 0,-1 0 0,1 0 0,0 4 0,-1 0 0,-1 0 0,-1 0 0,0 0 0,4 0 0,0 0 0,-9 0 0,-1 0 0,5 0 0,10 0 0,-24 0 0,2 0 0,-3 0 0,5 0 0,-3 0 0,9 0 0,-10 0 0,3 0 0,4 0 0,-10 0 0,25 0 0,-11 0 0,2 0 0,1 0 0,8 0 0,-13 0 0,0 0 0,15 0 0,-16 0 0,1 0 0,-16 0 0</inkml:trace>
  <inkml:trace contextRef="#ctx0" brushRef="#br0" timeOffset="80658">13490 13246 24575,'0'-14'0,"0"0"0,0-17 0,0 0 0,0 11 0,0-1 0,0-6 0,0 11 0,0 3 0,0 9 0,0-2 0</inkml:trace>
  <inkml:trace contextRef="#ctx0" brushRef="#br0" timeOffset="83176">10807 14698 24575,'0'17'0,"0"2"0,0 3 0,0-2 0,0 2 0,0 7 0,0 5 0,0 0 0,0-5 0,0 1 0,0 1 0,0 5 0,0 2 0,0 1 0,0-4 0,0-5 0,0-3 0,0 2 0,0 10 0,0 1 0,0-7 0,0 0 0,0-13 0,0-3 0,0-7 0,0 1 0,0-5 0,6-1 0,2-3 0,12-2 0,1 0 0,14 0 0,-7 0 0,-7 0 0,-1 0 0,-3 0 0,2 0 0</inkml:trace>
  <inkml:trace contextRef="#ctx0" brushRef="#br0" timeOffset="84275">10836 14710 24575,'26'0'0,"-10"0"0,4 0 0,2 0 0,1 0 0,9 0 0,-17 0 0,-5 0 0</inkml:trace>
  <inkml:trace contextRef="#ctx0" brushRef="#br0" timeOffset="87043">12273 16224 24575,'35'0'0,"-13"0"0,7 0 0,6 0 0,3 0 0,2 0 0,1 0 0,-3 0 0,-3 0 0,1 0 0,-2 0 0,-2 0 0,2 0 0,3 0 0,5 0-205,-13 0 0,3 0 0,2 0 0,3 0 1,1 0-1,1 0 0,1 0 0,1 0 0,0 0 1,0 0-1,-1 0 0,-1 0 0,-1 0 0,-1 0 1,-3 0-1,-2 0-205,9 0 0,-3 0 1,-3 0-1,0 0 1,-1 0-1,1 0 0,2 0 1,3 0 174,-7 0 1,2 0 0,2 0 0,0 0 0,2 0 0,0 0 0,1 0 0,0 0 0,-1 0 0,0 0 0,-2 0 0,0 0 0,-2 0 0,-2 0 61,8 0 1,-3 0 0,-1 0 0,-1 0 0,0 0 0,-1 0 0,0 0 0,2 0 172,0 0 0,1 0 0,-1 0 0,1 0 0,0 0 0,-1 0 0,0 0 0,-2 0 0,2 0 0,0 0 0,0 0 0,-1 0 0,-1 0 0,-3 0 0,-2 0 0,1 0 0,-4 0 0,-1 0 0,3 0 0,5 0 0,2 0 0,1 0 0,-2 0 0,-4 0 0,-2 0 0,-4 0 0,3 0 214,2 0 1,3 0 0,1 0 0,-2 0 0,-7 0-215,-5 0 0,-2 0 0,14 0 0,-4 0 0,-15 0 819,-7 0 0,0 0 0,-9 0 0</inkml:trace>
  <inkml:trace contextRef="#ctx0" brushRef="#br0" timeOffset="90594">1094 10735 24575,'0'0'0</inkml:trace>
  <inkml:trace contextRef="#ctx0" brushRef="#br0" timeOffset="91261">1730 10680 24575,'0'0'0</inkml:trace>
  <inkml:trace contextRef="#ctx0" brushRef="#br0" timeOffset="91828">2572 10576 24575,'0'0'0</inkml:trace>
  <inkml:trace contextRef="#ctx0" brushRef="#br0" timeOffset="94512">3964 9947 24575,'0'31'0,"0"0"0,0 0 0,0-1 0,0 6 0,0-6 0,0-10 0,0-2 0,0 18 0,0 2 0,0 0 0,0-2 0,0-7 0,0 2 0,-1 3 0,1 3 0,1-1 0,0-3 0,1 0 0,-1-1 0,1 0 0,0 1 0,0-2 0,-1-5 0,1 0 0,0-2 0,0 3 0,0-5 0,1 2 0,0-3 0,4-5 0,-2-8 0,11 10 0,3 2 0,4 1 0,1 1 0,-7-7 0,1 0 0,7 4 0,4-3 0,-3-9 0,2-3 0,-1-1 0,-1 0 0,2 0 0,4-2 0,5-1 0,0 0 0,-7-1 0,-9-1 0,0-1 0,5 2 0,4 0 0,-7-2 0,-3-6 0,-3 8 0,-4-4 0,-10-2 0,-1-8 0,-9-13 0,6 7 0,0-2 0,-7-13 0,7 13 0,2-1 0,-1-6 0,0 1 0,0 8 0,0 0 0,0-8 0,0-4 0,0 2 0,0-1 0,0 0 0,0-1 0,0-3 0,0 1 0,0 3 0,0 2 0,0 0 0,0 4 0,0 0 0,0 2 0,-2-11 0,1 5 0,0-1 0,-8 6 0,7 12 0,-4 6 0,6-4 0,0 5 0,0-13 0,0-5 0,0-4 0,0 6 0,-9 13 0,-11 7 0,-4 2 0,-7 0 0,-2 0 0,1 0 0,4 0 0,-1-5 0,0-2 0,10 3 0,-2 0 0,-7-3 0,-4-1 0,2 2 0,4 2 0,1 1 0,-11-2 0,-2 1 0,7 4 0,3 0 0,8-2 0,0 0 0,-8 2 0,3-1 0,8-5 0,1 3 0,14 0 0,2 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9:38:36.2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528 0 24575,'0'8'0,"0"4"0,0 18 0,0-8 0,-5-2 0,-1-9 0,0 1 0,-4-1 0,9 0 0,-4 0 0,0 0 0,4 0 0,-4 1 0,0-1 0,3 0 0,-3 0 0,0 0 0,4 0 0,-9 0 0,2 9 0,-3-6 0,3 14 0,-2-15 0,-5 16 0,0-7 0,-8 9 0,8-1 0,2-8 0,-2 7 0,1-7 0,-8 9 0,7-9 0,-7 6 0,2-6 0,5 0 0,-7 7 0,8-7 0,-8 1 0,5 6 0,-3-13 0,7 3 0,2-7 0,0-1 0,-1 0 0,6 0 0,-4 0 0,4 0 0,0 1 0,-4-1 0,4 0 0,0 0 0,1 0 0,0 0 0,3 1 0,-7-1 0,7 0 0,2-5 0,6-1 0,6-5 0,-1-5 0,21-13 0,-7-5 0,18-12 0,-19 5 0,5-1 0,-19 9 0,18 7 0,-20 10 0,12 5 0,-9 0 0,0 0 0,0 0 0,0 0 0,1 0 0,-1 0 0,0 0 0,0 0 0,0 0 0,0 0 0,1 0 0,-1 0 0,-5-5 0,-1 9 0,-5-3 0,0 10 0,0 0 0,0 0 0,0 1 0,0-1 0,0 0 0,0 0 0,0 0 0,0 0 0,0 1 0,0-1 0,0 0 0,0 0 0,0 0 0,0 0 0,0 1 0,0-1 0,0 0 0,0 0 0,0 0 0,-5 0 0,-1-4 0,0 3 0,-4-9 0,3 9 0,-4-9 0,5 9 0,-4-9 0,4 4 0,-5-5 0,0 0 0,-1 0 0,-7 0 0,5 0 0,-14 0 0,14 0 0,-14 0 0,15 0 0,-16 0 0,16-5 0,-2-1 0,10-5 0,0 0 0,-1-1 0,-5 1 0,-1 0 0,1 0 0,5 0 0,-4 0 0,4-1 0,-5 1 0,5 0 0,-4 5 0,8-4 0,-3 9 0,5-4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9:38:39.6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 24575,'5'-6'0,"22"1"0,-2 5 0,18 0 0,0 0 0,-9 0 0,21 0 0,-21 0 0,9 0 0,-21 0 0,7 0 0,-7 0 0,0 0 0,-2 0 0,-9 0 0,-5 14 0,-1-6 0,-5 12 0,5-9 0,3 9 0,-1 2 0,0 9 0,-7-1 0,0 1 0,0-9 0,6 6 0,-4-14 0,5 14 0,-7-6 0,0 9 0,7 0 0,3 12 0,4-18 0,5 28 0,-5-28 0,5 31 0,-5-31 0,1 7 0,-9 0 0,-1-7 0,-5 31 0,0-31 0,0 7 0,0-20 0,0 7 0,0-5 0,0 14 0,0-6 0,0 0 0,0 7 0,0-7 0,0 8 0,0-8 0,0 7 0,0-7 0,0 9 0,-7-1 0,5-8 0,-11 7 0,4-7 0,0 0 0,-4 6 0,11-6 0,-10 0 0,4 7 0,2-7 0,-6 0 0,4 6 0,-4-14 0,-3 14 0,4-14 0,-4 14 0,8-15 0,-7 16 0,-1-14 0,5 5 0,-9-7 0,13-1 0,-5-1 0,-2 9 0,1-7 0,-1 7 0,2-9 0,-9 2 0,7-1 0,-7 1 0,9-2 0,0-5 0,0-1 0,-1 0 0,1-4 0,5 9 0,-4-9 0,4 9 0,-5-9 0,0 4 0,-1 0 0,1-3 0,0 3 0,0-5 0,5 0 0,1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9:38:51.1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123 0 24575,'20'0'0,"-7"0"0,16 0 0,-16 0 0,7 0 0,0 0 0,2 0 0,0 0 0,-2 0 0,-9 0 0,0 0 0,0 0 0,1 0 0,-6 5 0,-1 1 0,-5 6 0,0-1 0,0 0 0,0 0 0,0 0 0,0 0 0,0 1 0,0-1 0,0 0 0,0 0 0,0 0 0,0 0 0,0 0 0,0 1 0,0-1 0,0 0 0,0 0 0,0 0 0,0 0 0,-5 1 0,3-1 0,-7 0 0,7 0 0,-8 0 0,4 0 0,0 9 0,-4-6 0,4 5 0,0 1 0,-4-6 0,4 5 0,-6-7 0,1-1 0,5 0 0,-4 0 0,9 0 0,-9-5 0,4 4 0,-5-3 0,4 4 0,-3-5 0,4 4 0,0-4 0,-4 0 0,4 4 0,-5-4 0,5 6 0,-4-6 0,8 4 0,-8-9 0,9 9 0,-9-4 0,9 5 0,-9-5 0,4 4 0,0-3 0,1 4 0,0 0 0,-1 0 0,-1 0 0,-3 0 0,4 1 0,0-1 0,-4 0 0,9 0 0,-9 0 0,9 9 0,-9-7 0,9 7 0,-4-9 0,0 1 0,3-1 0,-3 0 0,5 0 0,0 0 0,0 0 0,0 1 0,5-6 0,2-1 0,12-5 0,3 0 0,22 0 0,2 0 0,12 0 0,-11 0 0,8 0 0,-21 0 0,21 0 0,-21 0 0,0-5 0,-14 4 0,0-4 0,-6 0 0,5-2 0,1 1 0,-6 1 0,5 5 0,-7 0 0,-1 0 0,-5 0 0,-1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9:38:57.0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24575,'12'0'0,"-7"0"0,20 0 0,-14 0 0,0 0 0,9 0 0,2 0 0,0 0 0,6 0 0,-14 0 0,6 0 0,-1 0 0,-5 0 0,14 0 0,-14 0 0,14 0 0,-14 0 0,5 0 0,-7 0 0,-1 0 0,0 0 0,9 0 0,2 0 0,8 0 0,1 0 0,-9 0 0,-2 0 0,-9 0 0,0 0 0,-5 5 0,-1 2 0,-5 4 0,0 0 0,0 0 0,0 0 0,0 0 0,0 1 0,0-1 0,0 0 0,0 9 0,0-7 0,0 7 0,0-9 0,0 0 0,0 9 0,0-7 0,0 7 0,0-9 0,0 9 0,0-6 0,0 5 0,0-7 0,0-1 0,0 0 0,0 0 0,0 0 0,0 0 0,-5 1 0,4-1 0,-9 0 0,4 0 0,-5-5 0,5 4 0,-4-9 0,4 4 0,-1 0 0,-3-3 0,4 3 0,-5 0 0,0-4 0,0 9 0,0-9 0,-1 4 0,1-5 0,-9 0 0,7 0 0,-7 0 0,9 5 0,0-4 0,0 4 0,0-5 0,-1 0 0,1 0 0,0 0 0,0 0 0,0 0 0,0 0 0,-1-5 0,1 4 0,0-4 0,0 0 0,0 4 0,0-4 0,-1 5 0,1 0 0,0 0 0,10 0 0,7 0 0,6 0 0,13 0 0,-11 0 0,14 0 0,-15 0 0,7 0 0,0 0 0,-7 0 0,16 0 0,-7 0 0,0 0 0,7 0 0,-16 0 0,15 0 0,-14 0 0,14-7 0,-14 5 0,14-5 0,-15 7 0,7 0 0,-9 0 0,1 0 0,-1 0 0,0 0 0,0 0 0,0 0 0,-5 5 0,4-3 0,-3 3 0,4 0 0,0 1 0,0 5 0,0 0 0,-5 0 0,4 0 0,-3 1 0,-1-1 0,4 0 0,-9 0 0,9 0 0,-4 0 0,0 1 0,6 7 0,-10-5 0,9 6 0,-9-9 0,3 0 0,-5 9 0,0-7 0,0 7 0,0-9 0,0 0 0,0 0 0,0 1 0,0-1 0,0 0 0,0 0 0,0 0 0,0 0 0,0 1 0,0-1 0,0 0 0,-5 0 0,3 0 0,-7 0 0,2 1 0,-4-1 0,0-5 0,5 4 0,-4-9 0,4 9 0,-5-4 0,-1 0 0,1 4 0,0-3 0,0 4 0,0-5 0,0-1 0,4 0 0,-3-4 0,4 9 0,-5-9 0,0 9 0,0-9 0,0 4 0,-1-5 0,1 5 0,0-3 0,0 2 0,-9-4 0,7 0 0,-7 0 0,0 0 0,7 0 0,-7 0 0,9 0 0,-9 0 0,7 0 0,-16 0 0,16 0 0,-7 0 0,9 0 0,5 0 0,1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9:39:06.0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1324 0 24575,'-11'11'0,"0"1"0,-9 7 0,5 3 0,-14 9 0,1 12 0,-7 3 0,-4 13 0,0 0 0,0-1 0,-15 6 0,8 13 0,-8-9 0,30-23 0,1 1 0,-17 16 0,9-12 0,-1-1 0,-12 15 0,13-14 0,-1-1 0,-8 14 0,-17 17 0,15-20 0,-15 20 0,17-17 0,1-1 0,0-6 0,8-22 0,3 9 0,-1-13 0,14-8 0,-7 7 0,9-7 0,-1 0 0,-1 6 0,4-14 0,-4 14 0,2-6 0,-1 0 0,-1 7 0,2-7 0,-9 2 0,4 5 0,-2-14 0,12 13 0,-2-14 0,9 6 0,-4-9 0,5-5 0,0-1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9:39:08.4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24575,'0'11'0,"13"9"0,-2 2 0,13 21 0,-7 3 0,12 13 0,-8 0 0,8-1 0,-1 1 0,-5 16 0,6-13 0,-8 13 0,11 0 0,-9-13 0,9 13 0,-12-16 0,-1-1 0,1 1 0,-1 0 0,1-1 0,-3-12 0,2 10 0,-10-22 0,9 21 0,-16-21 0,13 9 0,-13-12 0,12-1 0,-13 1 0,13 0 0,-12-9 0,11 6 0,-11-6 0,12 9 0,-13-9 0,13 6 0,-12-14 0,11 14 0,-11-6 0,5 0 0,0 7 0,-6-7 0,6 0 0,0 6 0,-5-6 0,11 9 0,-11-9 0,5-2 0,-2-9 0,-4 0 0,4 0 0,0 1 0,-4-1 0,4 0 0,0 0 0,-3 0 0,7 0 0,-2 1 0,-1 7 0,4-5 0,-2 14 0,-2-6 0,6 0 0,-10-2 0,7-9 0,-7 0 0,3-4 0,-5-2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9:39:16.9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356 5 24575,'-22'0'0,"2"-5"0,0 11 0,-2 4 0,-9 7 0,1-2 0,-1-8 0,0 0 0,1 2 0,8-1 0,7 4 0,10-6 0,5 5 0,0 9 0,0-7 0,0 16 0,0-16 0,-14 16 0,11-7 0,-11 8 0,7 1 0,6 0 0,-6-1 0,0 1 0,5 0 0,-11 0 0,11-1 0,-5 1 0,7 0 0,0-9 0,0 6 0,0-6 0,0 9 0,0-1 0,0-8 0,0 7 0,0-7 0,0 9 0,0 12 0,0-9 0,0 9 0,0-13 0,0 1 0,0 0 0,7-1 0,-5 1 0,11 0 0,-11-1 0,10-8 0,-4 7 0,3-16 0,2 7 0,7 0 0,-6-7 0,14 9 0,-15-10 0,16 2 0,-7-7 0,9 0 0,-9-7 0,6 0 0,-6 7 0,9-6 0,0 6 0,-9-7 0,6 0 0,-15 0 0,16 0 0,-16 0 0,7 0 0,-9 0 0,0 0 0,1 0 0,-1 0 0,-5 5 0,4-4 0,-4 4 0,5-5 0,-5 0 0,-1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9:39:12.2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682 1 24575,'-22'0'0,"-19"0"0,3 0 0,-20 0 0,-1 0 0,-16 0 0,25 0 0,-38 10 0,38 10 0,-13 2 0,20 11 0,13-9 0,8-2 0,2-3 0,14 1 0,-4-6 0,8 5 0,-2 1 0,4-6 0,0 5 0,0-7 0,0-1 0,0 0 0,0 0 0,0 0 0,0 0 0,0 9 0,0-6 0,0 27 0,6-16 0,5 30 0,5-21 0,1 9 0,-2-12 0,0-1 0,-1-8 0,-6 7 0,2-16 0,-4 7 0,0-9 0,-1 0 0,-5 1 0,0-1 0,0 0 0,0 0 0,0 0 0,0 0 0,0 9 0,0-6 0,0 14 0,0-15 0,0 16 0,0-16 0,0 7 0,0-9 0,0 0 0,0 1 0,0-1 0,0 0 0,0 0 0,0 0 0,0 0 0,0 1 0,0-1 0,0 0 0,0 0 0,0 9 0,0-12 0,0 6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9:39:13.6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24575,'20'0'0,"-7"0"0,16 0 0,-7 0 0,0 0 0,6 0 0,-14 0 0,5 0 0,-7 0 0,-1 0 0,0 0 0,0 0 0,9 0 0,-7 0 0,7 0 0,0 0 0,2 0 0,9 0 0,12 0 0,-18 0 0,16 0 0,-28 0 0,16 0 0,-16 0 0,7 0 0,-9 0 0,0 0 0,0 0 0,0 0 0,1 0 0,-1 0 0,0 0 0,0 0 0,-5 0 0,-1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9:39:22.2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1 24575,'0'20'0,"0"2"0,0 8 0,0 14 0,0 2 0,0 0 0,0 9 0,0-8 0,0 11 0,0 17 0,0-12 0,0 11 0,0-15 0,0 0 0,0-13 0,-14-3 0,11-12 0,-11-1 0,14 1 0,0-9 0,0-2 0,0-9 0,0 0 0,0 0 0,0 0 0,5-4 0,2-2 0,4-5 0,2-14 0,0-3 0,4-26 0,-1 9 0,3-21 0,4 28 0,-2-27 0,-5 36 0,-1-23 0,-13 19 0,9 5 0,-4 3 0,4 14 0,-5 5 0,-1 1 0,0 0 0,1-1 0,5-5 0,-4 5 0,-2 1 0,-5 6 0,0-1 0,0 0 0,0 0 0,0 0 0,0 0 0,0 1 0,0-1 0,0 0 0,0 0 0,6 9 0,-4-7 0,10 7 0,-11 0 0,11 2 0,-10 0 0,4-2 0,-6 0 0,0-7 0,0 7 0,0-9 0,0 0 0,0 9 0,0-7 0,0 7 0,0-9 0,0 0 0,0 1 0,-5-6 0,-9-1 0,-8-5 0,0 0 0,-7 0 0,16 0 0,-16 0 0,16 0 0,-7 0 0,9 0 0,0 0 0,-1 0 0,1 0 0,0 0 0,0 0 0,0-5 0,5-1 0,1-6 0,5 6 0,0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19:51:06.5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12151 2543 24575,'0'23'0,"0"0"0,0 13 0,0-12 0,0 4 0,0-2 0,0 5 0,0 0 0,0 0 0,0 2 0,0 0 0,0 2-656,0-5 1,0 3-1,0 1 1,0-1 0,0-3-101,0 8 1,0-4-1,0 0 756,0-3 0,0 0 0,0 0 207,0-2 1,0 0-1,0 0 1,0 0-208,0 0 0,0-1 0,0 1 0,0 0 0,1 6 0,0 1 0,1-1 0,-1-2 355,-1 0 0,0-3 1,1-1-356,0-2 0,1-1 0,0-2 0,-2 1 0,0-2 0,0 7 2877,0 4-2877,2-24 771,-2 8-771,5-12 0,-2-4 0,6-2 0,9-3 0,5-4 0,1-4 0,3-4 0,0 1 0,-4 4 0,1 1 0,0 0 0,6-5 0,0-1 0,-3 3 0,-3 5 0,-1 1 0,0 0 0,-1 1 0,12-1 0,-3 1 0,1 0 0,-4 5 0,0 0 0,2 0 0,3 0 0,4 0 0,-7 0 0,3 0 0,2 0 0,0 0 0,-2 0 0,-3 0-1028,5 0 1,-3 0 0,3 0 1027,-5 0 0,3 0 0,2 0 0,-1 0 0,-3 0 0,-5 0 0,3 0 0,-1 0 0,4 0 0,5 0 0,1 0 0,-4 0 0,-3 0 0,-3 0 0,4 0 0,0 0 0,4 0 0,2 0 0,2 0 0,-2 0 0,-4 0 0,4 0 0,-3 0 0,-1 0 0,2 0 0,-4 0 0,1 0 0,0 0 0,-1 0 0,-2 0 0,7 0 0,-3 0 0,-3 0 0,-4 0 0,-2 0 0,0 0 0,-2 0 0,8 0 0,6 0 0,-26 0 0,2 0 3082,-8 0-3082,5 0 0,-4 0 0,7 0 0,6 0 0,-5 0 0,8 0 0,-5 0 0,-8-6 0,1-1 0,-10-6 0,0 4 0,0-2 0,-4-17 0,3 14 0,-6-22 0,-4 5 0,8 11 0,0-1 0,-2 3 0,0-2 0,4-4 0,2-2 0,-1 1 0,0 1 0,0 1 0,0-10 0,0-3 0,0 3 0,0-1 0,0 4 0,0 10 0,0-1 0,0-8 0,0-9 0,0 1 0,0 6 0,0 6 0,0 2 0,0-5 0,0-4 0,0 2 0,0-7 0,0 4 0,0 8 0,0 0 0,0-7 0,0-4 0,0 3 0,0 1 0,0 1 0,0 6 0,0-1 0,0 0 0,0-5 0,0 1 0,0 10 0,0 1 0,0-5 0,0 1 0,0 2 0,-8 3 0,-12 19 0,0 7 0,-5 7 0,-1 3 0,1-1 0,3 1 0,-3 0 0,3-9 0,0-1 0,-9 6 0,0-5 0,-1-2 0,1-2 0,10-2 0,-2-2 0,0-1 0,1 0 0,-3 0 0,3 0 0,1 0 0,0 0 0,-4 0 0,0 0 0,-8 0 0,3 0 0,-2 0 0,7 0 0,1 0 0,-5 0 0,1 0 0,6 0 0,0 0 0,-10 0 0,-1 0 0,10 0 0,-1 0 0,-3 0 0,-2 0 0,1 0 0,1 0 0,2 0 0,-6 0 0,2 0 0,-7 0 0,14 0 0,-1 0 0,-5 0 0,0 0 0,5 0 0,-2 0 0,-5 0 0,-3 0 0,3 0 0,4 0 0,-1 0 0,-7 0 0,-3 0 0,4 0 0,12 0 0,1 0 0,-11 0 0,3 0 0,6 0 0,-6 0 0,3 0 0,7 0 0,-14 0 0,15 0 0,-19 0 0,18 0 0,-7 0 0,10 0 0,4 0 0,-24 0 0,15 0 0,0 0 0,-1 0 0,-7 0 0,-1 0 0,5 0 0,-4 0 0,13 0 0,-8 0 0,16 0 0,-8 0 0,7 0 0,-2 0 0,-3 0 0,-4 0 0,-1 0 0,-5 0 0,12 0 0,-2 0 0,3 0 0,2 0 0,-5 0 0,3 0 0,0 0 0,1 0 0,4 0 0,2 0 0,1 0 0</inkml:trace>
  <inkml:trace contextRef="#ctx0" brushRef="#br0" timeOffset="5185">13008 3834 24575,'-8'11'0,"2"-4"0,-7 4 0,6-2 0,-3 1 0,5 0 0,-1 0 0,1-5 0,3 0 0,-9 6 0,9-4 0,-7 4 0,0 4 0,5-7 0,-14 17 0,14-18 0,-4 8 0,5-6 0,-6 7 0,-2 1 0,1-3 0,-4 10 0,-2 0 0,-4-10 0,-1 10 0,-5-1 0,1 0 0,4-5 0,0 2 0,-1 2 0,1 0 0,0-2 0,-5 3 0,6-2 0,-1 5 0,1-4 0,4-6 0,0-1-344,-10 11 0,2 2 344,9-10 0,0 1 0,-7 4 0,-4 1 0,5 0 0,5-2 0,1-1 0,-2-1 0,-2 0 0,4-3 0,5-2 0,5-10 0,5-2 0</inkml:trace>
  <inkml:trace contextRef="#ctx0" brushRef="#br0" timeOffset="6636">11856 4450 24575,'0'19'0,"0"0"0,-6 5 0,-2 4 0,0 2 0,0 3 0,-2 1 0,1-4 0,-1 0 0,-2 2 0,2-3 0,-2 3 0,0 1 0,1-2 0,2-2 0,2 1 0,2-2 0,-2 4 0,-2-1 0,-2 5 0,-1 2 0,0 1 0,1-3 0,3-4-1093,1 2 1,2-3 0,-1 1 792,-3 3 0,-3 3 0,1-2 1,3-4 984,2 2 1,2-7-686,0-5 729,25-12-729,7-29 0,-6 5 0,3-4 0,-1-2-557,-4 0 1,-1-3 0,1 2 556,5 3 0,0 0 0,4-2 0,-5 2 0,1-3 0,3-2 0,-1 1 0,1 1 0,-3 4 0,3 1 0,-1 3 0,-1 1 0,4-3 0,-3 0 0,2-4 0,2 0 0,1-2 0,-2 2 0,-1 2 0,-4 3 0,7 0 0,-4 4 0,0 0 0,1-5 0,0 0 0,-4 4 2157,3 5-2157,3-6 0,-14 8 0,13-3 0,-21 1 0,2-3 1888,-13 5-1888,-18 1 0,-11 0 0,0-5 0,-4-1 0,1 0 0,6 4 0,1 2 0,-1-3 0,1-1 0,-2-2 0,1-2 0,5 1 0,0-7 0,3 1 0,4 6 0,0-1 0,-2-4 0,2 0 0,6 1 0,3 6 0,4 2 0</inkml:trace>
  <inkml:trace contextRef="#ctx0" brushRef="#br0" timeOffset="8570">14562 3759 24575,'0'33'0,"0"-8"0,0 3 0,0 0 0,-1 3 0,2 2 0,2 1 0,2 4 0,0 0 0,1-3 0,0 1 0,1-1 0,2 1-290,-1-5 0,3 1 0,0 1 0,2-2 1,-1-2 289,2-2 0,0-3 0,1-1 0,1 2 0,0 0 0,0 2 0,2 0 0,-1 0 0,0-1 0,0 0 0,0-1 0,1 0 0,0 2 0,-1 0 0,1 3 0,0 2 0,0-1 0,0-2 0,-2-3 0,4 5 0,-2-4 0,1 2-606,-5-2 1,1 1 0,-1 2 0,0-1-1,0-1 606,0-2 0,-1-1 0,0 0 0,0 0 0,-1 0 0,0 1 0,0-1 0,0 1-46,2 1 1,0-1 0,0 1-1,1 2 46,1 1 0,0 4 0,1 0 0,-1-1 0,-1-4 0,1-1 0,-2-3 0,2 2 0,0 4 0,1 2 0,0 1 0,1-1 0,-1-2 0,0 1 0,0-2 0,-1-2 0,-3-4 0,-2-3 0,3 3 0,-1 1 0,3 3 0,0 1 0,-1-1 0,-2-4 0,4 4 0,-2-2 0,5 5 0,-1-1 0,-7-13 0,-2-1 896,6 10-896,-7-4 3276,1-1-3023,1-1-20,5 11-233,5-11 0,-11-4 0,1 0 0,4-3 0,-1-2 0,-2-1 0,6 6 0,-15-16 0,-1 0 0</inkml:trace>
  <inkml:trace contextRef="#ctx0" brushRef="#br0" timeOffset="9103">15400 6373 24575,'0'0'0</inkml:trace>
  <inkml:trace contextRef="#ctx0" brushRef="#br0" timeOffset="10239">15416 6378 24575,'0'27'0,"0"8"0,0 2 0,2-18 0,4 1 0,6 1 0,6 1 0,1 1 0,3 0 0,2 0 0,1 1 0,-5-3 0,0 1 0,1-1 0,0 0-157,7 3 1,1-2 0,-1 0 156,0 1 0,0 1 0,1-1 0,-7-6 0,1-1 0,1 0 0,0 2 0,4 3 0,3 0 0,-1 1 0,-1 0 0,-3-1 0,-1-1 0,0 0 0,-1-2-336,4 1 0,-2-2 0,-1-1 336,3 4 0,-2-3 0,-7-8 0,-2-2 0,1-2 0,6-2 0,-18-9 446,3 0-446,-2-15 1031,-6 13-1031,5-24 0,1-8 0,-5 13 0,-2-1 0,3-6 0,1-3 0,-1 3 0,-3 3 0,0 2 0,0-1 0,0 0 0,0-5 0,0 1 0,0 10 0,0-3 0,0 1 0,0-5 0,0 0 0,0 5 0,0 3 0,0 1 0,0-16 0,0 4 0,0 13 0,0-16 0,0 13 0,-1 2 0,-1-1 0,0 3 0,-1 0 0,-3-5 0,0 1 0,0-11 0,-4 2 0,10 23 0,-3 3 0,3 4 0</inkml:trace>
  <inkml:trace contextRef="#ctx0" brushRef="#br0" timeOffset="11537">16859 8647 24575,'-10'3'0,"-1"12"0,-3-1 0,-4 2 0,1 1 0,-2 3 0,-2 1 0,-2 2 0,-1 0 0,-2 2 0,-1 0-547,3-4 1,-2 1 0,-1 1 0,0 0 0,1-1 0,1 1-110,0 1 1,2 0-1,0 1 1,0-1 0,-2 2 468,1-3 0,-2 1 1,0 1-1,-1 0 0,1 0 1,1 0-1,2-1-98,0 2 0,1 0 0,1 0 0,1 0 0,-2-1 285,0 1 0,0 0 0,-1-1 0,1 1 0,-1 1-113,2-2 0,-1 0 1,0 1-1,0 0 1,2-1-1,1-2 113,1 2 0,1-2 0,1-1 0,-2 1 0,-4 3 0,-1 1 0,0-1 0,4-3 0,-1 5 0,4-5 0,0-7 0,10-10 0</inkml:trace>
  <inkml:trace contextRef="#ctx0" brushRef="#br0" timeOffset="12472">15177 9854 24575,'0'36'0,"0"-3"0,0 0 0,0-13 0,0-1 0,4 10 0,9-8 0,0 5 0,3-2 0,13-6 0,-7-2 0,1 1 0,-6-9 0,2 0 0,5 1 0,4 1 0,0 0 0,-1-2 0,-1 0 0,2 0 0,0 0 0,1 1 0,1-2 0,7-2 0,2-1 0,-4-1 0,-8 0 0,-1-2 0,-1 0 0,1 0 0,-1-3 0,9-3 0,-3-1 0,-3-3 0,-3-2 0,-5 0 0,-14 0 0,-6 2 0,0 7 0</inkml:trace>
  <inkml:trace contextRef="#ctx0" brushRef="#br0" timeOffset="13855">17195 8711 24575,'0'35'0,"6"-10"0,4 3 0,0 1 0,-2-4 0,1 0 0,3 3-547,2-2 1,5 4 0,3 2 0,-1 0 0,0-1 0,-4-2-274,-2-1 1,-3-2 0,0 0 0,3 0 375,5 5 1,4 0 0,-1 0 0,-2-2 864,-2 0 0,-2-2 0,-2-5-421,4 3 498,3-6 1,5 3 0,-6-5-499,-5-5 0,5-7 0,0-1 0,-4 9 819,6-8 0,-9 5 0,-6-7 0</inkml:trace>
  <inkml:trace contextRef="#ctx0" brushRef="#br0" timeOffset="14877">18321 9513 24575,'0'26'0,"4"5"0,5 0 0,-1-13 0,4 0 0,0 6 0,3 5 0,1 2 0,-2-5 0,5 3 0,-1-1 0,-1 0 0,0 2 0,-3-2 0,-4-3 0,-2-2 0,-2 8 0,-5-8 0,-4-2 0,-11-6 0,-4 8 0,-6-14 0,-1-2 0,-9 4 0,4-6 0,-6-1 0,2 0 0,2-1 0,-1-1 0,4-2 0,-2 0 0,4 0 0,-9 0 0,16 0 0</inkml:trace>
  <inkml:trace contextRef="#ctx0" brushRef="#br0" timeOffset="16138">13464 11952 24575,'-5'37'0,"4"-12"0,-3-3 0,-3 5 0,-3-4 0,-4 3 0,-1 1 0,2 0 0,-1 6 0,1 0 0,-1 3 0,1-5 0,-3 2 0,0 1 0,1-1 0,2-2-984,-1 2 1,2-2-1,0-1 984,2-4 0,1 0 0,1-1-11,-1 4 1,0-1-1,1-3 11,-10 5 140,10 1 1,0-4-1,1-19 1,5-1-1</inkml:trace>
  <inkml:trace contextRef="#ctx0" brushRef="#br0" timeOffset="17306">14406 12007 24575,'0'20'0,"0"8"0,0-4 0,-1 4 0,2 2 0,4-3 0,2 2 0,1 1 0,-1-2 0,0 9 0,1-1 0,0-1-596,3-1 1,1-1 0,0-4 595,2-1 0,1-2 0,2 4 0,-1 1 0,-4-2 0,-1-1 141,6 2 0,-2-1-141,-6 4 0,3-5 0,-5-11 0,2-2 0,-4-10 0,-2-2 0,-1-1 0</inkml:trace>
  <inkml:trace contextRef="#ctx0" brushRef="#br0" timeOffset="18329">14358 12904 24575,'32'0'0,"1"0"0,2 0 0,3 0 0,-3 0 0,-2 0 0,0 0 0,-3 0 0,3 0 0,0 0 0,-4 0 0,0 0 0,-1 0 0,5 0 0,-4 0 0,-11 0 0,-9-3 0,-6-9 0,-3-14 0,0-5 0,0 5 0,0-1 0,0 2 0,0-2 0,0 1 0,0-7 0,0 2 0,0 8 0,0 0 0,0-1 0,0 1 0,0-6 0,0-2 0,0 18 0,0-5 0,0 15 0</inkml:trace>
  <inkml:trace contextRef="#ctx0" brushRef="#br0" timeOffset="20723">12771 12679 24575,'0'30'0,"0"-1"0,0 1 0,0 0 0,0-2 0,0-1 0,0 2 0,0 2 0,0 4 0,0-1 0,0 0 0,0-5 0,0-2 0,0 1 0,0 1 0,0 6 0,-1 1 0,1 0 0,1-1 0,-1-2 0,1-1 0,1-1 0,-1-2 0,2 0 0,0-2 0,0-2 0,2 2 0,0-4 0,6 11 0,-5-24 0,-1-1 0,4-6 0,10-19 0,3-7 0,-7 6 0,2-3 0,-1-1 0,2-3 0,2-2 0,0-1 0,-3 3 0,3-3 0,-3 2 0,2-2-239,-1 2 0,0-2 1,2 0-1,4-1 239,-3 7 0,2-2 0,3-1 0,1 0 0,-1 1 0,-1 2 0,-2 0 0,3-2 0,-2 2 0,0 0 0,4-3 0,-5 6 0,2-2 0,3-1 0,2-1 0,-1-1 0,1 2 0,-3 0 0,-1 2 0,-4 2 0,10-8 0,-4 4 0,1 0 0,-2 2 0,3-1 0,-2 1 0,-5 4 0,-5 4 0,-3 2 0,4-12 0,-12 20 0,-4-5 0</inkml:trace>
  <inkml:trace contextRef="#ctx0" brushRef="#br0" timeOffset="22140">8648 6699 24575,'1'16'0,"-7"-1"0,-4 5 0,0 2 0,-1 6 0,-1 3 0,-2 2 0,1-1 0,-1-3-820,-2 5 1,0-3 0,-1 0 0,-2 3 350,4-5 1,0 0 0,0 2 0,-2 0 0,0 2 0,-2 1 0,-1 1 237,4-9 1,-1 2 0,-2 1 0,0 0 0,-1 2 0,-1-1 0,0 1 0,0 0 0,1 0 0,-1-1 0,1-1 0,1-1 0,0 0-110,-1 3 1,0-2 0,1-1 0,0 0 0,0-1 0,0 1 0,0 2 0,-2 1-1,-2 3 340,6-9 0,0 1 0,-2 2 0,0 1 0,-1 1 0,0 1 0,-1 0 0,0 1 0,0 0 0,-1 0 0,1 1 0,0-1 0,0 0 0,0 0 0,1 0 0,0-2 0,1 0 0,0 0 0,1-2 0,-2 4 0,0 0 0,1-1 0,0 0 0,1-1 0,0 0 0,0 0 0,1-1 0,0 1 0,-1-1 0,1 0 0,0 0 0,0 0 143,-2 3 0,0 1 0,1-1 1,-1-1-1,1 1 0,0-1 0,0 1 1,0-1-1,1 0 0,-1-1 0,1 1-143,-1 0 0,0 2 0,-1 0 0,1 0 0,0-1 0,1 0 0,0-3 0,2-1 0,2-4 0,2-2 0,-1 5 0,2-5 0,0 0 0,-6 5 0,-1 0 0,8-10 0,9-15 0</inkml:trace>
  <inkml:trace contextRef="#ctx0" brushRef="#br0" timeOffset="23574">7000 8506 24575,'0'17'0,"0"1"0,0 4 0,0 6 0,0 1 0,0-7 0,0 2 0,0 5 0,0 7 0,0 0 0,0-6 0,0-2 0,0-1 0,0 0 0,0 3 0,0 2 0,0-3 0,0 1 0,0-1 0,0-3 0,0-2 0,0-1 0,-1 10 0,2-6 0,3-19 0,11 1 0,8-24 0,-1 0 0,2-2 0,-2-5 0,0 0 0,6-1 0,2 0 0,-5 3 0,2-1 0,-3 4 0,-3 3 0,0 1 0,11-9 0,-4 2 0,-17 11 0,5 1 0,-7 8 0,0 0 0,18 0 0,4 0 0,-12 0 0,2 0 0,2 0 0,0 0 0,0 1 0,1-2 0,3-5 0,3-4 0,-2 3 0,0 4 0,-1 0 0,4-6 0,2-3 0,-5 3 0,0 4 0,0-3 0,0-2 0,-9 5 0,6-5 0,-21 10 0</inkml:trace>
  <inkml:trace contextRef="#ctx0" brushRef="#br0" timeOffset="27375">6413 8823 24575,'-31'0'0,"0"0"0,0 0 0,-2 0 0,5 0 0,-3 0 0,-1 0 0,2 0-423,-1 0 0,0 0 0,-1 0 423,-2 0 0,-4 0 0,1 0 0,3 0 0,2 0 0,2 0 0,-3 0 0,-2 0 0,-4 0 0,1 0 0,5 0-586,-1 0 0,1 0 586,1 0 0,-3 0 0,5 0 0,12 0 0,-2 0 0,-5 0 0,-7-1 0,0 1 0,4 1 0,-2 0 0,0 2 0,-2 3 0,-6 1 0,0 1 0,7 0 0,4 1 0,3 3 0,2 1 0,-2 2 0,1 1 0,1 0 0,0 0 0,3 1 0,2 3 0,0 3 0,0-2 0,-4 4 0,0 2 0,0 0 0,5-3 0,2 3 0,4-2 0,-2 2 0,-2-3 0,-1 2 0,-1 0 0,-1 2 0,3 0 0,0 5 0,1 1 0,1 1 0,0-1 0,0-3 0,-1-3 0,0-3 0,1 1 0,-1 3 0,2-1 0,0 4 0,-1 3 0,1 0 0,0 0 0,1-3 0,2-4 0,-2 9 0,2-4 0,0 0 0,1-1 0,0 1 0,1 0 0,2-6 0,2 1 0,4-5 582,4 0-582,19-9 0,-1-10 0,3-3 0,2 4 0,4-2 0,-7-2 0,5 0 0,2-1 0,-1-1 0,-2 0 0,5-1 0,-2 0 0,5-1-349,-9 1 0,3 0 1,2 0-1,1 0 0,1-1 1,0 0-1,-2 0 349,-1-2 0,-1 0 0,1 0 0,-1-1 0,1 0 0,-1 1 0,1 0 0,0 0 0,-1 1 0,1 0 0,-1 0 0,2 0 0,1-1 0,2 0 0,-4 0 0,2-1 0,2 1 0,1-2 0,1 1 0,0 0 0,0-1 0,-2 1 0,-1 0 0,-3 1 0,-2 1-656,8-2 1,-4 1-1,-2 1 1,1-1 0,3 0 621,-4 0 0,3 0 0,1-1 0,2 0 0,-1 0 0,-1 0 0,-1 0 0,-2 2 34,6-1 0,-2 0 0,-1 1 0,-2 0 0,-2 0 0,-4 1 0,-2 1 0,0-1 0,2 1 0,6-1 0,3 0 0,0 0 0,-2 0 0,-7 2 0,-3 1 0,-3 0 0,1-1 0,-2-1 0,8-7 2378,-5 4-2378,1-6 3276,-7-4-1081,-12-6-2195,-4-9 0,-9 8 0,-3-3 0,-2-6 0,-2-1 0,-4 4 0,-1 0-424,-1-4 0,0 2 424,2 9 0,-1 1 0,2 2 0,-1-2 0,1 1 0,0-3 0,0 0 0,-1 0 0,-2-2 0,3 5 0,-3-5 0,5 8 0,0 0 0,-10-12 0,7 10 0,2-4 0,-1-2 0,1 6 0,-3-14 848,3 13-848,-1-8 0,2 4 0,3-3 0,-1-3 0,-1 1 0,-1-2 0,4 7 0,-1-1 0,0 2 0,-7-7 0,-1 1 0,4 2 0,-2 2 0,-6 11 0,-1 0 0,-2-8 0,0 1 0,0 9 0,1 2 0,4 1 0,2 2 0,6 2 0,7 4 0</inkml:trace>
  <inkml:trace contextRef="#ctx0" brushRef="#br0" timeOffset="30096">17247 7235 24575,'-22'0'0,"-1"0"0,-6 0 0,1 0 0,-5 0 0,-1 0-380,7 0 0,-1 0 0,-2 0 0,-2 0 380,-1 0 0,-4 0 0,-2 0 0,0 0 0,2 0 0,4 0-603,-4 0 0,4 0 1,-6 0 602,9 0 0,-5 0 0,-3-1 0,-1 0 0,-1 1 0,0 0 0,3 1 0,2 0 0,1 2 0,2 0 0,1 0 0,1 1 0,0 0 0,0 0 0,-6-2 0,1 1 0,-1-1 0,0 1 0,0 3 0,4 0 0,-1 2 0,-1 1 0,1 1 0,1 0 0,3 0 0,5 0 0,-3 2 0,6 0 0,-2 2 0,-3 0 0,-3 2 0,1 1 0,2 2 0,-2 7 0,3 3 0,2-2 0,5-8 0,1 0 0,0 3-41,1 2 1,-2 4 0,0 2 0,1 0-1,2-2 41,-3 5 0,2-1 0,1 3 0,1-3 0,0 4 0,0 1 0,1-1 0,1-3 0,2-5 0,0-2 0,2 0 0,-1 2 0,0 6 0,1 4 0,1-2 0,2-6 0,1-3 0,2-2 0,2 8 0,0-4 0,0-6 0,3-3 667,10-6-667,3-9 0,5-2 0,2-1 0,4 0 0,0-3 0,4-1 0,1-4 0,2 0 0,-3-1 0,4 0 0,0-1 0,0-1 0,-3 1-479,-2-1 1,-2 0-1,-1 0 1,3-1 478,2-1 0,2-1 0,0 0 0,2 1 0,0 2 0,-3 3 0,0 1 0,1 1 0,0 1 0,-1 0 0,-3-1 0,4-1 0,-4 0 0,1 1 0,4 0 0,-4 2 0,5 0 0,2 1 0,0 0 0,-2 1 0,-3-1 0,-6 1 0,9 0 0,-2 0-193,1 0 1,5 0 0,-1 0 0,-6 0 192,-8 0 0,1 0 0,2 0 0,6 0 0,3 0 0,-2 0 0,-5 0 0,2 0 0,1 0 0,-7 0 0,5 0 0,4 0 0,1 0 0,0 0 0,-1 0 0,-3 0 0,0 0 0,-3 0 0,0 0 0,1 0 0,2 0 0,0-1 0,2 1 0,2-1 0,0 0 0,0 0 0,-1 0 0,-3-1 0,1 1 0,-2-1 0,-1 0 0,0-1 0,1-2 0,1 0 0,2-2 0,1 0 0,-2-1 0,-3 0 0,-3 0-408,8-5 1,-3 0 407,2-1 0,1 0 0,-7 0 0,-4-7 0,-17 10 3276,-1-4-3263,-5-17-13,-10 6 0,-2-1 0,4 4 0,-3-2 651,-3 0 0,-4-1 0,-3 0-651,-4 3 0,-4 1 0,0 0 0,1 1 0,4-2 0,1 2 0,-3-3 0,1 4 0,-3-3 0,-3-1 0,1 1 0,2 1 0,5 4-135,-6-5 0,3 1 135,-4-2 0,-1-2 0,6 5 0,0-4 0,11 8 0,3 1 0,-1-1 0,2-3 0,1 2 0,0 5 0,-4-9 0,7 17 1389,0-2-1389,0 4 0,-13-5 0,0 7 0,-18-2 0,19 3 0,-1 0 0</inkml:trace>
  <inkml:trace contextRef="#ctx0" brushRef="#br0" timeOffset="33461">11524 7212 24575,'-20'0'0,"4"0"0,-3 0 0,-3 0 0,-5 0 0,-4 0 0,3 0 0,-4 0 0,-2 0 0,2 0-820,2 0 1,1 0 0,-1 0 0,0 0 650,-1 0 0,-1 0 1,-1 0-1,-2 0 169,2 0 0,-2 0 0,-2 0 0,1 0 0,2 0 0,3 0 0,-4 0 0,4 0 0,-7 0 0,10 0 0,-4 0 0,-5 0 0,-1 0 0,-1 0 0,1 0 0,3 0 0,3 0 0,5 0 0,-4 0 0,5 0 0,-3 0 0,0 0 0,-4 0 0,-3-1 0,0 1 0,2 0 0,4 1-248,-8 0 1,4 1-1,2 0 248,-3 0 0,0 1 0,2 1 0,-1 1 0,7 4 0,5 16 0,13-8 0,1 1 0,2 17 1377,5-8 0,2 3-1377,1 4 0,1 2 0,-1-7 0,0 0 0,0 0 0,1-3 0,1-1 0,0 2 647,1 7 0,0 0 0,0-1-647,3-1 0,0 0 0,-1 0 0,-1 1 0,2-2 0,2-1 0,0-2 0,-1-4 0,1-1 0,10 9 0,1-3 0,0-1 0,-5-8 0,3 3 0,-3-5 0,7 2 0,-9-7 0,2 0 0,4-2 0,3-3 0,-2-2 0,2-1 0,9 0 0,5-1 0,-1-1 0,-7-1 0,-1 0 0,2-1-640,4-1 1,2 0-1,-1 0 640,-7 0 0,0 0 0,0 0 0,7 0 0,0 0 0,-1 0 0,2 0 0,3 0 0,-12 0 0,3 0 0,1 0 0,2 0 0,-2 0 0,6 0 0,0 0 0,1 0 0,-1 0 0,-6 1 0,0 0 0,0 0 0,2 1 0,2 0 0,-2 1 0,3-1 0,2 1 0,1 1 0,0-1 0,-2 0 0,-1 1 0,-3-1 0,2 1 0,-4-1 0,-1 1 0,1-1 0,3 2-410,-4-1 0,4 1 1,1 0-1,0 0 1,0 1-1,-1-2 0,-2 1 1,-4-2 188,4 0 1,-4-1 0,-1 0-1,1 0 221,3 1 0,0 1 0,0 0 0,0-2-472,5-1 0,-1-2 0,-2 1 472,4 2 0,1 1 0,-7-1 0,4 1 0,-1 0 0,-6 0 0,-4 0 0,-2 1 0,15 1 0,-2-1 0,-8-4 0,-10 0 1342,-4-20-1342,-11 3 3276,-6-18-2989,-5 7 0,-3-4 1,0 2-288,4 6 0,-1-2 0,2 1 0,-2-6 0,-1-3 0,1-1 0,-1 2 0,3 5 0,-2-2 0,2 4 0,0-3 0,0-4 0,1-4 0,-1 0 0,-1 0 0,-2 4 0,-2 0 0,1 0 0,1 2 0,2-4 0,1 2 0,-2 0 0,0 3 0,-2 0 0,0 0 0,2 3 1007,-1-9 0,-2 4-1007,-6 5 0,-4 3 0,1 3 0,-2 0 0,-3-2 0,-3 2 0,0 5 0,-4 1 0,3 2 0,4 3 0,-1 1 0,-4 3 0,-7 0 0,-3 1 0,2 0 0,7 1 0,-2 1 0,0 0 0,6 1 0,-4 1 0,-3-1 0,1 1 0,3 0 0,0 1 0,3 0 0,-1 0 0,2 0-164,-7 0 0,1 0 0,0 0 1,0 0-1,-1 0 0,5 0 1,10 0-1,-1 0 0</inkml:trace>
  <inkml:trace contextRef="#ctx0" brushRef="#br0" timeOffset="36385">4579 11874 24575,'-14'0'0,"-18"0"0,-3 0 0,16 0 0,-2 0 0,-11 0 0,-9 0 0,-1 0 0,8 0 0,4 0 0,0 0 0,-2 0 0,-4 0 0,-2 0 0,2 0 0,-2 0 0,1 0 0,1 0 0,3 0 0,1 0 0,-2 0 0,3 0 0,-2-1 0,-1 1 0,1 0 0,2 1 0,-7 3 0,2 1 0,1-1 0,2-2 0,0 0 0,2 0 0,4 2 0,1 1 0,4 0 0,-6 4 0,6-1 0,-9 2 0,-1 0 0,3-1 0,2-2 0,-3 3 0,1 3 0,-3 3 0,3-1 0,5-4 0,1 0 0,-1 3-567,0 1 1,-3 3-1,-1 1 1,1 0-1,2-2 567,-1-1 0,2-1 0,1 1 0,0 3 0,2 0 0,0 1-430,-3 4 1,1 1-1,4-2 430,6 0 0,2 0-154,-4 0 0,-3 2 0,5-2 154,7-2 0,1-1 0,-7 11 0,1-3 1276,8-7 0,2-1-1276,1 5 726,-1-4 1,2-1-727,5 0 579,2-5-579,11-5 0,2-2 0,12-5 0,7-1 0,-6 0 0,1-1 0,2 0-296,-4-1 0,0 0 0,2 0 0,0 0 296,-3 0 0,1 0 0,0 0 0,0 0 0,-3 0-610,0 0 1,-1 0-1,-2 0 1,1 0 609,1 0 0,-1 0 0,0 0 0,3 0 0,2 0 0,2-1 0,0 1 0,1 0 0,-3 1 0,1 1 0,-1 0 0,-1 0 0,5 0 0,-3-1 0,3-1 0,2-1 0,2 1 0,-2 0 0,-1 0 0,-4 2 0,5 3 0,-3 1 0,-1 1 0,3-2 0,-3-2 0,2-2 0,1 1 0,0 0 0,0 1 0,-7 2 0,2 1 0,-1 0 0,-1 1 0,0 0 0,-3-2 0,9 2 0,-3-2 0,5 1 0,-10-2 0,4 0 0,3 1 0,0-1 0,-2 0 0,-3-1 0,-6 0 0,9 1 0,-4 0 0,6-2 0,4 1 0,-6-2-96,-7 0 0,-4-2 96,10-7 0,-13 7 0,-2-2 0,-6-10 1022,-12-20-1022,0 15 1279,-9-12 0,-7-4-1279,1 16 0,-4 1 0,0 0 0,-1-4 0,1-1 0,-1 0-259,-3 2 1,-1 1 0,3 0 258,-1-1 0,3 0 0,1-5 0,0 0 0,-1 3 0,2-1 0,-2-9 0,0 1 0,4 9 0,0 2 0,-4-10 0,1 13 0,-3 3 0,-12 5 0,10-1 0,-2 1 201,-2 5 1,3 4 0,7 0 0,-8 0 0</inkml:trace>
  <inkml:trace contextRef="#ctx0" brushRef="#br0" timeOffset="39745">15213 10444 24575,'-35'0'0,"0"0"0,9 0 0,-3 0 0,2-1 0,-4 1 0,-3-2 0,0 1 0,1-1-656,2-1 1,0 0-1,0 0 1,-1-1 0,-1 1 108,-1 0 1,-2 1 0,0-1 0,0 0 0,0 0 0,2-1-38,-1-1 0,1-2 1,1 1-1,1 0 1,1 1 1215,1 2 1,2 0 0,0 1 0,0-1-633,-6-2 0,0-1 0,-1 1 0,3 1 0,-2 3 0,1 1 0,-1 0 0,3-2 0,-3 0 0,1 0 0,4 1 737,-6 2 1,3 3-738,-2 3 0,2 4 0,4 4 0,3 2 0,-1 0 0,0 3 0,6-1 0,0 1 0,3-2 0,1-1 0,2 0 0,-6 10 0,1 0 0,1 1 0,6-2 0,0 1 0,2-8 0,-1 1 0,-1 9 0,-2 4 0,2-2 0,-1 1 0,1 1 0,1 2 0,0 3 0,2-4 0,4-6 0,0-2 1092,3-1 0,1 2 0,0-4 1098,1 9-2190,-1-9 0,2-1 0,3 5 0,0-5 0,5-1 0,1 1 0,5 3 0,1-1 0,3 4 0,0-4 0,1-3 0,0-2 0,-1 0 0,2 1 0,1-2 0,3-4 0,2-2 0,-1-2 0,-2 0 0,2-1 0,2-1 0,5-1 0,-1 1 0,-3-3 0,-2-1 0,1-1 0,2 1 0,4 0 0,1-2 0,2-3 0,0-1 0,0-1 0,-8 1 0,-2-1 0,5 0 0,1 0 0,5-1 0,1 0 0,-2 0 0,-4 0-725,-1-1 1,-4 0 0,1 0 724,0 0 0,3 0 0,-1 0 0,-2 1-337,2 1 0,-3 1 0,-1 0 337,-1-1 0,0 0 0,0 0 0,2 0 0,-5 1 0,8 0 0,-11-2 0,-1 0 0,8 4 2053,3-3-2053,-2-2 0,1-11 0,0-4 0,-12 11 0,0-2 377,6-6 0,3-4 0,1-1-377,-4 5 0,1 0 0,0-1 0,0-1 0,1-3 0,1 0 0,-1-2 0,1 0-569,-2 3 0,1 0 0,0-1 0,-1 0 0,-3 2 569,4-7 0,-2 1 0,-2-1 0,-2 1 0,-1-2 0,-2 2-410,-4-4 0,-2 1 410,4-3 0,-2-2 0,-8 8 0,-1-1 0,-1 2 0,0 0 0,0 1 0,-1-4 0,-2 2 0,1-1 0,0 13 0,-2 3 0,-5 5 2712,-10 3-2712,-5 3 953,-14 0-953,8-4 0,-2 3 0,5-2 0,-5-1 0,-4 1 0,0-1 0,14 0 0,0 2 0,-2 1 0,-5-5 0,5 5 0,6-2 0,-12 3 0,16-3 0,-7 3 0,3-6 0,-11 2 0,-9-6 0,10 5 0,-1-1 0,-6-4 0,13 6 0,3 0 0,7 1 0,3 3 0,5 0 0</inkml:trace>
  <inkml:trace contextRef="#ctx0" brushRef="#br0" timeOffset="45081">15475 2761 24575,'26'-2'0,"0"1"0,-3 0 0,-1 0 0,4 0 0,0 2 0,9 0 0,2 4 0,-12 4 0,1 4 0,-1 0 0,-1 1 0,1 1 0,-3 2 0,0 5 0,-2 3 0,-5 1 0,-7 0 0,-4 3 0,-1-3 0,0 4 0,-2 0 0,-5 4 0,-3-3 0,-3-2 0,-7-12 0,-2-2 0,4-2 0,-17 4 0,18-13 0,-6-1 0,4-6 0,3-10 0,1-3 0,-1-6 0,4-2 0,-2-7 0,1 5 0,2 7 0,0 2 0,-4-17 0,0 4 0,2 16 0,5 3 0</inkml:trace>
  <inkml:trace contextRef="#ctx0" brushRef="#br0" timeOffset="45698">15514 2681 24575,'0'0'0</inkml:trace>
  <inkml:trace contextRef="#ctx0" brushRef="#br0" timeOffset="46654">15514 2681 24575,'0'-14'0,"0"4"0,2 3 0,1 5 0,6 0 0,1 1 0,8-9 0,-3 1 0,4-7 0,-10 6 0,11-3 0,-3 10 0,13-4 0,-3 7 0,2 0 0,6 0 0,-6 0 0,5 0 0,-18 0 0,-4 0 0,-10 0 0</inkml:trace>
  <inkml:trace contextRef="#ctx0" brushRef="#br0" timeOffset="48118">16291 2716 24575,'-3'16'0,"0"3"0,3 1 0,-3 15 0,2-6 0,-5 1 0,0 2 0,5-10 0,0 0 0,-3 6 0,0-2 0,4 7 0,0-13 0,24 5 0,1-10 0,-3-7 0,3 0 0,0-2 0,-1-2 0,1-2 0,11 1 0,-1-6 0,-10-11 0,-2-2 0,10-1 0,-15-11 0,-5-4 0,-8-2 0,1-1 0,-19 12 0,-23 18 0,12-4 0,-3 0 0,-2 1 0,-2 1 0,2 0 0,-2-2 0,1 1 0,-6 0 0,5 3 0,3 5 0,12 0 0,1 5 0,11-4 0,-5 5 0</inkml:trace>
  <inkml:trace contextRef="#ctx0" brushRef="#br0" timeOffset="49698">16915 2835 24575,'0'36'0,"0"0"0,0-1 0,0-10 0,0 0 0,0 7 0,0-13 0,0 0 0,0 9 0,6-12 0,4 11 0,4-15 0,-3 2 0,15-7 0,-13-4 0,5-3 0,2-3 0,3-13 0,4 0 0,-15-2 0,-2-3 0,2-9 0,-7 10 0,-1-1 0,0-6 0,-14 4 0,-4 11 0,-4-2 0,-6 6 0,-1 0 0,-8-5 0,7 4 0,0 1 0,-7-4 0,11 5 0,-3-2 0,-8-5 0,9 8 0,-2-4 0,20 10 0</inkml:trace>
  <inkml:trace contextRef="#ctx0" brushRef="#br0" timeOffset="51450">17462 2873 24575,'6'0'0,"0"2"0,-9 10 0,3 0 0,0 13 0,-7-6 0,-1 1 0,2 5 0,-7 4 0,0-2 0,7-13 0,-4 17 0,10-20 0,0-1 0,0 4 0,2-8 0,17 1 0,-5-4 0,18-3 0,-5 0 0,-4 0 0,-4-3 0,0-1 0,-2-1 0,4-3 0,-12 3 0,3-1 0,5-22 0,-5 14 0,1-17 0,-13 21 0,-2-10 0,1 9 0,-16-14 0,12 18 0,-14-11 0,5-1 0,5 3 0,-11-10 0,10 12 0,-3 0 0,5 9 0,1 3 0,-3 2 0,2 0 0,-6 0 0,6 0 0,-1 0 0,4 0 0,2 0 0,0 0 0</inkml:trace>
  <inkml:trace contextRef="#ctx0" brushRef="#br0" timeOffset="56301">15293 5398 24575,'12'28'0,"1"0"0,-1 0 0,0 0 0,1-3 0,-2-3 0,-2 1 0,0 15 0,-5-4 0,-4-11 0,0-9 0,0-6 0</inkml:trace>
  <inkml:trace contextRef="#ctx0" brushRef="#br0" timeOffset="59568">17854 7455 24575,'-35'-13'0,"9"0"0,-5-4 0,1-1 0,4 2 0,0 0 0,-2-1-656,2 1 1,-1 0-1,-2-1 1,-2-1 0,-3 1 573,5 3 0,-3 0 1,-1 0-1,-2 0 0,-1-1 1,0 1-1,0-1 0,1 1 1,1 0-329,1-1 0,0 0 1,1 0-1,1 0 1,-1 1-1,-1-1 0,-2 1 1,-1-1 330,4 3 0,-2 0 0,-2 0 1,-1 0-1,-1 0 0,1 0 0,-1 1 1,0-1-1,2 1 0,0 0 0,3 0 1,1 0-194,-6-3 1,1 1-1,3 0 1,0 0-1,1 1 1,1 1 0,-1 1 271,0 0 0,1 2 0,1 1 0,-1 1 0,0 0 0,0 0 0,-2 0 0,-2 2 0,1-1 0,0 1 0,2 1 0,4 0 0,-2-1 0,5 2 0,-5 0 0,0 1 0,-4 1 0,-3 0 0,1 0 0,3 2 0,6-1 0,-6 4 0,4 2 397,1 0 0,-1 2 0,3 2-397,0 9 0,3 2 0,7-8 0,1 1 1092,-4 3 0,0 3 0,-1-1-891,-3 2 0,1 0-201,6-4 0,0 2 0,-2 0 0,-2 0 0,-1 0 0,-1 1 0,3-1 0,0 3 0,3-1 0,-2 0 1092,-5 0 0,-2 0 0,2 3-595,5 0 0,0 3 0,1 0 1,1-3-498,-4 0 0,0 4 0,7-2 0,-2 6 0,1 4 0,-1 1 0,2-4 0,2-5-1508,-2 3 0,2 0 1508,4-5 0,1 4 0,-1 3 0,1 0 0,2 0 0,1-3 0,2 2 0,2-2 0,1-1 0,0 1 0,-3 1 0,0 0 0,2 0 0,4 1 0,5 1 0,3 2 0,4-1 0,3-1 0,3-3 0,2-6 0,4-4 0,2 0 0,2-2 0,1 0 0,0 0 0,-4-2 0,1 1 0,1-2 0,0 1 0,1-1 0,0 0 0,1 0 0,-1-2 0,1 0 0,0 0 0,0-1 0,1-1 0,0 0 0,1 0 0,1 0 0,1-1 0,-4 0 0,2 0 0,1-1 0,0 1 0,1-1 0,1 1 0,-1-1 0,0-1 0,0 0 0,-1 0 0,-1-1 0,2-1 0,-1 0 0,0-2 0,0 1 0,-1-1 0,0-1 0,1 1 0,0 1 0,1 0-298,-2-1 0,0 2 0,0 0 0,1 0 0,1 0 0,-1 0 0,0-1 0,0 1 1,0-1-1,-2-1 0,0 0 19,2-1 0,-1-1 1,0 0-1,0-1 1,-1 0-1,0 0 0,-1 0 1,-1 0-1,0-1-268,7 1 1,-1 0 0,-1 0 0,0 0 0,-1-1 0,1 0 511,-3 0 0,-2-1 1,1 0-1,0 0 1,2 0-1,4-1-192,-9 1 1,3-1 0,2 1 0,2-1 0,1 0 0,0 0 0,0 0-1,0 0 1,-2 0 0,-2 0 0,-2 0 0,-3 0 226,10 0 0,-6 0 0,-2-1 0,3 1 0,5-1 0,-9 0 0,5 1 0,3-1 0,3 0 0,1 0 0,0 0 0,0 0 0,-2 0 0,-3-1 0,-4 1 0,-4-1 0,-6 1 460,11-3 0,-4-2-460,-1 0 0,8 0 0,0-2 0,-4-1 0,-9-1 0,-8-5 0,-5-2 0,6-11 0,-3-5 0,-9 3 0,-3-2 0,-1 2 0,0 0 0,-2-2 549,-1 8 1,0-5 0,-2-1 0,0-2 0,-2 2-550,-3-3 0,-1-1 0,-2 1 0,1-1 0,-1 0 594,2 3 0,1 0 1,-1-1-1,-1 0 0,-1-3-594,1 7 0,-1-2 0,-1-2 0,-1-1 0,0 0 0,-1 0 0,2 2 0,-1 0 0,2 4 655,-3-9 0,1 4 1,0 1-1,-1 0 0,-1-3-597,2 6 0,0-1 1,-2-1-1,1-1 1,-2 1-1,0 1 1,0 1-1,-1 2-58,-5-2 0,0 2 0,-2 2 0,0 0 0,0 2 0,0 0 0,-3-2 0,1 0 0,-1 2 0,-2 1 0,-2 3 0,4 5 0,-2 1 0,-2 1 0,0 1 0,-1 1 0,1 2 0,1 0 0,-2 0 0,0 3 0,0 0 0,1 1 0,1 0 0,1 0 0,-5-1 0,2-1 0,1 2 0,1 1 0,-2 3 0,0 0 0,0 0 0</inkml:trace>
  <inkml:trace contextRef="#ctx0" brushRef="#br0" timeOffset="63903">19003 9278 24575,'-33'0'0,"1"0"0,2 0 0,-1 0 0,-1 0 0,-2 0 0,0 0 0,-1 0 0,7 0 0,-1 0 0,0 0 0,-1 0 0,-6 0 0,-1 0 0,0 0 0,2 0 0,1 0 0,2 0 0,-5 0 0,6 0 0,-3 0 0,-3 0 0,-1 0 0,1 0 0,2 0-482,-3 0 0,2 0 0,-1 0 0,0 0 0,-1 0 482,4 0 0,-1 0 0,-1 0 0,0 0 0,0 0 0,0 0 0,3 0 0,-6 0 0,3 0 0,0 0 0,-1 0 0,-2 0 0,6 0 0,-2 0 0,-2 0 0,0 0 0,0 0 0,-1 0 0,0 0 0,2 0-410,-1 0 0,0 0 1,0 0-1,0 0 1,0-1-1,0 1 0,0 1 1,0-1-1,1 1 0,0 0 1,0 0-1,-1 0 1,1 0-1,0 0 0,-1 0 1,0 0 197,2 0 1,-1-1 0,-1 0 0,-1 0 0,2 0 0,0 0 0,2 0 0,3 1 0,3-1 211,-3 2 0,5 1 0,0-1 0,-5 0-354,1-2 0,-4 1 0,-3-1 0,-3 0 0,0 0 0,0-1 1,2 1-1,3 0 0,4 0 354,-7 0 0,7 0 0,-1 0 0,-6 0 0,7 0 0,-5 0 0,-2 0 0,-2 0 0,-1 0 0,1 0 0,1 0 0,3 0 0,3 0-190,-3 0 1,2 0-1,3 0 1,0 0 0,0 0 189,-5-1 0,0 1 0,0 0 0,-2 1 341,5 0 0,-2 1 1,-1 0-1,0 0 0,1 1 1,4 0-342,-2 0 0,4 0 0,0 1 0,-2 0 0,-2 1 0,-2 2 0,0-1 0,1 1 0,3 0 0,0 1 0,2 0 0,2 1 0,3-1 0,1 1 0,-1 2 0,-1 0 0,-2 3 0,0-1 0,3 0 0,-6 5 0,-1 0 0,6-4 0,-3 0 0,-2 2 0,2-2 0,4-1 0,-4 4 0,2-1 0,4-3 0,-1 0 0,1-1 1272,2-2 0,-1 1-1272,-6 4 0,-1-1 0,1-4 0,-3 0 0,-1 5 0,-3 4 0,1-2 0,7-5 0,1 0 0,1 1 0,-5 4 0,1 2 0,2-1 0,3 0 0,2-2 0,3-3 0,2 1 0,0 8 0,3 0 0,-8 6 0,9 1 0,-1 7 0,3-5 0,4-8 0,0-1 1092,-3 6 0,0 3 0,0 1-521,2 0 1,1 0 0,0-2-572,-3 2 0,-1 0 0,5-4 0,1 3 0,0 1 0,-2 1-47,-1 0 1,-2 1 0,0 1-1,0-1 1,1-2 46,2-3 0,2-3 0,-1 1 0,-1 4 0,-1-3 0,-1 3 0,-1 3 0,-1 2 0,-1 1 0,1-1 0,0-1 0,1-3 0,2-3 0,-3 7 0,3-5 0,-1 0 0,-1 3 0,2-5 0,-2 1 0,0 1 0,0 2 0,0 0 0,-1 0 0,1 0 0,-1 1 0,1 1 0,-1 0 0,0 1 0,1 0 0,-1-1 0,0-2 0,0-1 0,-1 0 0,1-3 0,0-1 0,-1 0 0,0 3 0,-1 4 0,2-8 0,0 4 0,0 1 0,-1 2 0,0 1 0,-1 2 0,1-1 0,-1 1 0,0-1 0,1-1 0,0-1 0,0-1 0,1-3 0,-3 5 0,1-2 0,1-2 0,-1-1 0,1 0 0,-1 1 0,0 1 0,0 1 0,1-2 0,0 1 0,-1 1 0,1 1 0,-1 1 0,0-1 0,0 0 0,1-1 0,0-1 0,0-1 0,1-2 0,-3 7 0,1-3 0,0-1 0,1 0 0,0-1 0,-1 2 0,0 1 0,-1 2 0,1-1 0,-1 0 0,1-1 0,0-1 150,2-4 1,-1-1 0,1-2 0,0 2 0,-2 1-151,-2 2 0,-1 2 0,-2 0 0,1 1 0,1-2 0,1-1 0,0 3 0,2-3 0,0 0 0,-1 2 0,-2-1 0,-2 1 0,-1 0 0,2-1 0,3-2 0,1 2 0,2-3 0,1 3 0,-1-3 0,0 4 0,0 1 0,0-2 0,0-2 0,-1 5 0,0-3 0,1 2 0,1-5 0,1 1 0,-1 0 0,1-1 0,-2 8 0,-1-2 0,2-4 0,0-8 0,1 0 0,-2 6 0,1 3 0,7-7 0,19-7 0,-2-7 0,4-3 0,6-11 0,2-5 0,6 3 0,-2-2 0,1-7 0,-6 7 0,5 2 0,-2-1 0,5-5 0,4 1 171,-9 6 0,4 1 0,4 1 0,1 0 0,0 0 0,0 0-171,-6 0 0,1 0 0,0-1 0,0 1 0,1 0 0,0 0 0,2 1-365,-4 0 1,2 0 0,1 1 0,0 0 0,0 1 0,1-1 0,-1 0 0,0 1 0,-1-1 135,2 0 1,0 0 0,-1 0 0,0 0 0,0 0 0,-1 0-1,1 0 1,-1 0-93,2 0 1,-1 0 0,0 0 0,0 0 0,1 0 0,2 0 0,3 0 320,-9 0 0,2 0 0,2 0 0,1 0 0,2 0 0,0 0 0,1 0 0,1 0 0,-1 0 0,-1 0 0,0 0 0,-1 0 0,-2 0 0,-2 0-308,3 0 1,-2 0 0,-2 0 0,-1 0 0,1 0 0,-1 0 0,0 0 0,2 0 0,1 0 0,2 0 307,-4 0 0,2 0 0,0 0 0,2 0 0,0 0 0,1 0 0,0 0 0,0 0 0,1 0 0,0 0 0,-1 0 0,0 0 0,-1 0 0,0 0 0,-2 0-98,2 0 1,-1 0-1,0 0 1,0 0-1,0 0 1,-1 0-1,0 0 1,0 0-1,-1 0 1,0 0-1,0 0 1,-1 0 0,-1 0 97,7 0 0,-2 0 0,-1 0 0,-1 0 0,1 0 0,-1 0 0,1 0 0,1 0 0,2 0 64,-6 0 1,0 0-1,1 0 1,1 0-1,0 0 1,1 0 0,-1 0-1,1 0 1,1 0-1,-1 0 1,0 0-1,0 0 1,0 0-65,-1-1 0,1 0 0,0 1 0,1-1 0,0 0 0,0 0 0,-1 0 0,1 0 0,-1 0 0,0 0 0,-1 0 0,-1 0 0,-1 1 0,-1-1 0,7 0 0,-4 1 0,0 0 0,-2-1 0,0 1 0,1 0 0,1 0 0,2-1 0,3 1 0,-9 0 0,2-1 0,2 0 0,2 1 0,1-1 0,0 0 0,1 0 0,1 0 0,-1 0 0,0 1 0,0-1 0,-2 0 0,0 0 0,-2 1 0,-2-1 0,-2 1 0,-3-1-140,11 1 0,-5 0 0,-3 0 1,-1 0-1,1 0 0,0 0 0,4 0 140,-2 0 0,3 0 0,0 0 0,2 0 0,0 0 0,0 0 0,0 0 0,-2 0 0,-1 0 0,-2 0 0,7 0 0,-2 1 0,-1-1 0,-2 0 0,0 0 0,-1-1 413,0 0 0,-1 0 1,-1-1-1,0 0 0,4 1-413,-2 0 0,4 0 0,1 0 0,0 0 0,-1 0 0,-3 0 0,-5-1 0,5 0 0,-4-2 0,1 2 819,0 0 0,3 0 0,-3 1 0,-7 0-697,-1 1 2728,-11-2-2850,-11-19 3276,-2-10-2204,0 7 0,0-5 0,0 0-1072,0 0 0,0-1 0,0 0-115,0 2 0,0-1 1,0-1-1,0-4 115,0 4 0,0-3 0,0-2 0,0-2 0,0-1 0,0 2 0,0 0 0,0 3-575,-1-5 0,1 4 0,-1-1 0,1-1 0,2-7 575,-1 14 0,1-4 0,1-2 0,0-2 0,0-1 0,1-2 0,0-1 0,0 1 0,0-1 0,0 2 0,0 0 0,1 3 0,-1 1 0,0 4-469,1-9 1,1 3 0,-1 3 0,1 0 0,0 1 0,1-2 0,0-4 276,-1 6 0,0-2 0,0-1 0,1-2 0,0 0 0,0 0 0,0 0 1,0-1-1,1 2 0,-1 0 0,1 1 192,0 1 0,1 1 0,-1 0 0,2 0 0,-1 0 0,0 1 0,-1 0 0,1 1 0,-2-1 0,0 2-142,0-4 0,-1 1 1,-1 1-1,-1 0 1,1 0-1,0-1 0,0 0 1,1-1 141,1 1 0,1-2 0,0-1 0,1 0 0,0 0 0,-1 0 0,1 0 0,-2 2 0,0 2 0,-1 2-312,0-4 0,-2 4 0,-1 0 0,0 2 0,1-1 0,0-1 312,1-3 0,1 0 0,0-1 0,1 1 0,-1-1 0,1 1 0,-1 1 0,2 0 0,-1-1 0,0 2 0,0 0 0,-1 0 0,-1 1 0,0 1 0,0 0 0,-1 0 0,1-3 0,0 0 0,0-2 0,0-2 0,1 0 0,-1 1 0,-1 1 0,0 2-100,-2 0 1,0 2 0,-1 1 0,0 0 0,-1 0 99,1-2 0,-1 0 0,0-1 0,-1 1 0,1-1 422,0-1 0,0-1 1,0-1-1,0 3 1,0 4-423,0-9 0,0 1 235,0 7 0,0-4 0,0 0 1,0 3-236,0-6 0,0 2 0,0 5 0,0-1 0,0 2 0,0-1 0,0 4 3276,0-7-3223,0 11 0,0 1 3223,0-4-3147,0-6 1,0-1-130,0 12 0,0 2 0,1-5 0,-2-1 0,-2-12 0,-2 0 0,-4 0 0,1 11 0,-1-2 0,-1 6 0,-8 4 2820,-6-10-2820,-2 26 314,9-5-314,-7 6 0,-2 3 0,1-2 0,4 0 0,-3 1 0,-5 0 0,1 1 0,-7 2 0,6-1 0,-6 1 0,4 0 0,9 1 0,0-1 0,-4-1 0,-2-1 0,-1 0 0,-8 2 0,1-1 0,3 0 0,-2-1 0,0 1 0,-3 0 0,0 0 0,2-1 0,1-1 0,-3 0 0,4 0 0,-1-1 0,-3 0 0,1 0 0,1 0-656,4-1 1,0 0-1,0 0 1,0 0 0,1 0 595,-5 0 0,1 1 0,0 0 1,-1 2 59,3 0 0,-3 0 0,0 2 0,2-1 0,6 0-103,-4 0 1,1 1 0,-4 1 0,-2 1 0,8-2 0,10-5 0</inkml:trace>
  <inkml:trace contextRef="#ctx0" brushRef="#br0" timeOffset="68439">2697 11936 24575,'0'10'0,"0"1"0,-1 10 0,-2 9 0,-2-2 0,-3-3 0,-3 4 0,1-4 0,-2 5 0,-1 2 0,-1 3 0,0-1 0,0-2-547,0-2 1,0-2 0,0 1 0,-1-1 0,0 2 0,0 1 136,1-2 0,0 1 1,0 0-1,0 1 1,0 1-1,-1 1 0,-1 0 1,0 2 135,2-5 1,-1 1 0,0 1 0,-1 1 0,0 1 0,-1 0 0,1 0 0,-1 1 0,1-1 0,1 0 0,0-1 0,0 0-52,0 2 0,1-1 0,1 0 0,-1-1 0,1 0 0,0 1 0,0 0 0,0 1 0,-1 0 0,-1 2 325,1-5 0,0 1 0,0 1 0,-1 0 0,0 1 0,0 1 0,0-1 0,-1 1 0,1-1 0,0 1 0,0-1 0,0-1 0,1-1 0,0 0-93,-1 3 1,1 0-1,-1-1 1,1 0-1,0-1 1,0 0 0,0 0-1,0-1 1,1 0-1,0-1 1,1 0 92,-1 2 0,0-1 0,1 0 0,0-1 0,0 0 0,0 0 0,1-2 0,-1-1 0,1 0 0,-4 4 0,1-2 0,0-2 0,0 0 0,0 1 0,0 1-295,-1 3 0,0 2 0,1 0 0,0-1 0,0-1 0,2-2 295,-1-1 0,2-4 0,-1 1 0,-1 5 81,2-6 0,-2 4 0,0 2 0,-1 1 0,0 0 0,1-2 0,1-1 0,1-4-81,0 2 0,2-3 0,1-1 0,-3 4 140,-1 2 0,-2 3 1,-1 3-1,0-2 0,2-2 1,1-5-141,3-2 0,1-4 0,-1 2 755,-4 5 1,-1 3 0,-1 0-1,3-2-755,0-3 0,2-1 0,0-3 0,1-3 0,1 1 0,-3 8 0,0 3 0,2-4 0,-6 6 0,5-3 0,0 3 0,1-10 0,-1 2 0,0-1 0,2 3 0,0-1 0,0 4 0,-1-2 0,-1 2 0,1 2 0,-1 0 0,1-3 0,2-1 0,0-1 0,1-1 0,0 1 0,-2 5 0,-1 1 0,1 0 0,2-2 0,2-1 0,2-2 0,0-2 1638,-2 2 0,1-3-1525,1-3 0,4-4 3163,16-10-2950,2-6 0,4-4-326,1-2 0,3-3 0,3 1 0,0 3 0,3 2 0,0-1 0,-1 0 559,-5-3 1,-1 0-1,1-1 1,5 1-560,-4 1 0,5 1 0,2-1 0,3 1 0,1 0 0,0 0 0,0 0 0,-1 1 0,-2 0-410,-1-1 0,-2 2 1,-1-1-1,0 1 1,0 0-1,2-1 0,2 1 1,4-1 367,-11 0 0,1 0 0,3 0 1,1 0-1,1 0 0,1 0 1,1-1-1,0 1 0,1 0 1,-1 0-1,1-1 0,-2 1 1,1 0-1,-2 0 0,0 0 0,-2 0 1,-2 1 41,6-1 0,-3 1 0,-1 0 0,-1 0 0,0 0 0,-1 0 0,1 0 0,0 0 0,2 1 0,1-1 0,2 0 0,-6 0 0,1 0 0,2 0 0,1 0 0,0 1 0,2-1 0,-1 0 0,2 0 0,-1 1 0,0-1 0,1 0 0,-1 0 0,-1 0 0,0 0 0,-1 0 0,0-1 0,-2 1 0,-1-1-274,4 0 1,0-1 0,-2 1 0,0-1 0,-1 0 0,-1 0 0,1 0 0,-1 0 0,0 0 0,1 0 0,-1 1 0,2-1 137,2 1 0,0 0 1,0 0-1,1 0 1,0 0-1,-1 0 0,1 0 1,-1 0-1,0 0 1,-2 0-1,0-1 0,-1 0-186,3-1 0,0 0 0,-1-1 0,-1 1 0,-1-1 0,-1 0 0,0 0 0,-2 1 0,-2 0 322,7-2 0,-3 2 0,-1-1 0,-1 0 0,1 0-21,1 0 1,0 0-1,0 0 1,1 1-1,0 0 21,-3 0 0,1 2 0,0-1 0,1 1 0,-3-1 0,0 0 0,1 0 0,-3 0 0,1 0 0,4 0 0,1 1 0,4 0 0,4 0 0,-1 0 0,-1 0 0,-4 0 0,-7 1 0,7-1 0,-2 0 309,-7 0 1,5 0 0,3 0-1,0-1 1,-3 1 0,-4 1-310,2 0 0,-5 0 0,-2 0 0,-1-1 0,0-1 1638,11-2 0,-7-3-576,-21 0 2214,2-7-1133,-7-3-178,0-12-1965,0 5 0,0-4 0,0-2 0,0-4 0,0-4-547,0 7 1,0-3 0,0-3 0,0-1 0,0-1 0,0 1 501,0 3 1,0-1 0,0 0 0,0-1 0,0-1 0,0 0 0,0-2-282,0 6 1,0-1 0,1-1 0,-1-1 0,0 0 0,0 0 0,0-1-1,0-1 1,0 0 0,-1 0 325,0 5 0,0-2 0,0 0 0,-1-1 0,1 0 0,-1-1 0,0 1 0,0-1 0,1 1 0,-1 1 0,1 1 0,-1 0 0,1 2-365,0-5 1,1 2 0,0 1 0,0 1 0,0 0 0,0 0 0,-1-1 0,0 0 0,-1-1 251,0 1 0,-1-2 0,-1-1 0,0 0 0,0-1 0,0 1 1,-1 0-1,1 1 0,1 2 0,0 1 0,0 2-94,2-5 0,0 3 1,1 2-1,0 0 0,-1-1 1,0-5 206,-2 6 0,0-3 0,0-1 0,-1-2 0,-1-1 0,1 0 0,0 0 0,0 0 0,0 1 0,1 2 0,1 2 18,0-2 1,1 3-1,0 1 1,1 1 0,0-1-1,0 0 1,0-3-1,-1-3-18,0 6 0,0-2 0,0-1 0,0-3 0,-1 0 0,1-2 0,0 0 0,-1 0 0,1 0 0,-1 1 0,1 0 0,-1 2 0,1 1 0,0 3 0,0 1-7,-1-10 0,1 4 0,0 3 0,0 0 0,0 0 0,-1-1 1,0-3 6,0 6 0,0-2 0,-1-1 0,1-1 0,-1-1 0,0 1 0,0-1 0,-1 2 0,1 0 0,-1 2 0,-1 1 0,-1-6 0,0 2 0,-1 1 0,0 2 0,0 0 0,-1 0 0,0 1 0,0 0 0,0 2 0,-1 0 0,0 0 0,0 0 0,0-1 0,0-2 0,0-2 0,-1 0 0,1 1 0,0 2 0,-1 5 0,-2-1 0,0 4 0,1-1 1092,1-6 0,1 0 0,-2 3-753,-8-1 0,2 6-339,8 3 939,-4 0 0,2 4-939,7 13 2622,-4-4-2622,1 12 3276,-6 10-2509,-6 2-767,4-3 0,0 0 0,-14 7 0,4-9 0,-2 0 0,2-2 0,0 0 0,-8 0 0,-1-1 0,6-3 0,0 1 0,-2-2 0,-1-1 0,-2-1 0,1 0 0,3 0 0,0-1 0,-2 0 0,-5 0 0,-3-1 0,0 0 0,5-1 0,7 1 0,4 0 0,-5 0 0,-2 0 0,-7 0 0,-2 0 0,0 0 0,2 0 0,6 0-412,0 0 1,5 0-1,-4 0 412,-2 0 0,-6 0 0,-2 0 0,-1 0 0,3 0 0,4 0 0,-5 0 0,4 0 0,-1 0 0,1 0 0,-1 0 0,-2 0 0,0 0 0,3 0 0,-1 0 0,0 0 0,1 0 0,3 0 0,-4 2 0,3 1 0,-3-1 0,2-1 0,-3-1 0,0 0 0,2 1 0,3 0 0,0 1 0,2 0 0,2-1 0,-5-1 0,0 0 0,2 0 0,-3 0 0,-1 0 0,5 0 0,-3 0 0,3 0 0,3 0 0,-2 0 0,4 0 0,2 0 0,3 0 0,0 0 0,2 0 0,-9 0 0,4 0 0,1 0 0,0 0 1235,4 0-1235,-1 0 0,0 0 0,1 0 0,1 0 0,4 0 0,7 0 0,-1 0 0,4 5 0,1 0 0,2 25 0,0-2 0,0-2 0,0 1 0,0 8 0,0-5 0,1 4 0,-2 0 0,-2-8 0,-1-1 0,1 1 0,3 4 0,0 2 0,-2 0 0,-4 2 0,-2-1 0,-1 1-221,-1 2 0,0 0 0,0-2 1,0 3-1,0-2 0,1-8 0,0 0 1,0 0-1</inkml:trace>
  <inkml:trace contextRef="#ctx0" brushRef="#br0" timeOffset="72373">21742 10963 24575,'-22'0'0,"-1"0"0,-7 0 0,-2 0 0,2 0 0,1 0 0,-2 0 0,2 0 0,-5 4 0,1 6 0,11 3 0,2 0 0,11-4 0,6 14 0,0-13 0,-2 14 0,0 2 0,3-4 0,-2 5 0,1 2 0,3 7 0,0-17 0,0 2 0,0 11 0,0-1 0,0 3 0,0-4 0,0-2 0,0-1 0,1-8 0,1 2 0,2 9 0,3-9 0,2 0 0,16 5 0,-3-15 0,1-2 0,-5-3 0,2-1 0,4-3 0,2-1 0,-1-1 0,-2-2 0,0 0 0,11 1 0,-1-2 0,1-5 0,-8 4 0,-12-5 0,11 8 0,-12-6 0,14 7 0,-16-3 0,1-11 0,-1-11 0,-8 6 0,0-1 0,2-9 0,-2 1 0,-3 14 0,0 2 0,0 2 0,-3-15 0,-4 9 0,-4-9 0,-8-2 0,4 20 0,4-11 0,2 0 0,2 11 0,-4-13 0,-1-3 0,-7 4 0,6 3 0,0 1 0,-3 1 0,4 4 0,4 0 0,0-10 0,2 5 0,6-11 0,0 15 0,0-8 0,0-3 0,0 5 0,-4-13 0,0 19 0,-7-3 0,-10 11 0,-2 3 0,7-3 0,-4 3 0,0 0 0</inkml:trace>
  <inkml:trace contextRef="#ctx0" brushRef="#br0" timeOffset="178106">14861 10021 24575,'-31'10'0,"0"0"0,0 1 0,0-1 0,-2 2 0,1 0 0,2-3 0,-5-8 0,4-2 0,9 0 0,1 2 0,-2 1 0,1 0 0,-5 0 0,54 2 0,-3-2 0,6-1 0,4-4 0,-6-1 0,4-3 0,3-1 0,2-2 0,2-1 0,1 0 0,-1 0 0,-1 0-328,-6 2 0,1 0 0,1 0 1,-1-1-1,1 0 0,0 0 1,0 0-1,-1 0 0,0-1 1,0 1-38,0 0 1,-1 0 0,0-1 0,-1 1 0,1-1 0,-1 1 0,1-2 0,0 1 0,1-1 341,1-2 0,3-1 0,2-1 0,0 0 0,0 0 0,-2-1 0,-2 2 0,-2 1 0,-5 2 0,-4 2 23,10-5 0,-2 1 0,-3 1 0,6-3 0,1 0 0,-4 2 0,-9 4 0,-4 1 0,-3 6 0,-11 5 0,-14 15 0,-6-4 0,-6 2 0,-4 4 0,7-4 0,-4 4 0,-3 2 0,-1 1 0,-2 3 0,-2 0 0,1 1 0,-1-1 0,1 0 0,1-1 0,2-2 0,-3 3 0,1-2 0,0 0 0,1 0 0,-1 0 0,0 0 0,-2 1 0,0 2-253,4-4 1,-2 1 0,0 1 0,-2 1 0,0 0 0,0 1 0,0-1 0,0 1 0,0 0 0,1-2 0,1 1 0,1-2 0,2-1 94,-5 5 1,2-2-1,1 0 1,1-1-1,1 0 1,0 0-1,0 0 1,-1 1-223,1 0 1,0 1 0,0-1 0,0 1 0,0 0-1,1-1 1,0 0 0,0 0 379,0 1 0,0-1 0,0 0 0,1 0 0,0 0 0,0 1 0,-1 1-77,2-1 1,-2 3-1,0 0 1,1 1 0,0-1-1,1-1 1,1-1-1,2-3 77,-5 7 0,1-4 0,4 0 0,4 1 844,2 9 0,5 1 1,12-10-845,11-13 0,12-10 0,-10-7 0,3-4 0,4-2 0,3-4 0,4-1 0,1-3 0,3-1 0,1-2 0,1-1 0,1 0 0,0 0 0,0-1 0,0 2 0,-2 0 0,-1 1 0,-2 1 0,-2 3 0,3-1 0,-1 1 0,-2 1 0,0 0 0,-1 0 0,1 1 0,-1 0 0,1-1 0,1 0 0,2-1 0,0-1 0,3-1 0,-8 3 0,1 0 0,1-1 0,1-1 0,1 0 0,1-1 0,0 0 0,1 0 0,0-1 0,1 0 0,0 0 0,0 0 0,1 0 0,-1 0 0,0 1 0,0-1 0,0 0 0,-1 1 0,0 0 0,-1 1 0,-1 0 0,0 1 0,-2 0 0,6-2 0,-2 1 0,0 0 0,-1 0 0,-1 1 0,0 0 0,0 0 0,-1 1 0,1-1 0,0 1 0,0 0 0,1-1 0,0 1 0,2 0 0,0-1 0,1 0 0,-5 3 0,0-1 0,1 1 0,2-1 0,-1 1 0,2-1 0,0 0 0,0 1 0,1-1 0,0 0 0,0 0 0,0 1 0,-1-1 0,1 1 0,0-1 0,-1 1 0,-1 0 0,0-1 0,0 1 0,-2 1 0,0-1 0,-2 0 0,0 1 0,-2 0-136,9-4 0,-3 1 0,-1 0 0,-1 1 0,-2 0 0,0-1 0,0 1 0,0 0 0,0 0 0,0 0 0,2 0 0,1 0 0,1-1 136,-2 2 0,2-1 0,2 0 0,2-1 0,1 0 0,0 0 0,1 1 0,0-1 0,-1 0 0,0 1 0,-1 0 0,-1 0 0,-2 1 0,-2 1 0,-3 0 0,-2 2 0,-3 0 0,-4 2 51,20-6 1,-11 4-1,2 0-51,1-3 0,4-1 0,-7 2 0,-17 7 0,-26 10 0,-17 6 0,-1 1 0,5 1 0,-2 2 0,-3 2 0,-7 2 0,15-9 0,-4 1 0,-3 1 0,-2 1 0,-1 0 0,-2 1 0,-2 1 0,1 0 0,-1 0 0,0 0 0,0 0 0,2 0 0,1-1 0,2 1 0,2-2 0,-3 4 0,1-1 0,2 0 0,2 0 0,-1 0 0,1 0 0,-1 0 0,-1 1 0,-1 0 0,-3 1 20,5-3 0,-2 0 0,0-1 0,-1 2 0,-1-1 0,-1 0 1,0 1-1,-1 0 0,0 0 0,0 1 0,0 0 0,1 0 1,-1 1-1,1 0 0,1 0 0,0 2-20,4-2 0,-1 0 0,0 1 0,1 1 0,-1 0 0,1 0 0,0 1 0,0 0 0,0 0 0,0 0 0,0 1 0,1 0 0,-1-1 0,1 1 0,0-1 0,1 1 0,-1-1 0,1 0-21,-2 2 1,1-1 0,0 0 0,0 0 0,1 0 0,0 0 0,0 1 0,0-1-1,1 0 1,-1 1 0,0 0 0,-1 0 0,1 1 0,-1 0 0,0 0 0,-1 1 20,3-2 0,-1 0 0,0 0 0,-1 2 0,0-1 0,-1 1 0,0 1 0,0-1 0,0 1 0,0 0 0,0 0 0,0-1 0,1 1 0,0-1 0,1 0 0,0 0 0,1-1 0,1-1 0,0 0 0,2-1 0,1-1-194,-6 7 0,1-1 1,2 0-1,0-1 0,2-1 1,0 0-1,1-1 0,0 0 1,1 0-1,-1 0 0,1 0 194,-6 5 0,0 2 0,0-1 0,1 0 0,2-2 0,1-1 0,4-3 0,3-3 1065,-1 12 1,3-6-1066,-11 1 0,12-6 0,30-13 0,17-6 0,-1-6 0,-9-5 0,0-7 0,1-2 0,5 0 16,-5 3 0,3 0 0,2-1 1,1 0-1,3-2 0,0 0 0,3-1 1,0-1-1,1-1-16,-12 6 0,2-2 0,1 0 0,1-1 0,1-1 0,0 0 0,2 0 0,0-1 0,0 0 0,0 0 0,1-1 0,-1 1 0,0 0 0,0 0 0,0 0 0,-1 0 0,-1 1 0,-1 0 0,0 1 0,3-3 0,-1 2 0,-2-1 0,1 0 0,-2 1 0,1 0 0,-1 0 0,1 0 0,-1 0 0,2 0 0,0 0 0,1-1 0,2 1 0,1-1 0,-7 3 0,2 1 0,1-2 0,2 1 0,0-1 0,1 1 0,1-1 0,0 0 0,0 0 0,1 0 0,0 0 0,-1 0 0,1 1 0,-1-1 0,-1 1 0,0 0 0,-1 0 0,-2 1 0,0 0 0,-2 1 0,-1 0 0,-2 1 0,-2 1 0,13-6 0,-4 0 0,-3 2 0,-1 1 0,-2 0 0,1 1 0,1 0 0,2 0 0,2 0 0,5-1 0,1 0 0,2 0 0,-2 1 0,-4 2 0,-4 2 0,-8 3 0,-8 4 2478,-4 6-2478,-17 5 0,-11 6 0,-9 5 0,-7 3 0,-4 3 0,-1 0 0,-1-1 0,4-2 0,3-3 9,3-2 1,2-4 0,0 0 0,0 0 0,-2 0 0,-3 3 0,-5 3-10,15-8 0,-2 1 0,-1 2 0,-2 0 0,-1 1 0,-2 1 0,-1 1 0,0 0 0,-2 2 0,-1-1 0,0 1 0,0 1 0,-2 0 0,1 0 0,-1 0 0,0 0 0,0 0 0,1 0 0,-1 0 0,1-1 0,1 1 0,0-2 0,0 0 0,2 0 0,0-1 0,2-2 0,0 1 0,2-2-202,-7 4 1,0-1-1,2 0 1,1-2-1,1 0 1,0-1-1,0 0 1,1 0-1,0 0 1,-1 0-1,0 0 1,-1 2-1,0-1 1,-2 2-1,-2 1 202,7-4 0,-1 1 0,0 0 0,-1 1 0,0 0 0,-1 0 0,0 1 0,-1 0 0,0 0 0,0 1 0,-1-1 0,0 1 0,0 0 0,0 0 0,0 0 0,0 0 0,0 1 0,-1-1 0,1 0 0,0 0 0,0 0 0,1 0 0,-1 0 0,1 0 0,0-1-17,1 1 0,-1-1 0,0 1 0,0-1 1,0 1-1,-1 0 0,1 0 0,-1 0 1,1 0-1,0 0 0,-1 0 0,1 0 0,0 0 1,0-1-1,0 1 0,1 0 0,0-1 1,0 0-1,0 1 0,1-1 0,0-1 1,1 1-1,0-1 0,0 0 0,1 0 17,-6 4 0,2-1 0,0-1 0,1 0 0,1 0 0,0-1 0,0 0 0,1 0 0,0 0 0,0 1 0,-1-1 0,0 2 0,-1-1 0,-1 2 0,-1 0 0,-1 1-58,7-5 0,-1 2 1,-1 0-1,-1 0 1,-1 2-1,0-1 1,-1 2-1,0-1 0,0 1 1,-1 0-1,0 1 1,0-1-1,0 0 1,0 1-1,0-1 1,1 0-1,0 0 0,0-1 1,1 0-1,1 0 1,0-1-1,1-1 1,1-1-1,2 0 1,0-1-1,2-1 0,0-1 58,-10 8 0,2-3 0,3-1 0,1-1 0,0-1 0,2 0 0,0 0 0,0-1 0,0 2 0,-2 1 199,-3 2 1,-2 4 0,-1 1 0,-1 0 0,0 0 0,3-1 0,3-3-1,4-4 1,5-4 0,6-6-200,1-3 0,22-15 0,14-10 0,11-8 0,4-1 0,-1 1 0,-12 9 0,2 0 0,2-1 0,1 0 0,2-1 0,0-1 0,1 1 0,0-1 0,0 0 0,0 0 0,-1 0 0,-3 2 0,0 0 0,0 0 0,1 0 0,-1-1 0,1 0 0,-1 1 0,1-1 0,1 0 0,-1 0 0,1 1 0,0-1 0,1 0 9,-2 1 1,0 1-1,1-1 1,0 0-1,0 0 1,0 1 0,0-1-1,1 0 1,0 0-1,1 0 1,-1 0 0,2 1-1,0-1 1,0 0-1,1 0-9,-4 3 0,1 0 0,0-1 0,1 0 0,1 1 0,1-1 0,-1 0 0,1 0 0,0 1 0,1-1 0,-1 0 0,0 1 0,0 0 0,-1 0 0,0 0 0,0 1 0,-1 0 0,-1 0 0,-1 1 0,-1 0 0,6-3 0,-1 2 0,-2-1 0,-1 2 0,-1 0 0,1 0 0,-1 0 0,0 1 0,1-1 0,0-1 0,2 1 0,0-1 0,3-1 0,-6 3 0,1-1 0,2-1 0,0 0 0,2-1 0,0 0 0,1 0 0,0 0 0,0 0 0,0 0 0,0 0 0,0 0 0,0 1 0,-2 0 0,0 0 0,-1 1 0,-1 1 0,-2 0 0,-1 1 0,-2 1-119,10-3 0,-3 2 1,-2 0-1,-1 1 1,-1 1-1,-1 0 1,1 0-1,0 1 1,1-1 118,2 0 0,1-1 0,2 1 0,-1 0 0,-1 0 0,0 1 0,-2 1 0,-2 0 0,-3 2 464,8-1 0,-5 1 1,-1 2-1,0 1-464,8-2 0,0 1 0,-9 4 3255,-4 12-3255,-34 2 0,-10 3 0,0-1 0,-5 0 0,-5 4 0,8-6 0,-4 3 0,-3 1 0,-2 1 0,-2 1 0,-1 1 0,0 0 0,0-1 0,1 0 0,1 0 0,3-2 0,-1-1 0,1 1 0,-1-1 0,1 1 0,0-1 0,-1 1 0,0 0 0,-1 0 0,-1 1-167,2 0 0,-2 0 1,0 1-1,-1 0 0,0 0 1,0 0-1,0 0 0,0 1 1,0-1-1,0 1 0,1-1 1,1 0 166,0 0 0,0 1 0,0-1 0,1 0 0,1 1 0,-1-1 0,0 0 0,0 0 0,0 1 0,-1-1 0,0 0-183,1 0 1,-2 0 0,1 0-1,-2 1 1,1-1 0,-1 0 0,1 0-1,0 0 1,1 0 0,1-1-1,0 0 1,2 0 182,-4 2 0,1 0 0,2 0 0,0-1 0,1 0 0,-1 0 0,0 1 0,-2-1 0,0 0 0,-6 2 0,-2 0 0,-1 1 0,1 0 0,3-2 0,4-1 0,7-4 0,9-3 0,10-4 0,20-3 0,9-6 0,-1-13 0,10-11 0,-20 16 0,3-2 0,2 0 0,2-2 0,3-1 0,1-1 0,3-1 0,1-1 0,1-1 0,3-1 0,0 0 0,2-1 0,1-1 0,1 0 0,1 0 0,0-1 0,1 0 0,0-1 0,1 1 0,0-1 0,0 0 0,0 0 0,0 1 0,0-1 0,-1 1 0,-1 0 0,0 1 0,-1 0 0,-1 0 0,-1 1 0,-1 1 0,-1 1 0,-2 0 0,4-2 0,-1 0 0,-1 1 0,-1 0 0,-1 1 0,0 0 0,-1 0 0,0 0 0,-1 1 0,1-1 0,-1 1 0,1-1 0,0 1 0,1-1 0,0 0 0,1 0 0,1 0 0,1-1 0,1 0 0,2 0 0,1-1 0,2-1 0,1 0 0,-15 8 0,0-1 0,1 1 0,1-1 0,0 0 0,1-1 0,0 0 0,1 0 0,1 0 0,0 0 0,1-1 0,0 1 0,1-1 0,0 0 0,1-1 0,0 1 0,0-1 0,1 0 0,1 1 0,-1-1 0,1-1 0,1 1 0,-1 0 0,1-1 0,0 1 0,1-1 0,-1 1 0,1-1 0,0 0 0,0 1 0,1-1 0,-1 0 0,1 0 0,0 1 0,-1-1 0,1 0 0,0 1 0,0-1 0,-1 0 0,1 1 0,0-1 0,-1 1 0,1 0 0,-1 0 0,1-1 0,-1 1 0,0 1 0,0-1 0,-1 0 0,1 1 0,-1 0 0,0 0 0,-1 0 0,0 0 0,0 1 0,0-1 0,-1 1 0,0 0 0,-1 1 0,0 0 0,0-1 0,-1 2 0,0-1 0,-1 1 0,-1 0 0,0 0 0,0 1 0,-1 0 0,-1 0 0,13-4 0,-2 0 0,0 1 0,-1 0 0,0 1 0,-2 0 0,1 1 0,-2 0 0,0 1 0,0-1 0,-1 1 0,0 0 0,-1 1 0,0 0 0,1 0 0,-1 0 0,-1 0 0,1 0 0,0 0 0,0 1 0,0-1 0,1 0 0,-1 1 0,1-1 0,0 0 0,1 0 0,0 0 0,1-1 0,0 1 0,1-1 0,0 0 0,2-1 0,-7 3 0,2-1 0,0-1 0,0 1 0,2-1 0,-1 0 0,2 0 0,0 0 0,0 0 0,1-1 0,0 1 0,0-1 0,1 1 0,0-1 0,0 0 0,0 0 0,0 0 0,1 0 0,-1 1 0,1-1 0,-1 0 0,1 1 0,-1-1 0,0 1 0,0-1 0,0 1 0,-1 0 0,0 0 0,0 0 0,-1 1 0,0 0 0,-1 0 0,0 0 0,0 0 0,-2 1 0,0 0 0,0 1 0,-1-1 0,-2 1 0,1 1 0,-2-1 0,-1 2 0,0-1 0,-2 1 0,0 1 0,-2 0 0,21-4 0,-3 1 0,-1 1 0,-3 1 0,-1 0 0,-1 2 0,-2 0 0,-1 1 0,-1 1 0,-2 0 0,0 1 0,-2 1 0,0 1-211,14 0 1,1 1 0,-2 1 0,-7 3 0,-8 4 0,-14 7 210,-13-5 0,-5 3 0,-6 3 0,-5 2 0,-3 2 0,-5 1 0,-3 2 0,-3 2 0,-1 0 0,-3 1 0,0 1 0,-2 0 0,1 1 0,0-1 0,0-1 0,2 1 0,2-2 0,3-1 0,2-1 0,0 2 0,1-1 0,1-1 0,0 1 0,0-1 0,1 0 0,0 0 0,0 0 0,0 0 0,-1 1 0,0 0 0,0 1 0,-1 0 0,-1 1 0,0 1 0,-2 1 0,6-7 0,0 1 0,-1 0 0,-1 1 0,0 0 0,0 1 0,-1 0 0,0 0 0,0 1 0,-1 0 0,1 0 0,-2 0 0,1 1 0,0 0 0,-1 0 0,1 0 0,-1 0 0,0 1 0,0 0 0,1 0 0,-1 0 0,0 0 0,1 0 0,0 0 0,-1 0 0,1 1 0,1-1 0,-1 0 0,3-2 0,1 0 0,-1 0 0,0 0 0,0 1 0,1-1 0,0 1 0,-1 0 0,1 0 0,-1 0 0,1 0 0,0 0 0,-1 1 0,1-1 0,0 1 0,-1 0 0,1-1 0,0 1 0,-1 0 0,0 0 0,1 0 0,-1 0 0,0 0 0,0 1 0,0-1 0,0 0 0,0 0 0,-1 0 0,1 1 0,-1-1 0,0 0 0,0 1 0,0-1 0,1-2 0,0 0 0,0 0 0,0 1 0,0-1 0,-1 1 0,0-1 0,1 1 0,-1 0 0,-1 0 0,1 0 0,0 0 0,-1 0 0,1 0 0,-1 0 0,1 0 0,-1 1 0,0-1 0,1 0 0,-1 0 0,0 0 0,0 0 0,1 0 0,-1 1 0,0-1 0,1-1 0,-1 1 0,1 0 0,-1 0 0,1 0 0,0-1 0,0 1 0,0-1 0,0 0 0,1 0 0,-1 0 0,1 0 0,0 0 0,0-1 0,-2 4 0,0-1 0,1 0 0,0 0 0,0-1 0,1 1 0,-1-1 0,1 1 0,0-1 0,0 0 0,1 0 0,-1 0 0,0 0 0,1 0 0,-1 0 0,0 0 0,0 0 0,1-1 0,-1 1 0,0 0 0,-1 0 0,1-1 0,-1 1 0,0-1 0,0 1 0,-1 0 0,1-1 0,-2 1 0,1 0 0,-1-1 0,-1 1 0,0 0 0,3-3 0,-2 1 0,0 0 0,-1 1 0,0 0 0,-1 0 0,-1 0 0,0 1 0,0 0 0,-1 0 0,0 0 0,0 0 0,-1 1 0,0-1 0,0 0 0,0 0 0,0 1 0,0-2 0,0 1 0,0 0 0,1-1 0,-1 0 0,1 0 0,0-1 0,0 0 0,1-1 0,0 0 0,0-1 0,2 0 0,-1-1 0,1-1 0,1 0 0,1-1 0,0-1 0,1 0 0,1-1 0,1-2 0,1 0 0,1-1 0,0-1-86,-16 12 1,3-3 0,3-4 0,2-2-1,2-2 1,-1 0 0,-1 1 0,-2 1-1,-3 3 86,5-3 0,-2 4 0,-2 2 0,-1 1 0,-2 2 0,-1 0 0,1 1 0,-1-2 0,1-1 0,1-2 0,2-2 0,1-4 0,3-4 0,3-4 0,3-5 0,4-6 0,-8-16 0,8-13 0,5-9 0,4-2 0,1 1 0,3 11 0,2 0 0,2 0 0,1-2 0,2-2 0,3-3 0,1-3 0,-1 14 0,2-2 0,1-1 0,1-2 0,1-2 0,1-1 0,1-1 0,0-1 0,1 0 0,1-2 0,0 1 0,1-1 0,-1 0 0,1 1 0,-1-1 0,1 1 0,-1 1 0,-1 1 0,0 0 0,-1 2 0,0 1 0,-1 2 0,1-6 0,0 1 0,-1 1 0,-1 2 0,0 1 0,0 0 0,-1 0 0,2 0 0,0 0 0,0-1 0,2-1 0,1-2 0,1-1 15,-2 8 1,1-2 0,0 0-1,2-1 1,0-1 0,1-1-1,1 0 1,0 0 0,0-1-1,1 0 1,0-1 0,0 1-1,1 0 1,-1 0 0,0 0-1,0 0 1,-1 1 0,0 1 0,0 0-1,-1 1 1,-1 0 0,-1 2-1,0 1 1,-1 1-16,5-11 0,-2 1 0,0 1 0,-1 1 0,0 2 0,-2 0 0,1 1 0,-1 0 0,0 1 0,1-1 0,0 0 0,1-3 0,2 1 0,-1 0 0,0 0 0,-1 1 0,0 0 0,0-1 0,-2 0 0,-1 0 0,1 0 0,0-3 0,1-2 0,-2 1 0,0 1 0,-3 1 0,-4 4 0,-4 4 0,-5 5 375,-12-2 1,-10 7 0,-1 1-376,1-7 0,-2-1 0,-3 2 0,-8 9 0,13 12 0,-4 3 0,-3 4 0,-3 2 0,-2 3 0,-1 1 0,-1 2 0,-1 0 0,0 1 0,2-1 0,0-1 0,2-1 0,3-3 99,-4 1 0,3-2 1,1 0-1,0 0 1,1 0-1,-1 0 1,-1 1-1,-2 2 1,-3 1-100,10-2 0,-2 1 0,-2 1 0,-1 1 0,-2 1 0,0 0 0,-1 1 0,-1 0 0,1 1 0,-1-1 0,0 1 0,1-1 0,1 0 0,1 0 0,1-1 0,1 0 0,2-1 0,2-1 0,2-1 32,-12 4 1,4-1-1,3-1 1,1-1 0,0 0-1,0 1 1,-2 2-33,1-1 0,-2 2 0,-1 1 0,0 1 0,0-1 0,1 0 0,2-2 0,3-2 0,4-2 0,-11 3 0,5-3 0,9-11 451,5-20 1,14-11-452,10 17 0,5-3 0,5-2 0,5-1 0,4-3 0,2 0 0,3-1 0,2-2 0,1 0 0,0 0 0,0 0 0,0 0 0,-3 1 0,-1 0 0,-4 1-119,1-1 1,-2 1 0,-1 0 0,-1 0 0,0 0 0,0-1 0,1 1 0,-1-1 0,2-1 0,2 0 0,0-1 0,3-2 0,2-1 118,-11 12 0,0-1 0,2-1 0,1 0 0,0-1 0,2 0 0,0-1 0,1 0 0,1-1 0,0 0 0,1-1 0,0 0 0,1 0 0,0 0 0,1-1 0,0 0 0,-1 1 0,1-1 0,0 0 0,0 0 0,0 0 0,0 0 0,0 0 0,-1 1 0,0-1 0,0 1 0,-1 0 0,0 1 0,-1-1 0,-1 2 0,0-1 0,-1 1 0,-1 1 0,-1 0 0,-1 1 0,0 0-50,8-9 1,-2 2-1,0 0 1,-2 1 0,-1 1-1,0 0 1,-2 0 0,1 1-1,-1 0 1,-1-1 0,1 1-1,0 0 1,0 0 0,1-1-1,0 0 1,1-1 0,1 0 49,-1 2 0,1-1 0,1 0 0,1 0 0,1-1 0,0 0 0,1 0 0,0-1 0,0 1 0,0 0 0,-1-1 0,0 1 0,-2 0 0,0 1 0,-2-1 0,-1 1 0,-2 1 0,-1 0 0,-3 0 0,-2 1 0,-3 1 76,5-12 0,-2-1 0,-2 0 0,-4 2 0,-4 1 0,-3 3 0,-5 2 0,-5 5-76,-10 1 0,-6 4 0,-7 5 0,-4 1 0,-3 0 0,9 4 0,-3 0 0,-4 1 0,-2 0 0,-3 1 0,0 0 0,-2 1 0,0 1 0,0 1 0,1 0 0,2 1 0,1 1 0,2 1-126,-3 1 1,2 2 0,1 1 0,2 1-1,-1 1 1,0 0 0,-2 1 0,-1 1-1,-3-1 126,9-2 0,-3 1 0,-1-1 0,-1 1 0,-2 0 0,0 0 0,-1 1 0,0-1 0,-1 1 0,1 1 0,1-1 0,0 1 0,1 0 0,2 0 0,1 0 0,2 1 0,2 0 114,-6 4 0,3 1 1,3 0-1,1 1 1,1 0-1,0 0 1,-2 0-1,-1-1 1,-4 0-115,4-3 0,-2 0 0,-2 0 0,-1-1 0,-1 1 0,0-1 0,-1 0 0,0 1 0,0-1 0,1 0 0,1 0 0,2 0 0,1 0 0,2 0 0,-7 4 0,3-1 0,2 1 0,1 0 0,1-1 0,-1 0 0,-2 0 0,-1-2 0,1-1 0,-2-1 0,-3 0 0,0 0 0,0-1 0,1 0 0,2-1 0,3-1 0,4-1 0,4-1 1411,-13 3 0,8-8-1411,1-16 0,13-9 0,22 8 0,12-5 0,8-3 0,5-1 0,3-2 0,0 0 0,-4 2 0,-5 2 257,-1-2 0,-5 2 0,0 0 0,2-1 0,5-4-257,-6 8 0,3-2 0,2-2 0,3-2 0,1-1 0,0 0 0,1-1 0,-1 1 0,-1 1 0,-1 1 0,-3 3 0,-3 1 0,-4 3 0,7-6 0,-2 5 0,-7 0 0,-9-3 0,-11-7 0,-12-4 0,-6 0 0,-4 4 0,-1 8 0,-1 10 0,-3 8 0,-3 5 0,-6 0 0,14 1 0,-3 1 0,-3 0 0,-2 2 0,-1 0 0,-1 1 0,-1 1 0,0-1 0,1 1 0,2 0 0,1 0 0,3-1 0,-7 3 0,1-1 0,2 1 0,1 0 0,1 0 0,0 1 0,0 0 0,-2 1 0,0 0 0,1 1 0,1 0 0,2-1 0,1 0 0,0 1 0,0 0 0,0 0 0,1 0 0</inkml:trace>
  <inkml:trace contextRef="#ctx0" brushRef="#br0" timeOffset="184492">9617 6918 24575,'12'0'0,"0"0"0,19 0 0,12 0 0,-15 0 0,3 0 0,4 0 0,2 0 0,0 0 0,0 0 0,-2 0-547,2 0 1,-1 0 0,1 0 0,-1 0 0,1 0 0,0 0 77,-1 0 1,1 0 0,0 0 0,0 0 0,0 0 0,-1 0 0,-3 0-149,3 0 1,-2 0 0,-1 0 0,-1 0 0,1 0 470,1 0 1,0 0 0,0 0 0,-2 0-1,-1 0 146,6 0 0,-2 0 0,5 0 0,-7 0 1,6-1 0,2 1-1,-2 0 1,-3 0 0,-8 1-1,-2 1 0,-2 0 0,6 1 0,2-1 0,0 3 0,-4 1 0,0 2 0,-3-1 0,2 2 0,1 0 0,-1-2 0,3 2 0,1-1 0,-3-2 0,7-1 0,-1-1 0,-1 3 0,3 2 0,-1-1 0,1-1 0,0 0 0,-1 0 1092,-4 0 0,-2 1 0,4 3-1067,-5 2 1,4 4 0,1 1 0,1 2 0,0 0 0,-1-1-32,-2 0 0,-1 0 0,1 1 0,-1 0 0,2 0 0,2 2 6,-5-4 0,2 0 0,1 2 0,0-1 0,1 1 0,0 0 0,0 0 0,-2-1 0,-1-1-286,1 2 1,-1 0 0,-1 0 0,0-1 0,0 0-1,0-1 1,1-1 285,-1-2 0,0-1 0,1 0 0,-1-1 0,1 0 0,0 1 0,1 0 0,-2 1 0,1 0 0,0 1 0,0 0 0,1 0 0,-2 0 0,0-1 0,-1-1 0,6 2 0,-3-1 0,-1-1 0,4 1 0,4 4 0,-13-6 0,2 1 0,3 1 0,1 2 0,2 0 0,1 1 0,0 1 0,1-1 0,0 1 0,-1-1 0,0 0 0,-2-1 0,-1-1 0,-1-1 0,-3-2-469,9 4 1,-3-2 0,-3-2 0,1-1 0,-1 1 0,2 1 0,3 3 426,-7-4 1,2 2-1,0 1 1,1 0-1,1 1 1,1 0 0,0 1-1,0 0 1,1-1-1,-1 0 1,0 0 0,0 0-1,0-2 42,1 1 0,1 0 0,1 0 0,0-1 0,0 0 0,0 0 0,0 0 0,-2-1 0,0 0 0,-2 0 0,-1 0 0,-3-1-154,9 4 0,-6-2 0,-1 0 0,0 1 0,3 0 0,4 1 154,-9-4 0,3 1 0,3 1 0,1 1 0,2 0 0,2 1 0,-1 0 0,1-1 0,0 1 0,-2-1 0,-1-1 0,-2-1 0,-3-1 0,-3-1 0,-3-3-103,11 5 0,-7-4 0,0 0 0,4 2 103,-4-1 0,5 3 0,1 0 0,2 1 0,0 0 0,-1-1 0,-1 0 0,-3-3 0,5 1 0,-1-2 0,-1-1 0,-3-1 0,-1 0 745,0 2 1,-2-1 0,5-1-746,-7-4 0,3 1 0,4-1 0,1-1 0,1 1 0,-1-1 0,-1-1 0,-3 0 0,7 0 0,-1-2 0,-2-1 0,1 1 0,0-1 519,-4 1 0,0 1 1,0-1-1,0 0 0,1 0 1,0-1-520,3 0 0,1 0 0,2-1 0,-3 0 0,-2-2 0,-4 0 0,-2-2 0,-4-2 0,4-1 0,-1 2 0,4-2 0,3 0 0,1-1 0,1 0 0,-1-1 0,-1 1 0,1-3 0,1 0 0,-1 0 0,0 0 0,-1 0 0,0 1 0,-2 1 0,-1 1 0,-1 0 0,1 0 0,-1 0 0,1 1 389,5-1 1,2-2-1,0 2 1,-6 2-1,-6 3-389,9 5 1638,-12-2 0,-1 1-564,-4 3-436,6 8-638,-8 4 0,-1 4 0,0 1 0,0 2 0,6 4 0,3 2 0,-1 0 0,-1 1 0,0 0 304,-6-6 1,2 2 0,1 1-1,2 1-304,1 2 0,3 1 0,0 2 0,0-2 0,-3-2-438,0 2 1,-1-2-1,3 3 438,-4-8 0,3 4 0,1 1 0,2 1 0,-2-2 0,-2-3 0,-4-3 0,6 7 0,-2-2 0,-3-5 0,2 2 0,1 0 0,-5 0 0,-3 0 0,-2 0 0,-2 1 0,-1 2 0,0 2 0,-2 0 0,0-2 0,0 0 0,-6 3 0,-4 1 0,-6 3 0,-2 3 0,-2 1 0,-1 0 0,1-1-469,1-4 1,0-1 0,-1 0 0,0 0 0,-1 1 0,0 1 0,-1 1 180,1-4 1,0 0 0,-1 0 0,0 1 0,0 0 0,-2 2 0,1 0 0,-1 1 0,0 2 0,-1 1 114,5-9 1,-1 2-1,0 1 1,0 0-1,-1 1 1,0 1-1,0 1 1,0 0-1,-1 1 1,0-1-1,1 1 1,-1 0 0,0 1-1,0-2 1,1 1-1,-1 0 1,1-1-1,0-1 1,0 0 122,0 1 1,-1-1 0,2 0 0,-1-2 0,1 1 0,0-1 0,-1 0 0,1 1 0,0-1 0,-1 1 0,0 1-1,0 1 1,-1 1 0,-1 1 0,0 2 0,0 1 0,-2 2-9,7-14 1,0 1 0,-1 1-1,0 1 1,-1 0-1,0 1 1,0 1 0,0 1-1,-1 0 1,0 1 0,0 0-1,0 1 1,-1 0 0,0 1-1,0 0 1,0 1 0,0 0-1,-1 0 1,1 1 0,-1-1-1,0 1 1,1 0 0,-1 0-1,0 1 1,0-1 0,0 0-1,0 0 1,1 1 0,-1-1-1,0 0 1,1-1 0,-1 1-1,1-1 1,0 0 0,0 0-1,0-1 1,0 0 0,1-1-1,0 0 1,0 0 0,0-2-1,0 1 1,1-2 0,1 0-1,-1 0 58,-2 6 0,-1-1 0,2 0 0,-1-2 0,1 1 0,0-2 0,1 0 0,0 0 0,-1 0 0,1-1 0,1 0 0,-1-1 0,0 1 0,0-1 0,1 1 0,-1-1 0,0 1 0,0 0 0,1 0 0,-2 0 0,1 1 0,0 0 0,-1 1 0,0 0 0,0 1 0,-1 0 0,0 1 0,0 1-37,2-7 1,1 1 0,-1 0 0,0 1 0,-1 0 0,1 1 0,-1 0 0,0 1 0,-1-1 0,1 2 0,0-1 0,-1 1 0,0 1-1,0-1 1,0 1 0,0 0 0,0 0 0,-1 0 0,1 0 0,0 0 0,-1 0 0,1 1 0,0-1 0,-1 0 0,1 0 0,0 0 0,0 0-1,0 0 1,0-1 0,0 1 0,0-2 0,1 1 0,-1 0 0,1-1 0,0-1 0,0 0 0,0 0 0,1-1 0,-1 0 0,1-1 0,1 0-1,-1-1 1,1 0 0,0-2 0,1 1 36,-5 10 0,0-1 0,0-1 0,1 0 0,0-1 0,1-1 0,0 0 0,0-1 0,0 0 0,0-1 0,1 0 0,0-1 0,0 0 0,0 0 0,0 0 0,1 0 0,-1-1 0,0 1 0,0-1 0,0 1 0,0-1 0,0 1 0,-1 4 0,-1-1 0,0 1 0,1-1 0,-1 0 0,1 0 0,-1 0 0,1 0 0,-1-1 0,1 0 0,0 0 0,0-1 0,1 0 0,-1 0 0,1-1 0,0 0 0,0-1 0,0-1 0,-2 6 0,0 0 0,0-1 0,0-1 0,1 0 0,0 0 0,0-2 0,0 0 0,1 0 0,0-2 0,0 0 0,0-1 222,-4 9 0,1-2 0,0 0 0,0-2 0,1-2 0,1-2 0,1-1-222,-2 2 0,1-2 0,1-2 0,-2-2 889,-6 10 1,-2-2 0,3-13-890,-2-16 0,4-11 0,-5-5 0,3 0 0,-4-4 0,-3-2 0,-2-1 0,-1 0 0,2 1 142,-1 2 0,2 0 1,0 0-1,-3 1 0,-3-2 1,-5-1-143,14 7 0,-1-1 0,-2 0 0,-2-1 0,-2-1 0,-1 1 0,-1-1 0,-1-1 0,-1 1 0,-1-1 0,0 1 0,-1-1 0,0 0 0,0 1 0,-1-1 0,1 1 0,0 0 0,1 1 0,0 0 0,0 0 0,3 2 0,1 0 0,0 0 0,-1 0 0,1 1 0,0 0 0,0 0 0,0 1 0,-1-1 0,1 0 0,-1 1 0,0-1 0,-1 1 0,0-1 0,0 0 0,-1 0 0,-1 0 0,-1 0 0,0-1 0,-1 0 0,0 0 0,-2 0 0,11 2 0,0 0 0,-2 0 0,0 0 0,-1-1 0,0 1 0,-1-1 0,0 0 0,-1 0 0,0 0 0,-1 0 0,0-1 0,-1 1 0,0-1 0,0 0 0,-1 1 0,1-1 0,-1 0 0,0 0 0,0 0 0,0 0 0,-1 0 0,1 1 0,0-1 0,0 0 0,0 0 0,0 0 0,0 1 0,1-1 0,0 1 0,0-1 0,0 1 0,1 0 0,0 0 0,0 0 0,1 0 0,1 1 0,0-1 0,0 1 0,1 0 0,1 0 0,0 1 0,2 0-106,-11-3 1,2 1 0,1 0 0,1 1 0,1-1 0,0 2 0,1-1 0,1 1 0,0-1-1,0 1 1,0 0 0,1 0 0,0 0 0,-1 0 0,0 0 0,0 0 0,0-1 0,-1 0 0,0 0-1,-1 0 1,-1-1 0,-1 0 0,-1 0 0,-1-1 105,9 3 0,-1-1 0,0 0 0,-2-1 0,1 1 0,-2-1 0,0 1 0,0-1 0,-1-1 0,-1 1 0,1 0 0,-2-1 0,1 0 0,-1 1 0,0-1 0,0 0 0,0 0 0,0 0 0,-1-1 0,1 1 0,-1 0 0,1-1 0,0 1 0,0 0 0,0-1 0,0 1 0,1 0 0,-1-1 0,2 1 0,-1 0 0,1 0 0,1 0 0,0 0 0,1 0 0,0 0 0,1 0 0,0 1 0,1-1 0,1 1 0,1 0 0,1 0 0,1 0-113,-13-5 1,2 1 0,1 0-1,2 1 1,1-1 0,1 1 0,0 0-1,1-1 1,1 1 0,0 0 0,1 0-1,-1-1 1,1 1 0,-1 0 0,-1-1-1,0 0 1,0 1 0,-2-1 0,0-1 112,2 2 0,0 0 0,-1 0 0,0 0 0,0-1 0,-1 1 0,-1-1 0,1 1 0,-1-1 0,0 0 0,1 1 0,-1-1 0,0 0 0,1 0 0,-1 0 0,1 0 0,1 0 0,0 0 0,0 0 0,1 0 0,1 1 0,0-1 0,1 0 0,1 1-1,-6-4 1,1 1 0,1 0 0,0 0-1,0 0 1,1-1 0,1 1 0,0 0-1,0 0 1,2 0 0,0 0 0,0-1-1,2 1 1,0 0 0,1-1 0,1 1 0,-9-7 0,2 0 0,1 0 0,1 0 0,2 0 0,1 0 0,1 1 0,2-1 0,1 1 0,-1-3 0,3 2 0,1 0 0,1-1 0,0-2 0,-2-1 0,2 2 0,-2-2 0,0-2 0,-1-2 0,0 1 0,0-1 0,1 0 0,0 2 0,2 1 0,2 2 72,-5-7 0,4 2 0,0 1 0,0 0 0,-3-2-72,3 6 0,-2-1 0,-1-1 0,0-1 0,-1 1 0,1 1 0,1 1 0,1 2 0,-1-2 0,2 3 0,0 1 0,-1 0 0,-2-1 0,-3 0 0,-2-1 0,-1 1 0,-1-1 0,1 1 0,2 1 0,1 0 0,2 1 0,0 0 0,0 0 0,-3-3 0,1 2 0,-2-1 0,-1-2 0,-1-1 0,0 1 0,1 0 0,3 2 0,2 2 0,-3-3 0,3 2 0,1 1 0,-1-4 0,1 2 0,-2-2 0,0-1 0,1 0 0,2 1 0,4 1 620,1-5 1,5 2-1,0 0-620,0 1 0,0-1 0,4 0 0,4-3 0,4-1 0,4 3 0,5 4 0,5 1 1058,0-8 0,3-3 0,1 3-1058,2 8 0,0 3 0,1-2 0,-4 2 0,1-1 0,0-1 0,-2-2 279,2-5 0,-1-2 0,-1-1 0,-1 1-279,-1 6 0,0 0 0,-2-1 0,1-1 0,-3 1 0,-1-1 0,0-2 0,0 0 0,1-2 0,0 3 0,-1-1 0,1-1 0,1-1 0,-1 0 0,0-1 0,0 1 0,0-2 0,0 0 0,0-1 0,-1 1 0,1-1 0,1 0 0,0 0 0,1 2 0,-1 1 0,0 0 0,1-1 0,1 0 0,0 0 0,2-1 0,0-1 0,-2 4 0,1-1 0,1-1 0,1-1 0,1 0 0,0-1 0,-1 1 0,1 0 0,0 2 0,-1 0 0,-1 3 0,0 1 0,5-7 0,-2 4 0,0 2 0,0-1 0,2 0 0,1-3 0,-4 5 0,1-1 0,2-2 0,0-1 0,1 0 0,0-1 0,0 1 0,0 1 0,-2 2 0,0 1 0,-2 3 165,6-6 1,-2 4-1,-1 2 1,0-1-1,1 0-165,-2 1 0,1 0 0,0 0 0,1 0 0,-1 0 0,0 1 0,1-2 0,0 3 0,0-1 0,1-2 0,1-2 0,-6 4 0,0-1 0,0-2 0,1 0 0,0-2 0,1 0 0,1-1 0,1 0 0,0 0 0,-2 4 0,1 0 0,1-1 0,0-1 0,1 0 0,1 0 0,0-1 0,0 0 0,0 0 0,0 1 0,0-1 0,-1 0 0,0 1 0,-1 1-273,1-3 0,0 0 0,0 0 0,0 1 0,-1-1 0,0 1 0,0 0 0,0-1 0,1 1 0,0-1 0,0 1 0,0-1 273,1 1 0,0-2 0,1 1 0,1-1 0,-1 0 0,1 0 0,0 0 0,-1 1 0,0 0 0,-1 1 0,-2 2 0,0 1 0,-2 2-160,7-8 1,-3 4 0,-1 2-1,-1 1 1,1-3 0,1-3 159,-5 5 0,0-2 0,1-1 0,1-2 0,-1 0 0,1 0 0,0-1 0,-1 0 0,0 1 0,0 0 0,-1 2 0,0-2 0,1 1 0,-1 0 0,-1 1 0,1 0 0,-1 0 0,0-1 0,1 0 0,0 0-125,0-1 1,0 0 0,1-1 0,0 0 0,0-1 0,0 1 0,-1 1-1,0 0 1,-1 1 0,0 2 124,4-8 0,0 1 0,0 1 0,-2 2 0,-1 2 0,-2 4 0,0-1 0,-3 3 0,3 2 600,7-3 1,3 1 0,-1 0-601,-6 4 0,-2 1 0,3 0 1092,5-1 0,2 1 0,-2 0-705,1-8 1,-2 3-388,-5 11 0,-1-1 880,-4-4 1,-2 2-881,-3 6 819,0-10 0,-7 15 0,0-2 0</inkml:trace>
  <inkml:trace contextRef="#ctx0" brushRef="#br0" timeOffset="185257">7960 10702 24575,'32'-19'0,"0"0"0,0-1 0,0 1 0,1 0 0,-1 0 0,-7 4 0,0 0 0,2-1 0,1-1 0,2-1 0,-1 0 0,2-1 0,1 0 0,1 0 0,0-1 0,1 0 0,1 0 0,0 0 0,0-1 0,2 1 0,-1-1-113,-8 6 0,1 0 0,0-1 0,1 0 0,0 0 0,1 0 0,1 0 0,0-1 0,0 0 0,1 1 0,0-1 0,0 0 0,1 0 0,0-1 0,0 1 0,1 0 0,-1 0 0,1-1 0,-1 1 0,1-1 0,-1 1 0,1 0 0,-1-1 0,0 1 0,0 0 0,0 0 0,0-1 0,-1 1 0,0 0 0,-1 1 0,1-1 0,-1 0 0,0 0 0,1 0 0,-1 0 0,0 1 0,1-1 0,-1 0 0,0 0 0,0 0 0,0 0 0,1 0 0,-1 0 0,0 0 0,0 1 0,1-1 0,-1 0 0,0 0 0,1 0 0,-1 0 0,1 0 0,-1 1 0,1-1 0,0 0 0,-1 0 0,1 1 0,0-1 0,0 0 3,0 1 1,1-1 0,0 0 0,1 0-1,-1 0 1,1-1 0,1 1 0,-1-1-1,1 1 1,-1 0 0,1-1 0,0 1 0,-1-1-1,1 1 1,-1 0 0,1 0 0,-1 0-1,-1 0 1,1 1 0,-1-1 0,-1 1 0,1 0-1,-2 0 1,0 1 0,0 0 0,-2 0-1,0 0 1,0 1 0,-2 0 0,0 1-126,11-6 1,-2 1 0,0 1 0,-2 0 0,-1 1 0,0 1 0,-2-1 0,0 1 0,0 0 0,-1 0 0,0 0 0,-1-1 0,1 0 0,-1 0 166,3-2 0,0-1 0,1 0 1,-1-1-1,0 1 0,-1-1 0,-1 1 1,-1 0-1,-2 2 0,-2 0 0,-2 2 1,-3 1 67,14-9 0,-7 4 0,-3-1 0,-3-2 0,-3-1 0,-12 9 0,-22 12 0,-5 1 0,-3 2 0,0 6 0,-1 3 541,-3 3 0,2 1 1,7-4-1,4 2 1,-3 11-1</inkml:trace>
  <inkml:trace contextRef="#ctx0" brushRef="#br0" timeOffset="186007">7981 13030 24575,'30'-20'0,"0"-1"0,0 0 0,-1 1 0,1-1 0,0 1 0,0-1 0,-1 0 0,1 1 0,0-1 0,0 0 0,0 1 0,-1-1 0,1 1 0,0-1 0,0 0 0,-1 1 0,1-1 0,-2 3 0,0 0 0,0-1 0,1 1 0,0-1 0,1 0 0,0 0 0,0 0 0,0 0 0,1 0 0,0-1 0,0 1 0,0-1 0,0 1 0,1-1 0,-1 1 0,1-1 0,-1 1 0,1-1 0,-1 0 0,1 0 0,-1 1 0,0-1 0,0 0 0,0 1 0,0-1-127,0 0 1,0 1 0,-1-1 0,1 0 0,-1 1 0,0-1 0,-1 1 0,1-1 0,0 1 0,0-1 0,0 0 0,0 1 0,0-1 0,0 0 0,0 0 0,1 0 0,0 0 0,1-1 0,-1 1 0,2-1 0,-1 0 0,1 0 0,1 0 0,0-1 0,1 1 0,0-1 51,-7 4 1,1 1-1,0-1 1,1-1-1,1 1 1,0-1-1,1 0 1,0-1-1,0 1 1,1-1-1,1 0 1,0 0-1,0-1 1,0 1-1,1-1 1,-1 1 0,1-1-1,0 0 1,1 0-1,-1 1 1,0-1-1,0 0 1,0 1-1,0-1 1,0 1-1,0-1 1,-1 1-1,0 0 1,0 0-1,-1 1 1,0-1-1,0 1 1,-1 0 0,0 1-1,-1-1 1,0 1-1,-1 1 1,-1-1-1,0 2 1,-1-1-1,-1 1 1,-1 1-1,0 0 1,-1 0-119,12-7 0,-3 2 0,0 0 1,-3 2-1,0 0 0,-2 1 0,0 0 1,-1 1-1,-1-1 0,1 1 0,0 0 1,0-1-1,1 0 0,1 0 0,1-1 1,1-1-1,2-1 80,-6 3 0,1 0 0,1-1 0,1 0 0,2-1 0,0-1 0,0 0 0,2 0 0,0-1 0,0 0 0,1 0 0,-1 0 0,1 0 0,0 0 0,-1 0 0,0 0 0,0 0 0,-1 1 0,0 0 0,-1 0 0,-1 1 0,-1 1 0,-2 0 0,0 0 0,-2 2 0,-1 0 0,-2 1 0,-1 1 0,-2 1 102,15-10 1,-4 2 0,-4 2 0,-1 1 0,-3 2 0,1-1 0,0 0 10,8-5 0,2-1 0,-3 1 0,-5 5 0,-11 7 2147,-10 8-2147,6-4 0,-9 4 0,3-4 0</inkml:trace>
  <inkml:trace contextRef="#ctx0" brushRef="#br0" timeOffset="186792">10497 13725 24575,'29'-21'0,"0"1"0,0-1 0,0 0 0,0 0 0,0 1 0,0-1 0,0 0 0,0 0 0,0 1 0,0-1 0,0 0 0,0 0 0,0 1 0,0-1 0,0 0 0,1 1 0,-1 1 0,-2 1 0,0 1 0,-1 0 0,1 0 0,0 0 0,1-1 0,2-1 0,1-1 0,2-2-132,-8 5 1,0 0 0,2-1 0,0-1 0,1 0 0,2-1 0,-1-1 0,2 0 0,0 0 0,0-1 0,1 0 0,0-1 0,0 1 0,1-1-1,-1 1 1,1-1 0,-1 1 0,1 0 0,-1 0 0,0 0 0,-1 1 0,0 0 0,0 0 0,-1 2 0,-1 0-33,3-2 0,-1 1 0,0 0 0,-1 1 0,0-1 0,0 1 1,0 1-1,-1-1 0,1 1 0,-1-1 0,1 1 0,0 0 1,0 0-1,0 0 0,0 0 0,1-1 0,0 1 0,1 0 1,0-1-1,1 1 32,-3 1 1,1-1 0,0 1 0,1 0 0,0 0 0,0-1 0,0 1 0,1 0 0,0-1 0,0 1 0,1 0 0,-1-1 0,1 1 0,0 0-1,-1 0 1,1-1 0,0 1 0,-1 0 0,1 0 0,0 0 0,-1 1 0,0-1 0,0 0 0,0 1 0,-1 0-12,1-1 1,0 0-1,0 0 1,0 1-1,-1 0 1,0-1-1,0 1 1,-1 0-1,1 0 1,0 0-1,0 0 1,0 0-1,0 0 1,0 1 0,1-1-1,0 0 1,0 0-1,1 0 1,0 0-1,1 0 1,0 0-1,1 0 1,0 0 104,-4 3 0,0-1 0,1 0 0,0 0 1,2-1-1,-1 1 0,2 0 0,-1-1 1,1 0-1,1 1 0,0-1 0,0 1 1,0-1-1,0 0 0,0 1 0,1-1 0,-1 1 1,0 0-1,0-1 0,0 1 0,-1 1 1,1-1-1,-1 0 0,-1 1 0,0 0 1,-1 0-1,0 0 0,-1 1 0,0 0 0,-2 0 1,0 1-1,-1 0 0,-1 0 38,10-3 0,-1 0 0,-1 1 0,-2 1 0,0 0 0,-2 0 0,0 1 0,-1 0 0,0 0 0,1 1 0,-1-1 0,0 0 0,1 0 0,1 0 0,1-1 0,1 0-102,-3 0 1,2 0-1,2-1 1,1 0-1,0 0 1,1 0 0,1-1-1,0 0 1,-1 1-1,0-1 1,0 1 0,-1 0-1,-2 0 1,-1 1-1,-1 1 1,-2 0-1,-2 1 1,-3 1 0,-3 1-1,-2 1 102,16-5 0,-8 3 0,-4 1 0,-2 1 405,9 1 1,-13 1 0,-20 2 0,0 1 0</inkml:trace>
  <inkml:trace contextRef="#ctx0" brushRef="#br0" timeOffset="187590">12774 15168 24575,'5'-3'0,"17"0"0,10-3 0,-11-3 0,2-3 0,2-2 0,3-3 0,4-1 0,5-2-106,-17 10 0,2-1 0,1 0 1,2-2-1,1 0 0,2 0 1,1-1-1,2 0 0,0-1 1,2-1-1,0 0 0,2 0 0,0-1 1,0 0-1,2 0 0,-1 0 1,2-1-1,-1 0 0,1 0 1,0 0-1,-1 0 0,1 0 0,-1 0 1,1 0-1,-1 0 0,-1 0 1,0 0-1,-1 0 0,-1 1 1,0 0-1,-1 0-7,0 0 0,0 0 0,-1-1 0,-1 2 0,1-1 0,-1 0 0,-1 0 0,1 0 0,-1 0 0,1 1 0,-1-1 0,0 0 0,0 0 0,1 0 0,0-1 0,-1 1 0,2-1 0,-1 0 0,1 0 0,0 0 0,1 0 0,1-1 0,0 0 0,1-1 0,0 1 0,2-1 0,0-1 0,1 0 0,1 0 64,-13 7 1,1-1 0,1 0 0,0 0 0,0 0-1,1-1 1,1 1 0,0-1 0,1-1 0,0 1-1,0-1 1,1 0 0,0 0 0,1-1 0,0 1 0,0-1-1,1 0 1,0 0 0,0 0 0,1 0 0,-1-1-1,1 1 1,1-1 0,-1 0 0,1 0 0,0 0-1,0 0 1,0 0 0,0 0 0,0 0 0,1 0 0,-1 0-1,1-1 1,-1 1 0,1 0 0,-1-1 0,1 1-1,-1 0 1,0 0 0,0 0 0,1-1 0,-1 1-1,-1 0 1,1 1 0,0-1 0,-1 0 0,0 0 0,0 1-1,0 0 1,-1-1 0,0 1 0,0 0 0,-1 1-1,0-1 1,0 1 0,-1-1 0,0 1 0,0 0-1,-1 1 1,-1-1 0,1 1 0,-2 0 0,0 1 0,0-1-1,-1 1 1,0 0 0,-1 1 0,-1-1-62,12-6 1,0 1 0,-2 0 0,0 1-1,-2 0 1,0 0 0,0 1 0,-2 0-1,0 0 1,0 0 0,-1 1 0,0 0 0,-1 0-1,0 0 1,0 1 0,0-1 0,-1 1-1,1-1 1,0 0 0,-1 1 0,1-1 0,0 0-1,1 0 1,-1 0 0,1 0 0,1 0-1,0-1 1,0 0 0,1-1 0,1 1 77,-4 1 0,1 0 0,1-1 0,0 1 0,0-1 0,1-1 0,0 1 0,1-1 0,-1 1 0,2-1 0,-1 0 0,0 0 0,1 0 0,0-1 0,0 1 0,0 0 0,0-1 0,-1 1 0,1 0 0,0 0 0,-1 0 0,1 0 0,-1 0 1,-1 0-1,1 1 0,-1-1 0,-1 1 0,1 1 0,-2-1 0,0 1 0,0 0 0,-1 0 0,-1 1 0,0 0 0,-1 1 0,-1 0 0,0 0 0,-2 1 0,0 0 32,13-6 0,-2-1 0,0 2 0,-2 0 0,0 1 0,-2 0 0,0 1 0,-2 0 0,0 1 0,-2 0 0,0 1 0,-1 0 0,-1 1 0,-1 0 0,-1 0-69,11-6 0,-4 1 0,-3 2 1,0 0-1,2 0 0,4-3 69,-7 4 0,4-2 0,3 0 0,1-2 0,1 0 0,0-1 0,0 2 0,-3 0 0,-1 1 0,-4 2 0,-4 2 0,-4 3 0,9-8 0,-8 5 0,2 2 0</inkml:trace>
  <inkml:trace contextRef="#ctx0" brushRef="#br0" timeOffset="307894">11064 4898 24575,'-10'-10'0,"1"-1"0,-2 8 0,2-3 0,-7 0 0,8 0 0,-9-5 0,7 2 0,-6-2 0,8 4 0,-1 4 0,3 1 0,-4 2 0,3-4 0,-5-4 0,-18-13 0,2 5 0,-3 0 0,0-3 0,-2 0-307,9 7 0,-2 0 1,-2 0-1,0 0 307,-4-4 0,-1 0 0,0-1 0,0 2-820,2 1 1,0 1 0,-1-1 0,0 0 781,5 1 1,-1 0 0,0-1 0,0 1 0,-3 0 37,0 0 0,-3 1 0,0-1 0,0 1 0,1 1 0,2 1 0,-1-1 0,4 2 0,-2 0 0,-5 0 0,7 2 0,-5 0 0,-2 0 0,-3-1 0,-1 1 0,0-1 0,1 2 0,1 0 0,3 0 0,4 2-656,-4 0 1,4 1-1,2 2 1,-1-1 0,-4 0 542,2-1 0,-3 0 0,-3 0 0,0 0 0,0 0 1,0 1-1,2 0 0,2 1 113,-5 1 0,1 0 0,2 2 0,1 0 0,1 0 0,2 2 0,1 1 0,1 0 0,-2 0 0,-4-1 0,-3 0 0,0 0 0,2 1 0,7 3 0,-1 9 0,3 1 370,-10-7 0,5 2-370,16 6 0,6 2 2709,1 3-2709,5 4 0,0 8 0,2-3 0,2-6 0,0 3 394,0-1 0,0 7 0,0 3 0,0 2 0,0 0 0,0-2-394,0-5 0,0-1 0,0 0 0,0 0 0,0 1 0,0 2 0,0-3 0,-1 1 0,-1 0 0,1 1 0,0 1 0,1 0 0,2 1 0,1 0 0,1-3 0,2 2 0,0 1 0,1 0 0,1 0 0,1 0 0,0 0 0,1-2 0,0-2 0,1-2 0,2 2 0,1-2 0,0-1 0,2-2 0,0 0 0,1 0 0,1 0 0,0 1 0,1 2 0,0 0 0,1 0 0,1-2 0,1-1 0,2-4 0,1-4 0,3-4 0,3-3 0,1-3 0,1-3 0,0-1 0,0-1 0,-1 1 0,0-1 0,-2-1 0,0-2 0,2 0 0,1 0 0,4-1 0,-7 0 0,1 0 0,2-1 0,2 0 0,1 0 0,1 0 0,1 0 0,0 0 0,0-1 0,0 1 0,0 0 0,-2-1 0,0 1-274,0 0 1,0 0 0,0 0 0,-1 0 0,1 0 0,-1 0 0,0 0 0,0 0 0,1 0 0,-1 0 0,1 0 0,0 0 65,1 0 0,1 0 0,0 0 0,1 0 0,0 0 0,0 0 1,-1 0-1,0 0 0,-1 0 0,-1 0 0,0 0 0,-2 0-92,6 0 1,0 0-1,0 0 1,-1 0 0,-2 0-1,-3 0 1,-2 0 0,-3 0 299,10 0 0,-6 1 0,-4-2 0,-4 2 0,-3-4 0,9-17 0,-31-1 0,-9-8 0,-1 2 0,2 2 0,-1 0 0,-1-1 38,0 0 1,-1-1-1,0-1 1,2 0-39,2 1 0,1-1 0,2-1 0,0 1 0,1-7 0,1-1 0,1 0 0,1 0 0,1 0 0,-2-2 0,0 4 0,-1-3 0,-1 0 0,-1 1 0,-3 4 0,-3-1 0,-3 4 0,-5-1 186,2 5 1,-5-3 0,-2-1-1,0 2 1,1 2 0,2 4-1,-1 2 1,2 5 0,-3 0-1,-11 1 1,0 0 0,0 0 0</inkml:trace>
  <inkml:trace contextRef="#ctx0" brushRef="#br0" timeOffset="309528">9660 7216 24575,'-4'4'0,"0"27"0,3-9 0,1 4 0,1 1 0,-1 0 0,1 1 0,-1 2 0,-1 3-410,-2-5 0,-1 3 1,-1 2-1,-1 1 1,0 1-1,0 0 0,0-1 1,1-1-60,-1 2 1,0 0 0,1-2 0,-1 1 0,0 1 0,-1 2 0,-1 2 215,2-8 1,-1 2 0,0 1 0,-1 2 0,0 0 0,-1 1 0,1 0 0,-1 0 0,1-1 0,0 0 0,0-2 0,0-1 0,2-2 24,-3 8 1,1-2 0,1-2 0,0-1 0,-1 0 0,1 1 0,-1 2 203,1-5 1,0 1-1,0 1 1,0 0 0,0 0-1,-1 1 1,1-1-1,-1 0 1,0-1 0,0-1 23,-1 2 0,0 0 0,-1 0 0,0-2 0,0 1 0,1-2 0,-1 1 0,1-1 0,-1 5 0,0-1 0,0-1 0,0 0 0,0 0 0,0 0 0,-1 0 0,-2-1 0,1 0 0,-1 0 0,2 0 0,2 0 0,0 3 0,3 1 0,0 0 0,1-3 0,0-4-75,-1-3 0,2-3 1,-1 3 74,1 2 0,0 6 0,0 1 0,0-2 0,-1-5 0,-5 8 0,0-4 1001,0 2 1,2 1-1002,3 0 0,0-1 0,-5-4 0,0 0 0,5-4 0,1 2 0,-1-2 0,-6 5 0,-1-2 0,8-6 0,1-2 3276,-8 10-1299,6-7 1299,-2-5-2449,2-3-307,2-4-520,-1 2 0,-6 3 0,0 8 0,1-6 0,1 0 0,0 0 0,0 13 0,6-29 0,2 5 0</inkml:trace>
  <inkml:trace contextRef="#ctx0" brushRef="#br0" timeOffset="315948">6232 8662 24575,'-36'0'0,"14"0"0,1 0 0,-8 0 0,-4 0 0,-1 0 0,9 0 0,-1 0 0,-1 0 0,-3 0 0,2 0 0,-2 0 0,4 0 0,4 1 0,3 3 0,0 8 0,19 26 0,0-17 0,0 2 0,0 13 0,0 0 0,1-10 0,-2 1 0,-2 8 0,-1 4 0,-2-3 0,0-1 0,-2 1 0,1-8 0,-1 3 0,0 0 0,0-3-317,-1-2 0,0-2 1,0-1 316,-3 8 0,-1-3 0,3-8 0,0-3 0,-1-1 0,4-10 0,5-3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9:39:25.2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24575,'20'0'0,"14"0"0,0 0 0,21 0 0,-21 0 0,22 0 0,-23 0 0,10 0 0,1 0 0,2 17 0,12-4 0,-20 12 0,15-15 0,-24 21 0,15-25 0,-10 34 0,-12-37 0,7 11 0,-21-9 0,11-4 0,-11 18 0,-1-11 0,4 7 0,-3 4 0,-1-11 0,0 12 0,-7 0 0,0-7 0,0 28 0,0-25 0,0 38 0,0-29 0,0 18 0,0 0 0,0-9 0,0 9 0,0 0 0,0-9 0,0 21 0,0-21 0,0 9 0,0 0 0,0-9 0,0 9 0,0-12 0,0-1 0,0 1 0,0 0 0,0-1 0,0 1 0,0-9 0,0-2 0,0 0 0,-5-7 0,4 7 0,-9-9 0,4 0 0,-1 0 0,-2 1 0,2-1 0,-4 0 0,0 0 0,0 0 0,5 0 0,-4 1 0,4-1 0,-8 9 0,8-7 0,-6 7 0,6-9 0,-7 9 0,1-7 0,-1 7 0,2-9 0,0 0 0,0 0 0,0 1 0,-1-1 0,6 0 0,-4 0 0,-5-5 0,2 4 0,-7-4 0,9 1 0,0 3 0,0-9 0,0 9 0,-1-9 0,6 9 0,-4-9 0,4 4 0,-5 0 0,0-4 0,0 4 0,-1-5 0,1 0 0,0 0 0,0 0 0,5 0 0,1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9:39:28.4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521 0 24575,'-32'0'0,"-5"0"0,-22 0 0,22 0 0,-33 0 0,41 0 0,-30 0 0,37 0 0,-7 0 0,16 5 0,-7 2 0,7 12 0,6-5 0,-6 14 0,11-6 0,-10 0 0,11 7 0,-4-7 0,0 0 0,4 6 0,-4-14 0,5 5 0,0-7 0,0 8 0,0-7 0,0 7 0,0-9 0,0 9 0,0-7 0,0 7 0,0 0 0,0-7 0,0 16 0,0-16 0,0 15 0,0-6 0,0 0 0,0 7 0,0-7 0,0 0 0,0 6 0,0-14 0,0 6 0,0-1 0,0 3 0,0 0 0,0 7 0,-5-16 0,4 16 0,-4-16 0,-2 16 0,5-16 0,-10 7 0,11-9 0,-9 0 0,9 0 0,-4 0 0,5 1 0,0-6 0,0-1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9:39:30.0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24575,'4'0'0,"-2"0"0,23 0 0,-12 0 0,7 0 0,-9 0 0,9 0 0,-7 0 0,7 0 0,-9 0 0,9 0 0,-7 0 0,16 0 0,-16 0 0,7 0 0,0 0 0,2 0 0,0 0 0,-2 0 0,-9 0 0,0 0 0,0 0 0,0 0 0,1 0 0,-6 0 0,-1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9:39:32.9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133 0 24575,'0'20'0,"0"14"0,0 13 0,0 27 0,-8-11 0,5 28 0,-14-28 0,4 28 0,-7-29 0,8 13 0,-6-16 0,16-1 0,-13-12 0,13-2 0,-12-14 0,12-8 0,-4-2 0,6-9 0,0 0 0,0 1 0,0-1 0,0 0 0,0 0 0,17-44 0,-13 14 0,27-38 0,-27 27 0,9-1 0,-13-12 0,7 9 0,-5 0 0,5 14 0,-7 0 0,0 7 0,5-2 0,10 10 0,7 5 0,0 0 0,-3 0 0,1 0 0,2 0 0,9 0 0,0 0 0,-9 0 0,6 0 0,-15 0 0,7 0 0,-13-5 0,-3 8 0,-4 7 0,0 12 0,0 0 0,0 7 0,0-7 0,-13 2 0,9-4 0,-23 2 0,10-7 0,0 5 0,3 2 0,9-9 0,-1 7 0,-5-9 0,0 0 0,5 1 0,-4-1 0,4 0 0,-1 0 0,-3 0 0,4 0 0,-5 1 0,5-1 0,-4-5 0,4-1 0,-5 0 0,-1-4 0,1 4 0,0-5 0,0 0 0,0 0 0,0 0 0,-1 0 0,1 0 0,0 0 0,0 0 0,0 0 0,5-5 0,-4 4 0,8-9 0,-2 9 0,4-4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9:39:36.2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380 6 24575,'-11'0'0,"0"0"0,-22 0 0,17-5 0,-16 8 0,21-1 0,-1 9 0,1 0 0,5 0 0,-4 0 0,9 0 0,-4 0 0,-9 3 0,11-3 0,-11 2 0,1 0 0,9-1 0,-9 1 0,13-2 0,0 0 0,-5 0 0,3 0 0,-8 1 0,9-1 0,-4 0 0,0-5 0,4 4 0,-4-4 0,5 5 0,-5 1 0,4-1 0,-9 0 0,9 0 0,-4 0 0,0 0 0,3 1 0,-2 7 0,-1-5 0,-3 14 0,1-6 0,-7 9 0,6 0 0,-1-1 0,-6 13 0,12-9 0,-12 9 0,13-12 0,-5 0 0,7-1 0,0 1 0,0 0 0,0-1 0,0-8 0,0-2 0,0-9 0,0 1 0,0-1 0,0 0 0,0 0 0,5 0 0,2 0 0,4 1 0,9 1 0,-7-2 0,15-3 0,-6 4 0,0-5 0,7 1 0,-16 2 0,16-9 0,-16 9 0,16-2 0,-7 5 0,0 1 0,6 1 0,-6-2 0,21 4 0,-9-1 0,27 26 0,-13-10 0,32 25 0,-30-20 0,-2-7 0,0 2 0,4 8 0,-11-10 0,0-1 0,18 10 0,-1-9 0,-20-5 0,3-2 0,-19-7 0,0 4 0,-2-12 0,-9-3 0,-5-5 0,-1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9:39:38.5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24575,'33'24'0,"-5"11"0,29 7 0,-2 20 0,-7-23 0,4 22 0,-8-24 0,-11 20 0,9-20 0,-13 19 0,3-23 0,-5 10 0,-3 1 0,-8-11 0,1 10 0,-8 1 0,-2-11 0,-7 10 0,0-12 0,0 0 0,0-1 0,0 1 0,0 0 0,0-1 0,0-7 0,-7 5 0,-2-6 0,-4 0 0,5 7 0,-2-16 0,2 15 0,-4-14 0,-1 6 0,0-1 0,2-5 0,-2 6 0,-7-7 0,6-2 0,-5 2 0,7-2 0,1 1 0,5-1 0,-4 0 0,4 0 0,-14 2 0,7-1 0,-7 1 0,9-2 0,0 0 0,-1 0 0,1 0 0,0 1 0,0-1 0,-9 2 0,7-2 0,-7 2 0,0 0 0,7-1 0,-7 1 0,9-7 0,0 4 0,-1-9 0,1 9 0,0-3 0,0-1 0,0-1 0,0-5 0,4 5 0,2-4 0,5 4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9:39:45.2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43 24575,'11'-7'0,"1"2"0,-1 5 0,0 0 0,0 0 0,0 0 0,0 0 0,1 0 0,-1 0 0,0 0 0,0 0 0,0 0 0,0 0 0,1 0 0,-1 0 0,0 0 0,0 0 0,0 0 0,0 0 0,1 0 0,-1 0 0,0 0 0,9 0 0,-5-13 0,5 9 0,-7-9 0,-2 13 0,1 0 0,-1 0 0,0 0 0,0 0 0,0 0 0,0 0 0,1 0 0,-6 5 0,-1 10 0,-5-2 0,5 2 0,-4-5 0,4-4 0,-5 5 0,0 0 0,0 0 0,0 1 0,0-1 0,0 0 0,0 0 0,0 0 0,0 0 0,0 1 0,0-1 0,-5 0 0,4 0 0,-9 0 0,4 0 0,-1 1 0,2-1 0,5 0 0,-5 0 0,4 0 0,-4 0 0,0 1 0,4-1 0,-9 0 0,4 0 0,-5 0 0,0 0 0,-1 1 0,1-1 0,-9-5 0,7 4 0,-7-4 0,9 5 0,-9 2 0,7-1 0,-7 1 0,9-2 0,0 0 0,0-5 0,-1 4 0,6-4 0,-4 6 0,9-1 0,-9-5 0,9 4 0,-4-4 0,0 0 0,4 4 0,-4-4 0,0 6 0,4-1 0,-4 0 0,5 0 0,0 0 0,0 0 0,0 1 0,0-1 0,0 0 0,-5 0 0,3 0 0,-3 0 0,5 1 0,0-1 0,5-5 0,2-1 0,12-5 0,3 0 0,22 0 0,-11-7 0,23 5 0,-22-11 0,9 11 0,0-5 0,-9 0 0,9 6 0,-21-6 0,6 7 0,-6 0 0,0 0 0,7 0 0,-16 0 0,16 0 0,-7 0 0,0 0 0,-3 0 0,-7 0 0,-6 0 0,-1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9:39:47.7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24575,'0'4'0,"0"7"0,0 16 0,0 16 0,0 3 0,0 0 0,0 10 0,0-10 0,0 13 0,0-1 0,0 1 0,0-13 0,0 9 0,0-21 0,0 9 0,0-12 0,0-9 0,7 6 0,-6-14 0,6 6 0,-7-9 0,0 0 0,0 0 0,5 0 0,-4 0 0,4 1 0,-5-1 0,0 0 0,0 0 0,0 0 0,0 0 0,0 1 0,0-6 0,0-1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9:39:54.6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1068 1 24575,'-11'0'0,"-1"4"0,-7 5 0,5 2 0,-6-3 0,9-3 0,0-5 0,-9 14 0,7-6 0,-16 14 0,16-10 0,-9 9 0,16-7 0,-8 14 0,-1-13 0,4 14 0,-16-12 0,19 4 0,-7 0 0,5-12 0,4 9 0,-7-3 0,6-2 0,-5 7 0,4 0 0,2-7 0,-6 7 0,-3-14 0,7 13 0,-11-11 0,13 7 0,0-5 0,-4-4 0,8 6 0,-9 7 0,4-5 0,-15 7 0,14-9 0,-6 1 0,9-2 0,4 0 0,-4 1 0,-8 1 0,9-2 0,-23 11 0,15 12 0,-9-9 0,-3 16 0,16-27 0,-11 6 0,5-1 0,0-5 0,-1 14 0,10-14 0,5 5 0,0-7 0,0-1 0,-5-5 0,4 4 0,-9-4 0,9 5 0,-18-5 0,16 4 0,-11-3 0,14 4 0,0 0 0,-5-5 0,4 4 0,-4-4 0,-8 0 0,9 4 0,-14-3 0,3 12 0,0 3 0,-6-5 0,13 2 0,-10-4 0,9-2 0,-11 7 0,14-9 0,-12 9 0,9-7 0,-23 28 0,16-16 0,-10 19 0,12-22 0,1-3 0,7-7 0,-4-1 0,4 0 0,-7 9 0,6-26 0,1 17 0,6-25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9:39:57.0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24575,'15'31'0,"0"0"0,2 12 0,-1-9 0,1 9 0,-1-13 0,1 13 0,-1-9 0,3 22 0,-3-23 0,1 11 0,-2-14 0,1 1 0,-1 0 0,0-1 0,1 1 0,-1 0 0,-2-9 0,2 6 0,-3-15 0,3 16 0,-9-16 0,8 16 0,-5-7 0,-1 0 0,4-2 0,-4-1 0,4-5 0,-4 6 0,3-1 0,-4-5 0,8 14 0,-8-6 0,4 0 0,-9-2 0,9 0 0,-4-7 0,1 7 0,2-9 0,-4 1 0,0-1 0,-1 0 0,0 0 0,-3 0 0,8 0 0,-9 1 0,4-1 0,-5 0 0,0 0 0,5 0 0,-4 0 0,4 0 0,-5 1 0,0-1 0,0 0 0,0 0 0,0 0 0,0 0 0,0 1 0,5-6 0,-4 4 0,4-4 0,0 5 0,-4 0 0,4 0 0,0 1 0,-4-1 0,4 0 0,0 0 0,-3 0 0,3 0 0,-5 1 0,0-6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9:36:35.6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553 11 24575,'-5'-6'0,"-1"1"0,-27 5 0,-4 0 0,-22 0 0,1 0 0,11 0 0,-8 0 0,9 0 0,0 0 0,2 0 0,22 0 0,3 0 0,7 0 0,1 5 0,0 1 0,5 6 0,1-1 0,5 0 0,0 9 0,0-7 0,0 7 0,0 0 0,0-7 0,0 7 0,0-9 0,0 0 0,0 9 0,0-7 0,0 16 0,0-16 0,0 16 0,0-16 0,0 16 0,0-7 0,0 0 0,0 6 0,0-6 0,0 9 0,0-9 0,0 6 0,0-6 0,0 9 0,0 0 0,0-1 0,0 1 0,0 0 0,0-1 0,0 14 0,0-11 0,0 23 0,0-10 0,0 0 0,0 10 0,0-10 0,0 0 0,0-3 0,0 0 0,0-9 0,0 9 0,-7-12 0,5 0 0,-4-1 0,6 1 0,-7 0 0,5-1 0,-5-8 0,7 7 0,0-7 0,0 0 0,0-7 0,0-10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9:40:01.2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818 31 24575,'-5'-17'0,"-10"4"0,-19 13 0,0 0 0,-9 0 0,0 0 0,-3 0 0,-13 0 0,0 0 0,13 0 0,-9 0 0,21 0 0,-9 0 0,12 0 0,0 0 0,1 6 0,-1-4 0,0 5 0,9-7 0,-6 0 0,15 0 0,-7 5 0,9 1 0,-1 0 0,6 4 0,1-4 0,5 6 0,0-1 0,0 9 0,0 2 0,0 8 0,0 1 0,0 0 0,0 12 0,0-10 0,0 11 0,0-1 0,0-10 0,0 10 0,0 1 0,0-11 0,0 23 0,0-10 0,0 13 0,0-13 0,0 9 0,0-8 0,0 11 0,0-12 0,0-3 0,0-12 0,0 0 0,0-9 0,0 6 0,0-14 0,0 5 0,0-7 0,0-1 0,0 0 0,0 0 0,-13 2 0,9-6 0,-9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9:40:02.5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24575,'11'0'0,"0"0"0,9 0 0,-7 0 0,16 0 0,-16 0 0,7 0 0,-9 0 0,9 0 0,14 0 0,12 0 0,13 0 0,-13 0 0,10 0 0,-22 0 0,21 0 0,-30 0 0,16 0 0,-19 0 0,0 0 0,-2 0 0,-9 0 0,0 0 0,0 0 0,1 0 0,-6 0 0,-1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9:40:05.4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0 24575,'0'33'0,"0"-8"0,0 18 0,0-12 0,0-1 0,0 1 0,0 0 0,-6-1 0,4 1 0,-5 0 0,0-1 0,5 1 0,-4 12 0,6-9 0,0 38 0,0-35 0,0 35 0,0-26 0,0 0 0,0-2 0,0-14 0,0 1 0,0-9 0,0-2 0,0-9 0,0 0 0,0 0 0,0 0 0,5-4 0,-4-16 0,4-8 0,-5-14 0,7 1 0,-6-14 0,15-2 0,-14 0 0,7 12 0,-9 5 0,0 16 0,0-16 0,5 16 0,1-2 0,7-4 0,-1 16 0,1-11 0,-2 14 0,0 0 0,0 0 0,0 0 0,0 0 0,1 0 0,-1 0 0,9 0 0,-7 0 0,7 0 0,-9 0 0,0 0 0,0 0 0,0 0 0,1 0 0,-6 5 0,-1 2 0,-5 4 0,5-5 0,1 4 0,0 5 0,-1-2 0,-5 7 0,0 0 0,-5-7 0,-1 7 0,-5-9 0,0 0 0,4 0 0,-3-4 0,4 3 0,-5-4 0,0 0 0,0 4 0,0-4 0,-1 0 0,1 4 0,0-4 0,0 1 0,0 3 0,5-4 0,-4 0 0,3 4 0,1-4 0,-4 0 0,4 4 0,-5-4 0,0 6 0,5-1 0,-4-5 0,3 4 0,-4-4 0,0 0 0,5 4 0,-4-9 0,9 4 0,-4-5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9:40:07.6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662 1 24575,'-31'0'0,"1"0"0,8 0 0,-7 7 0,16-1 0,-7 7 0,0 0 0,7-1 0,-7 1 0,9-2 0,0 0 0,-1 1 0,1-1 0,0-5 0,0 4 0,-9-9 0,12 9 0,-20-2 0,25 4 0,-16 1 0,13-2 0,-5 0 0,0 0 0,5 0 0,-4-4 0,9 3 0,-18-2 0,11-2 0,-12 1 0,7 7 0,1-6 0,-3 21 0,-5-7 0,3 8 0,1-8 0,-4 7 0,17-16 0,-18 16 0,19-7 0,-4 0 0,-8 6 0,11-6 0,-18 9 0,19 0 0,-13 12 0,13-10 0,-14 11 0,15-14 0,-6 1 0,7 0 0,0-1 0,0 1 0,0 0 0,0 12 0,0-10 0,0 23 0,0-22 0,0 21 0,0-9 0,0 1 0,0 8 0,0-9 0,0 1 0,8 8 0,1-21 0,9 9 0,4-12 0,-5-1 0,12-6 0,-14-4 0,14-5 0,5 1 0,0-1 0,9 3 0,-21-5 0,6-5 0,-14-3 0,5-5 0,-12 0 0,-2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9:40:09.8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24575,'20'0'0,"2"0"0,4 26 0,16-3 0,-10 34 0,16-7 0,-18 8 0,7 1 0,-15 0 0,6-1 0,-8 1 0,-1-1 0,3 17 0,-2-12 0,1 12 0,0-1 0,-1-11 0,2 12 0,-11-17 0,-3 1 0,-1-13 0,-5 10 0,5-10 0,-7 12 0,0-11 0,0 8 0,0-21 0,0 9 0,0-12 0,0-1 0,-7 1 0,0-9 0,-8 7 0,4-16 0,-2 7 0,2-9 0,-1 0 0,1 0 0,0 0 0,0 1 0,0-1 0,0-5 0,4 4 0,-3-9 0,4 9 0,0-9 0,1 4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9:40:11.8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347 0 24575,'-11'0'0,"-1"0"0,1 0 0,0 0 0,0 5 0,5 2 0,-4 4 0,4 0 0,-6 0 0,6 0 0,-4-5 0,4 4 0,0-3 0,-4 4 0,9 0 0,-9 0 0,4 0 0,-1 0 0,2 1 0,0-1 0,4 0 0,-9 0 0,9 0 0,-4 0 0,-2 9 0,6-6 0,-6 14 0,0-6 0,5 9 0,-11-1 0,11 14 0,-14 2 0,6 12 0,-10 1 0,9 16 0,2 3 0,-1 17 0,7 0 0,-7 0 0,-1 0 0,9 0 0,-9-16 0,11 12 0,0-41 0,-7 10 0,5-30 0,-4-8 0,6-7 0,0-10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9:40:13.0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24575,'31'0'0,"-1"0"0,13 0 0,4 0 0,27 0 0,5 0 0,0 0 0,12 0 0,-28 0 0,11 0 0,-27 0 0,-13 0 0,-14 0 0,-9 0 0,-5 0 0,-1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9:40:15.7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302 0 24575,'0'43'0,"0"19"0,0 17 0,-5-22 0,-2 1 0,1-8 0,-2 0 0,-4 7 0,-1 1 0,0 1 0,0-3 0,-9 28 0,9-27 0,1-3 0,0-4 0,-7 22 0,10-39 0,-1 2 0,-2-15 0,11 0 0,-4-7 0,5 7 0,0-9 0,0 0 0,-5-5 0,3 4 0,-7-9 0,7 9 0,-8-3 0,9 4 0,-9 0 0,9 0 0,-11 9 0,6-7 0,-3 7 0,-2 0 0,9-7 0,-10 7 0,11 0 0,-4-7 0,0 7 0,4-9 0,-4 0 0,5 1 0,13-20 0,8-16 0,11-10 0,-11-9 0,24-6 0,-30 14 0,25-14 0,-18 18 0,-5 1 0,3 13 0,2-4 0,-9 20 0,16-6 0,-7 7 0,0 0 0,-2 0 0,0 0 0,-7 0 0,15 0 0,-14 0 0,6 0 0,-9 0 0,0 0 0,-5 5 0,-6 1 0,-15 7 0,7-1 0,-11 1 0,13-2 0,-5 0 0,-2 9 0,1-7 0,-1 7 0,2-9 0,0 0 0,0 0 0,0 1 0,-1-1 0,1 0 0,5 0 0,-4 0 0,4 0 0,-14 9 0,7-6 0,-7 5 0,14-7 0,-4-1 0,4 0 0,-6 0 0,1 0 0,0 0 0,5 1 0,-4-1 0,4 0 0,-5-5 0,-1 4 0,1-9 0,0 4 0,0-5 0,0 0 0,0 0 0,-1 0 0,1 0 0,0-5 0,0 4 0,5-9 0,-4 4 0,9-5 0,-4 5 0,5 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9:40:19.8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751 1 24575,'-30'0'0,"8"0"0,2 0 0,0 0 0,12 5 0,-20-4 0,20 9 0,-21-2 0,21 4 0,-6 1 0,1-7 0,4-1 0,-5 0 0,4-4 0,3 4 0,1 0 0,-12 3 0,14 4 0,-14-4 0,11-3 0,-4 0 0,5 1 0,-13 7 0,9 7 0,-12 4 0,0 7 0,3 12 0,-4-9 0,-1 9 0,7-13 0,-7 13 0,2-9 0,3 9 0,-5 0 0,8-9 0,-1 9 0,1-12 0,1 0 0,0-1 0,-1 1 0,8 12 0,-6-9 0,6 9 0,-10 0 0,1 3 0,6 0 0,-5-3 0,15 1 0,-6-19 0,7 16 0,0-19 0,0 0 0,0-3 0,0 1 0,0-6 0,0 14 0,0-15 0,7 16 0,8-7 0,27 27 0,-3-2 0,3-9 0,2 0 0,11 14 0,-16-9 0,0-2 0,18 5 0,13 21 0,-20-30 0,22 4 0,-26-14 0,0-1 0,-3-8 0,-12-3 0,0-7 0,-9-1 0,6-7 0,-14 0 0,5 0 0,1 0 0,-6 0 0,5 0 0,-7 0 0,-6 0 0,-1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9:40:27.2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24575,'11'0'0,"0"0"0,0 0 0,9 0 0,-6 0 0,14 14 0,-6-4 0,4 31 0,-4-14 0,-4 16 0,-3-12 0,2 12 0,10 3 0,-8 0 0,7-2 0,-17-14 0,6 13 0,-8-18 0,12 29 0,-3-17 0,-5 22 0,-3-1 0,1 1 0,-7 16 0,7-12 0,-9 27 0,0-11 0,0 0 0,0 12 0,0-28 0,0 11 0,0-27 0,0 8 0,-5-30 0,-3 16 0,-4-27 0,-3 14 0,4-15 0,-2 7 0,7-9 0,-4 1 0,3-1 0,-4 0 0,5 0 0,-4 0 0,4 0 0,0 0 0,1 1 0,0-6 0,4 4 0,-4-9 0,5 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9:36:36.9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1 24575,'-1'6'0,"23"-1"0,3-5 0,18 0 0,0 0 0,-9 0 0,38 0 0,-34 0 0,33 0 0,-46 0 0,8 0 0,-13 0 0,2 0 0,0 0 0,-8 0 0,-9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9:40:31.3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24575,'6'5'0,"-1"10"0,-5 20 0,0-1 0,0 37 0,0-4 0,0 11 0,0-3 0,0 0 0,0-12 0,0 11 0,0-15 0,0 0 0,0-1 0,0-12 0,0 10 0,0-22 0,0 9 0,0 0 0,7-9 0,-6 9 0,13-13 0,-12 1 0,5 0 0,-2-9 0,-4 6 0,4-14 0,0 5 0,-4-12 0,4-2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9:40:43.5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423 101 24575,'-19'0'0,"5"0"0,-6 0 0,9 0 0,0 0 0,0 0 0,0 0 0,0 0 0,-1 0 0,1 0 0,0 0 0,0 0 0,0 0 0,0 0 0,-1 0 0,-7 0 0,-3 0 0,5 5 0,3 1 0,14 5 0,0 0 0,0 9 0,0-7 0,-5 7 0,4-9 0,-4 9 0,-9-11 0,11 18 0,-16-19 0,18 12 0,-9-9 0,2 9 0,1-7 0,-5 7 0,11 13 0,-11-8 0,-3 11 0,5-16 0,-11 2 0,20 0 0,-6 0 0,2-2 0,4-9 0,-4 9 0,5-7 0,0 7 0,0-9 0,0 0 0,0 0 0,0 1 0,0-1 0,0 9 0,0-7 0,0 15 0,0-14 0,0 6 0,0-9 0,0 0 0,0 0 0,0 0 0,0 9 0,0-7 0,6 16 0,1-16 0,1 16 0,2-16 0,-2 16 0,6-7 0,-1 0 0,2 6 0,-1-6 0,-1 0 0,2 7 0,-3-16 0,1 7 0,-2-9 0,0 0 0,0 0 0,0 1 0,2 7 0,-1-5 0,1 6 0,-2-9 0,2 9 0,-1-7 0,9 9 0,-7-11 0,14 4 0,-14-3 0,14 3 0,-15-9 0,16 8 0,-16-12 0,7 4 0,0-6 0,-7 0 0,7 0 0,0 0 0,2 0 0,0 0 0,6 0 0,-14-5 0,6 4 0,-9-9 0,0 9 0,0-9 0,9 9 0,-7-4 0,7 5 0,-9 0 0,0 0 0,1 0 0,-6-14 0,4 6 0,-9-12 0,4 9 0,-5-9 0,0 7 0,0-7 0,0 9 0,0-9 0,0 7 0,0-16 0,0 16 0,0-7 0,0 0 0,0-2 0,0-9 0,0 9 0,0 3 0,0-1 0,5 6 0,-4-27 0,4 25 0,-5-16 0,0 12 0,0-2 0,0-9 0,0-12 0,0 18 0,0-7 0,0 12 0,0 7 0,0-16 0,0 7 0,0 0 0,0-6 0,0 14 0,0-6 0,0 9 0,0-9 0,0-2 0,0 0 0,0 3 0,0-1 0,0-2 0,0 0 0,0 2 0,0 0 0,0 7 0,0-7 0,0 0 0,0 7 0,0-7 0,0 9 0,-14 4 0,11-11 0,-11 10 0,14-12 0,-5 13 0,-1 3 0,-5 4 0,-9 0 0,7 0 0,-16 0 0,16 0 0,-7 0 0,9 0 0,-9 0 0,-2 0 0,0 0 0,2 0 0,9 0 0,0 0 0,0 0 0,0-5 0,0 3 0,-1-3 0,6 0 0,-4-1 0,9-5 0,-9 0 0,4 0 0,0 0 0,1-1 0,0 1 0,4 0 0,-11-9 0,10 7 0,-10-2 0,6 5 0,-5 4 0,-9-7 0,7 6 0,-7 0 0,14 7 0,1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19:52:54.1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20356 1511 24575,'0'18'0,"0"2"0,0-3 0,0 21 0,0-24 0,0 18 0,0-6 0,0-9 0,-2 14 0,2-16 0,-3-1 0,1 0 0,-1-8 0,0-5 0,1-36 0,2 1 0,1 8 0,0-4 0,1 3 0,1 6 0,-1 1 0,0-9 0,1 0 0,10-6 0,-7 12 0,9-7 0,-7 16 0,9-11 0,-9 13 0,11-6 0,0 2 0,-7 8 0,9-9 0,-16 11 0,7 1 0,-2 3 0,1 2 0,4 0 0,-9 0 0,6 0 0,-7 0 0,4 0 0,-3 0 0,7 0 0,-4 12 0,-2-7 0,-1 10 0,-6-3 0,-3-8 0,-9 19 0,4-13 0,-13 15 0,12-10 0,-4 2 0,1-1 0,4-8 0,-6 9 0,6-10 0,-1 5 0,2-3 0,1 1 0,3 2 0,-2-2 0,1 3 0,-2-3 0,2 4 0,-2 0 0,5 0 0,-5-1 0,5 1 0,-6 6 0,6-3 0,-6 6 0,6-10 0,-2-2 0,5-8 0,1-1 0,14-20 0,-7-1 0,0-5 0,1 1 0,1-3 0,-1 0 0,1-8 0,-1-1 0,-2 5 0,0-1 0,-1 3 0,-3 5 0,0 3 0,1-2 0,0 1 0,5-5 0,-5 19 0,15-4 0,-10 8 0,9 3 0,1 0 0,11 0 0,-7 0 0,6 0 0,-17 0 0,0 0 0,-2 0 0,-2 0 0,-3 0 0,-2 5 0,-2-2 0,-1 7 0,-2-5 0,0 13 0,-2-11 0,-1 9 0,-6 2 0,3-8 0,-1 9 0,-3 0 0,8 11 0,-6-3 0,8-5 0,0 0 0,0-5 0,0 5 0,0-15 0,0-5 0</inkml:trace>
  <inkml:trace contextRef="#ctx0" brushRef="#br0" timeOffset="1968">20999 1491 24575,'3'-9'0,"-1"1"0,-5-6 0,0 6 0,-4-9 0,4 10 0,0-7 0,5 11 0,1 1 0,2 2 0,4 0 0,1 0 0,0 0 0,21 0 0,-5 0 0,2 0 0,4 0 0,-4 0 0,0 0 0,-3 0 0,2 0 0,-2 0 0,5 0 0,-1 0 0,-1 0 0,-2 0 0,0 0 0,-13-2 0,-9-11 0,-7 2 0,-6-7 0,-5 0 0,-6 7 0,-3 0 0,-4-10 0,-5 0 0,5 12 0,-3 1 0,-1 1 0,2 1 0,3-2 0,3 1 0,-3 1 0,-10-1 0,-2 1 0,1 3 0,5 3 0,0 2 0,4 1 0,3 0 0,1 1 0,-3 1 0,-1 2 0,6 1 0,4 14 0,-5 1 0,7 8 0,11-8 0,-2 10 0,7-6 0,0-6 0,3 11 0,14-1 0,-5-10 0,2 1 0,4-4 0,4-2 0,0-4 0,3-1 0,0-2 0,8 5 0,4-2 0,-10-8 0,5-1 0,1-1 0,0 0 0,-4 0 0,2 3 0,-2 0 0,2-2 0,2-1 0,3-2 0,-1-1 0,-4 0 0,6-1 0,-4-1 0,-6 0 0,-2 0 0,-1-2 0,-3-2 0,-7 2 0,-5 0 0</inkml:trace>
  <inkml:trace contextRef="#ctx0" brushRef="#br0" timeOffset="3615">21653 1349 24575,'0'25'0,"0"2"0,0-12 0,0 4 0,0-9 0,0 2 0,0-7 0,2 0 0,1-3 0,8-10 0,-2-13 0,4 3 0,1 0 0,-2-13 0,1-1 0,-2 1 0,-6 9 0,-1-10 0,1-1 0,5 9 0,14-3 0,-5 14 0,7 13 0,-4 12 0,-8 3 0,1 11 0,-12-7 0,-2 1 0,-1 16 0,0-10 0,0-2 0,0 3 0,0 10 0,0-25 0,-3 10 0,5-16 0,9-6 0,8-18 0,0 0 0,1-3 0,-3 3 0,1 1 0,2-3 0,1 3 0,3 2 0,0 11 0,-14 4 0,1 0 0,-4 24 0,-4-7 0,0 4 0,-2 3 0,0 0 0,-2-1 0,1-4 0,0 0 0,0 7 0,0 0 0,0-2 0,0-4 0,0-11 0</inkml:trace>
  <inkml:trace contextRef="#ctx0" brushRef="#br0" timeOffset="5868">22575 1262 24575,'2'-8'0,"-2"2"0,-9 6 0,-5 0 0,-1 0 0,-6 0 0,10 0 0,-13 9 0,15-1 0,-10 5 0,12 3 0,4-6 0,-2 5 0,5-6 0,-3-2 0,3 5 0,0 7 0,0 1 0,0 5 0,0-12 0,3 5 0,13-6 0,2 3 0,6-6 0,7 2 0,-14-6 0,9 6 0,6-4 0,-14-3 0,4-2 0,0-1 0,0-1 0,5 0 0,5 0 0,-11 0 0,2 0 0,-12-2 0,-5-5 0,-3 1 0,4-19 0,-4 6 0,0 1 0,-2-2 0,-7-11 0,-4 4 0,-4 5 0,-2 11 0,-11-2 0,5 4 0,-6-1 0,9 5 0,5-1 0,0 5 0,-6-5 0,2 2 0,-9-3 0,9 0 0,1-3 0,8 3 0,3-1 0,4 5 0,-1 0 0</inkml:trace>
  <inkml:trace contextRef="#ctx0" brushRef="#br0" timeOffset="7434">23001 927 24575,'0'27'0,"0"1"0,0 1 0,0 5 0,0 1 0,0 4 0,0-8 0,0 2 0,0-2 0,0-6 0,0-1 0,0 2 0,0 5 0,0 3 0,0 0 0,0-3 0,0 3 0,0 0 0,0 0 0,0 3 0,0-4 0,0-6 0,0-1 0,0 7 0,0-1 0,0-3 0,0-8 0,0 0 0,0-11 0,4-5 0,4-3 0,12-2 0,7-4 0,4-5 0,-11 2 0,0-1 0,-3-2 0,2 0 0,11 1 0,2 1 0,-6-1 0,0 0 0,6 2 0,-1 2 0,-5-1 0,-3 0 0,3 0 0,-3 3 0,-20 3 0,0 0 0</inkml:trace>
  <inkml:trace contextRef="#ctx0" brushRef="#br0" timeOffset="9156">23043 914 24575,'17'0'0,"3"0"0,2 0 0,-2 0 0,0 0 0,10 0 0,0 0 0,5 0 0,-1 0 0,-7 0 0,1 0 0,-4 0 0,1 0 0,-5 0 0,1 0 0,8 0 0,0 0 0,-5 0 0,0 0 0,7 0 0,3 0 0,-23 0 0,0 0 0,-6 0 0,27 0 0,-10 0 0,1 0 0,-1 0 0,-1 0 0,-7 0 0,-8 0 0</inkml:trace>
  <inkml:trace contextRef="#ctx0" brushRef="#br0" timeOffset="11036">23447 1158 24575,'14'-3'0,"4"1"0,-7 2 0,7 0 0,-11 8 0,2-4 0,-2 12 0,-2-4 0,-1 2 0,-2-2 0,-2-3 0,0-1 0,0 1 0,-6 4 0,-2-6 0,-2-1 0,-7 8 0,4 2 0,-5 7 0,4-8 0,0-1 0,0 2 0,-2-3 0,1 0 0,2-1 0,-4 4 0,8-9 0,-1 6 0,3-2 0,-3 4 0,6-5 0,2-1 0,2-1 0,6-5 0,27 1 0,-8-3 0,4-2 0,-4 1 0,3 0 0,-1 0 0,0 0 0,-1 0 0,0 0 0,1 0 0,0 0 0,-4 0 0,-3 0 0,-1 0 0,3 0 0,-4 0 0,-14 0 0,4 0 0</inkml:trace>
  <inkml:trace contextRef="#ctx0" brushRef="#br0" timeOffset="12868">24069 996 24575,'25'0'0,"1"0"0,10 0 0,-5 0 0,5 0 0,-3 0 0,-9 0 0,0 0 0,6 0 0,3 0 0,-5 0 0,1 0 0,-5 0 0,-16 10 0,-4-1 0,-10 7 0,1-3 0,-5-2 0,0-1 0,1 16 0,-4 6 0,0 3 0,8-6 0,1 5 0,-1-3 0,-1 7 0,1 3 0,-1-2 0,3-6-902,2-3 1,1-3-1,-1 2 902,0 1 0,0 2 0,-1 3 0,1-1 0,0-2 0,1 1 0,0-1 0,0-2 0,0-1 0,0-2 0,0-1 0,0 1-166,0 2 0,0 2 0,0-1 0,0-6 166,0 7 0,0 5 0,0-25 0,-6 1 0,-15-15 0,-12-8 0,-4-4 0,7 4 0,-2 0 0,1 1 0,-5 0 0,1 0 0,4 2 0,2 0 0,1 2 433,2 2 1,-2 0 0,7 2 0,7 2 0,7 0 0</inkml:trace>
  <inkml:trace contextRef="#ctx0" brushRef="#br0" timeOffset="13685">24795 1653 24575,'24'0'0,"1"0"0,0 0 0,-5 0 0,1 0 0,5 0 0,1 0 0,-3 0 0,-2 0 0,15 0 0,-7 0 0,-8 0 0,-19 0 0,-1 0 0</inkml:trace>
  <inkml:trace contextRef="#ctx0" brushRef="#br0" timeOffset="14618">24904 1518 24575,'12'0'0,"5"0"0,3 0 0,11 0 0,-6 0 0,7 0 0,0 0 0,-6 0 0,-5 0 0,-1 0 0,10 0 0,4 0 0,-6 0 0,-2 0 0,-11 0 0,-10 0 0,-2 0 0</inkml:trace>
  <inkml:trace contextRef="#ctx0" brushRef="#br0" timeOffset="15537">25672 1377 24575,'0'24'0,"0"0"0,0 10 0,0 6 0,0-2 0,0-8 0,0-1 0,0 2 0,0 1 0,0 4 0,0 0 0,0-2 0,0-4 0,0 0 0,0-1 0,0-3 0,0 5 0,0 0 0,0 1 0,0 2 0,0-8 0,0-8 0,0 14 0,0-18 0,0-6 0,0-2 0</inkml:trace>
  <inkml:trace contextRef="#ctx0" brushRef="#br0" timeOffset="16879">1005 1573 24575,'0'4'0,"0"4"0,0 11 0,0 3 0,0 15 0,0-13 0,0 2-624,0 5 1,0 1 623,0-3 0,0-1 0,0 0 0,0 2 0,0 1 0,0 4 0,0-4 0,0-2 0,0-1 0,0 6 0,0 3 0,0-4 0,0-8 0,0-2 61,0 1 0,0-3 0,0-7 0,0-3 0</inkml:trace>
  <inkml:trace contextRef="#ctx0" brushRef="#br0" timeOffset="18223">1676 1639 24575,'0'14'0,"0"8"0,0 2 0,0-5 0,0 1 0,0 8 0,0 5 0,0-1 0,0 1 0,0-1 0,0 0 0,0-4 0,0 0 0,0 0 0,0 1 0,0 3 0,0-2 0,0-3-972,0-1 1,0 0 971,0 3 0,0 2 0,0-2 0,0 5 0,0-1 0,0-4 0,0-1 313,0-4 0,0-1-313,0 3 0,0-5 321,0-9-321,0 18 0,0-27 0,0-1 0</inkml:trace>
  <inkml:trace contextRef="#ctx0" brushRef="#br0" timeOffset="19572">2237 1766 24575,'28'0'0,"-9"0"0,1 0 0,4 0 0,2 0 0,7 0 0,0 0 0,-3 0 0,0 0 0,-1 0 0,-3 0 0,1 0 0,-6 24 0,-5 7 0,-11 5 0,-3-13 0,-1 0 0,-4-2 0,-3 0 0,2-2 0,-2 1 0,-6 7 0,-3 2 0,2-6 0,0 0 0,-1-1 0,-7 7 0,1 0-477,3-3 0,1 2 0,-1-3 477,-2 1 0,0-1 0,0 0 0,0 0 0,4-1 0,0 0 0,-1-2 0,-1 2 0,2-3 0,3 0 0,0 0 0,-5 5 0,2-2 0,7-9 0,5-5 0,15-7 0,10-1 0,3 0 0,6-4 0,-3-4 0,5-4 0,1-1 0,-2 3 0,2 2 0,-2 2 0,5-2 0,-5 0 0,6-1 0,1-1 0,0-1 0,-3 2 0,-6 1-7,-2 1 1,-4 2 0,2 0 6,5 0 0,4 2 0,-3 0 0,-10-1 0,-7-2 0,-3 4 0</inkml:trace>
  <inkml:trace contextRef="#ctx0" brushRef="#br0" timeOffset="20872">3565 1849 24575,'26'-3'0,"5"1"0,-4 2 0,6 0 0,-2 0 0,-4 0 0,1 0 0,6 0 0,4 0 0,-4 0 0,-6 0 0,0 0 0,-2 0 0,1-1 0,-3 2 0,-4 2 0,-3 0 0,19 1 0,-46 24 0,-12-11 0,-2 3 0,-5 2 0,7-8 0,-2 0 0,0-1 0,-1 1 0,1 0 0,1 0 0,-6 5 0,4-2 0,-2 3 0,18-7 0,6-3 0,20 10 0,9 2 0,-10-4 0,1 2 0,1-1 0,3 3 0,1 3 0,0-1 0,-3-2 0,0 1 0,-2-1 0,-1 2 0,0 5 0,0 5 0,-1-2 0,-3-4 0,-1-1 0,-4-3 0,-7 4 0,-8-2 0,-11-11 0,-7-2 0,1-3 0,2 0 0,-1-1 0,-7 3 0,-4 0 0,6-2 0,-2-4 0,3 2 0,22-8 0,3 0 0</inkml:trace>
  <inkml:trace contextRef="#ctx0" brushRef="#br0" timeOffset="24789">1707 3340 24575,'0'-25'0,"0"2"0,0 2 0,0-2 0,0-14 0,0 17 0,0 0 0,0-4 0,0 2 0,0-2 0,0 3 0,0-2 0,0 2 0,0 1 0,0-9 0,0 8 0,0 3 0,0 12 0,0-3 0,0 7 0</inkml:trace>
  <inkml:trace contextRef="#ctx0" brushRef="#br0" timeOffset="26739">1544 3056 24575,'0'-13'0,"2"2"0,4-1 0,10-10 0,-1 5 0,2-8 0,-8 18 0,-3-4 0,-1 7 0,-2-5 0,2 2 0,2-19 0,2 3 0,4-6 0,1 1 0,-3 12 0,-2 3 0,-5 10 0,-4 12 0,0 12 0,0 2 0,0 10 0,0-6 0,0 3 0,0-9 0,0-2 0,11-5 0,-8-9 0,9 2 0</inkml:trace>
  <inkml:trace contextRef="#ctx0" brushRef="#br0" timeOffset="28273">21798 2459 24575,'-3'17'0,"1"0"0,2 6 0,0 10 0,0-10 0,0-1 0,0-9 0</inkml:trace>
  <inkml:trace contextRef="#ctx0" brushRef="#br0" timeOffset="29257">22061 2400 24575,'0'17'0,"0"17"0,0-20 0,0 17 0,0-27 0,0 2 0</inkml:trace>
  <inkml:trace contextRef="#ctx0" brushRef="#br0" timeOffset="30824">23007 2332 24575,'0'32'0,"0"-8"0,0 3 0,0 3 0,0 4 0,0-6 0,0 2 0,0 3 0,0 0 0,0 0 0,0 2 0,0 1 0,0 0 0,0-2 0,0 3 0,0 0 0,0-1 0,0 1-656,-1-2 1,0 1-1,0 1 1,-1-3 0,0-4 36,-2-2 1,0-3 0,-1-1 618,1 1 0,-1-1 0,-1 1-82,-2 7 1,-2 0-1,1-1 82,2 0 0,0 0 310,0-3 1,0 1 0,2-4-311,-1 4 0,2-2 0,4-17 2488,12-3-2488,10-9 0,4-8 0,6-5 0,2 1 0,-1 3 0,1 1 0,3 0 0,-6 1 0,4-2 0,0 1 0,-1 0 0,-2 2-32,4 1 1,-2 1-1,0 2 32,0 1 0,1 1 0,-5 1 151,-4 1 0,-2 0-151,-5-3 0,0 0 0,16-1 0,-19-3 0,-9 5 0,-5 2 0</inkml:trace>
  <inkml:trace contextRef="#ctx0" brushRef="#br0" timeOffset="32240">22976 2295 24575,'5'-3'0,"12"1"0,1 2 0,11 0 0,-9 0 0,-2 0 0,6 0 0,4 0 0,-8 0 0,1 0 0,2 0 0,4 0 0,0 0 0,5 0 0,0 0 0,-2 0 0,-3 0 0,-2 0 0,0 0-149,8 0 0,0 0 1,-5 0 148,6 0 0,-13 0 0,-6 0 0,-3 0 0,-7 0 0,0 0 0,-2 0 0</inkml:trace>
  <inkml:trace contextRef="#ctx0" brushRef="#br0" timeOffset="33757">23439 2732 24575,'27'-3'0,"-1"1"0,-4 2 0,3 0 0,6 0 0,1 0 0,-8 0 0,0 0-412,8 0 1,0 0 411,-5 0 0,-2 0 0,-5 0 0,-2 0 203,13-2-203,-13 4 0,-14 4 0,3 1 0,-5 16 0,-8-7 620,2 3-620,-26 2 0,10-15 0,-3 1 0,-6 4 0,4-3 0,-11-1 0,11-1 0,-4 2 0,5-2 0,-6 4 0,-1-2 0,12 1 0,17-6 0,26 5 0,-2-3 0,7 5 0,0 3 0,-6 8 0,-2 5 0,-3 4 0,-14-10 0,-2 0 0,5 10 0,-2-1 0,-3-7 0,-4 0 0,-6 7 0,-3 1 0,3-9 0,-2-2 0,-3 3 0,-3-2 0,-8-2 0,15-13 0,-2 0 0</inkml:trace>
  <inkml:trace contextRef="#ctx0" brushRef="#br0" timeOffset="35419">23875 2212 24575,'29'0'0,"1"0"0,0 0 0,0 0 0,4 0 0,1 0 0,-1 0 0,-3 0 0,2 0 0,-2 0 0,1 0 0,3 0 0,3 0 0,-1 0 0,-6 0 0,-5 0 0,-5 0 0,4 0 0,-19 3 0,-8-2 0,-13 5 0,3 7 0,-4 5 0,-1 4 0,5-4 0,0 4 0,-1 6 0,-1 8 0,0 1 0,2-2 0,3-4 0,2-1 0,0 4-547,2-6 1,-1 3 0,1 3 0,1 0 0,-1-2 0,2-4 440,0 6 0,0-3 1,2 3 105,0 0 0,1 4 0,0 1 0,0-2 0,1-4 0,-1-5 0,0-4 0,0 4-35,0-1 0,-1 4 0,1 1 0,0 0 1,1-1 34,0 5 0,0-1 0,1-1 0,0 0 0,0-5 0,0-2 0,0 2 0,0 0-345,0 2 0,1 1 0,-1 1 0,1-2 0,0-4 345,3 6 0,0-3-58,-3-4 0,0 1 0,0-4 58,2 1 3153,-1 6-3153,-6-23 188,-10-9-188,-17-7 0,-5-2 0,8 4 0,-2 0 696,-3-2 0,-3 0 1,3 2-697,3 3 0,3 1 0,2 1 0,4 1 0,-1 1 0,14 0 0</inkml:trace>
  <inkml:trace contextRef="#ctx0" brushRef="#br0" timeOffset="36242">24932 3007 24575,'21'0'0,"0"0"0,8 0 0,-10 0 0,2 0 0,15 0 0,-11 0 0,1 0 0</inkml:trace>
  <inkml:trace contextRef="#ctx0" brushRef="#br0" timeOffset="37081">25014 2785 24575,'28'0'0,"1"0"0,-1 0 0,-3 0 0,5 0 0,-2 0 0,-18 0 0,-1 0 0,-6 0 0</inkml:trace>
  <inkml:trace contextRef="#ctx0" brushRef="#br0" timeOffset="38793">25521 2571 24575,'21'0'0,"-7"0"0,14 0 0,-1 0 0,-5 0 0,10 0 0,-17 6 0,-2 2 0,-4 9 0,-4 3 0,-3 13 0,2-10 0,0 0 0,-4 6 0,0-4 0,0-9 0,0 16 0,-12 2 0,5-13 0,-3 0 0,-1-1 0,-1 0 0,2-3 0,0-2 0,-5 6 0,-4 11 0,3-19 0,3 3 0,1-1 0,1-6 0,-1 6 0,0-3 0,5-5 0,-5 5 0,7-2 0,2-4 0,3 1 0,29-5 0,-6-1 0,3-1 0,2-1 0,1 1 0,1 0 0,7 0-365,-10 0 1,4 0 0,3 0 0,2 0 0,1 0 0,0-1 0,-1 2 0,-3-1 0,-2 0-292,3 1 1,-4 1-1,-1-1 1,2 1 0,3 0 629,-3-1 0,3 1 1,2 0-1,2-1 1,0 1-1,-2 0 1,-2 0-1,-3 0 1,-6 1 25,3 0 0,-4 1 0,-2 0 0,8 2 0,-1 0 0,-13-3 0,-15-3 0,-4 0 0</inkml:trace>
  <inkml:trace contextRef="#ctx0" brushRef="#br0" timeOffset="40509">2781 3698 24575,'-3'-19'0,"0"-9"0,3 0 0,-2 6 0,-2-1 0,3-1 0,-3 4 0,2 2 0,2 7 0,0-4 0,-7 9 0,6 0 0,-5 3 0,6 0 0</inkml:trace>
  <inkml:trace contextRef="#ctx0" brushRef="#br0" timeOffset="42047">2541 3494 24575,'17'-29'0,"-1"0"0,-1-4 0,0 5 0,3-5 0,-3 4 0,-6 8 0,-2 1 0,2-5 0,-1-3 0,-1 4 0,1-9 0,-3 10 0,-1 1 0,-4 7 0,0-4 0,0 5 0,0-18 0,0 13 0,0-9 0,3 28 0,0 15 0,0 7 0,5 6 0,-2-2 0,2 1 0,8 6 0,3-5 0,-1 3 0,-9-14 0,-3-3 0,-6-9 0,0 0 0,0-2 0,0-1 0</inkml:trace>
  <inkml:trace contextRef="#ctx0" brushRef="#br0" timeOffset="45847">19435 5338 24575,'-10'-21'0,"-2"6"0,-3-3 0,-1-3 0,-2-4 0,-1 2 0,1 4 0,-2 2 0,-2-1-470,-3-3 0,-2-2 1,-2 1-1,-4 2 470,4 5 0,-3 2 0,-1 1 0,-2 0 0,0-1 0,0 0-469,4 1 1,0-1 0,0 0 0,-1 0 0,0 0 0,-1 1 0,0 1 58,1 1 0,-1 0 1,0 2-1,-1-1 1,0 1-1,0-1 0,1 1 1,1 0 292,0-1 1,0-1 0,0 1-1,2 0 1,-1 0 0,1 1 0,0 1 290,-7-1 0,1 1 1,1 1-1,-2 0 1,-2 0-175,8 1 0,-2 0 0,-2-1 0,0 1 0,0 0 0,1 0 0,1 0 0,1 1 0,-1-1 0,2 1 0,1 1 0,0-1 0,-2 1 0,-2 0 0,2 0 0,-3 1 0,-2 0 0,-2 0 0,1 0 0,1 0 0,1 1 0,2 0 0,4 0 0,-8 1 0,5 0 0,1 0 0,-2 0 0,-2-1 0,-2 0 0,0 0 0,2 1 0,2 3 0,4 3 0,2 2 0,1 1 0,3-1 0,-1 1 0,2 0 0,0 4-99,0 3 1,-2 3-1,1 3 1,-1 1-1,3 0 99,1 1 0,2 1 0,0 0 0,1 2 0,-2 0 0,2-2 0,-2 2 0,1 1 0,-1-1 0,1 0 0,-1 0 0,-3 2 0,0-1 0,-1 0 0,2 0 0,-1 2 0,5-4 0,1 2 0,-1 0 0,1 0 0,0 0 0,0-2 655,-2 1 0,0-2 1,0-1-1,0 2 0,1 2-572,2-1 0,1 1 0,0 2 0,1 0 1,0 0-1,0 0 0,0-3-488,-1 4 0,1-1 0,0-1 0,0 0 0,1 2 405,2-3 0,0 1 0,0 0 0,1 1 0,1 1 0,0 1 0,1 0 0,2 2 0,0 1 0,0 0 0,1 0 0,0-2 0,-1-1 0,0 4 0,-1-4 0,1 1 0,0 1 0,1 5 0,1-9 0,1 4 0,-1 2 0,1 2 0,-1 1 0,1 0 0,0 1 0,1-2 0,-1-1 0,1-2 0,0-3 0,-1 7 0,1-4 0,1-1 0,-1-1 0,1 1 0,-1 4 0,1-4 0,0 3 0,-1 1 0,1 1 0,-1 0 0,2 0 0,-1 0 0,1-3 0,0-1 0,1 5 0,1-1 0,0-2 0,0-1 0,2-1 0,0 0 0,0 0 0,1-2 0,1-1 0,1 2 0,4 1 0,-1-6 0,2 1 0,2 3 0,1 0 0,1-1 0,0 0 0,1-1 0,-1-3 0,-1-2 0,4 1 0,-1-3 0,1-3 0,2 2 0,3 2 0,-4-4 0,3 3 0,1 1 0,2 1 0,1 0 0,1 1 0,0-1 0,-1-1 0,0-1 0,-1-3 0,-2-2 0,4 2 0,-2-4 0,0-2 0,0-1 0,2 0 0,3 2 0,-3-2 0,2 0 0,2 1 0,1 0 0,2 0 0,0 0 0,0 0 0,0-1 0,-1-1 0,-1-1 0,-2-2-469,6 2 1,-2-3 0,-1 0 0,0-2 0,0 1 0,1-1 0,2 0 350,-5 0 0,1 0 1,1 0-1,0-1 0,1 1 1,0-1-1,1 1 0,1-2 1,0 1-1,2-1 118,-6-1 0,2-1 0,1 1 0,1-1 0,1-1 0,0 1 0,0-1 0,0 0 0,0 1 0,0-1 0,-1-1 0,-1 1 0,-1 0 0,-1 0-142,3 0 1,-2 0 0,-1 0-1,-2 0 1,1 0 0,0 0-1,0-1 1,2 1 0,2-1-1,3 0 142,-9 0 0,3 0 0,1 1 0,2-1 0,1 0 0,1 0 0,1 0 0,1 0 0,-1 0 0,1 0 0,-1 0 0,0-1 0,0 1 0,-2-1 0,0 0 0,-2 0 0,-2 0 0,-2 0 0,-1-1 0,12-1 0,-4 0 0,-3 0 0,-1-1 0,-1 0 0,1 0 0,2-1 0,2 1 0,-5 0 0,2 0 0,2 0 0,0 0 0,1 0 0,1 0 0,-1 0 0,-1-1 0,-2 0 0,0 0 0,-4-1 0,-1 0 0,5-2 0,-2-1 0,-3-1 0,-2 0 0,0 0 0,0 0 0,2-1 0,-1 0 0,0 0 0,-1-2 0,1 0-95,2-3 1,1-1 0,0-1 0,-3 0 0,-2 1 94,-2 1 0,-3 2 0,1-6 0,-3 1 0,1-4 0,2-2 0,-1-1 0,-1 0 0,-3 0 0,2-4 0,-2-1 0,-2 0 0,2-6 0,-5 8 0,0-4 0,1-2 0,0-2 0,0 0 0,-1 0 0,0 0 0,0 3-173,0-1 0,0 2 0,-1 0 1,0 0-1,0 0 0,1-1 1,-1-3 172,-2 6 0,1-1 0,0-1 0,0 0 0,0-2 0,0 1 0,-1-1 0,0-1 0,-2 1 0,-1-1 0,-1 1 0,-2-2 0,0 0 0,-2 0 0,0-1 0,0 1 0,-1-1 0,1 1 0,0 0 0,1 0 0,0 2 91,2-3 1,0 1-1,2 0 1,-1 1-1,0 0 1,0 0-1,0-1 1,-2 0-1,0-3-91,-3 5 0,0-1 0,-1 0 0,-1-2 0,0 0 0,0 0 0,-1 0 0,0 0 0,1-1 0,-1 1 0,1 1 0,0 0 0,1-1 0,0-1 0,1 1 0,0-1 0,-1 1 0,1 0 0,-1 0 0,0 1 0,0 1 0,-1 0 0,-1 1 0,0-4 0,-1 1 0,-1 2 0,0 0 0,0 0 0,-2 0 0,0-2 0,0-1 0,0 4 0,-1-1 0,-1-1 0,1-2 0,-2 0 0,1-1 0,-1 2 0,0 0 0,-1 2 0,1 2 0,0 2 0,-1 3 0,-2-6 0,-1 5 0,0 2 0,-2 0 0,-1-4 0,0 3 0,-2-3 0,-2-2 0,-1-1 0,0 0 0,0 1 0,2 1 0,1 4 0,2 4 0,-4-7 0,3 5 0,-2-2 0,1 0 0,-3-2 0,0-1 0,0 1 0,2 4 566,-1 0 0,1 3 0,-3 1-566,-3 3 0,-2 2 0,-1-1 0,0 2 0,1 0 0,0 0 0,-1 1 0,-2 0-123,1 4 1,-2-1 0,-2 1 0,-1 0-1,1 1 1,2 1 122,-5-2 0,2 2 0,-1 1 0,-4-1 0,5 2 0,-2 0 0,-2 0 0,-1-1 0,0 2 0,1-1 0,3 2 0,-4-1 0,2 2 0,1 0 0,-1 0 0,-2 0 0,6 1 0,0-2 0,-2 1 0,0 0 0,-1 1 0,-2 1 0,-1 1 0,-2 2 0,10 1 0,-3 2 0,-2 1 0,-1 2 0,-1 0 0,-1 0 0,0 1 0,-1 1 0,1-1 0,1 1 0,1-1 0,1-1 0,1 0 0,3-1 0,2-1 0,-13 0 0,5-1 0,3-1 0,0-1 0,-2 2 0,-4 2 0,5 3 0,1-1 0,-1 0 0,1 0 0,-1 1 0,0-1 0,1 0 0,-1 0 0,1 1 0,-1-1 0,0 0 0,1 0 0</inkml:trace>
  <inkml:trace contextRef="#ctx0" brushRef="#br0" timeOffset="50114">18335 5856 24575,'12'0'0,"-4"0"0,22 0 0,-16 0 0,14 0 0,-7 0 0,-11 0 0,5 0 0,-10 0 0</inkml:trace>
  <inkml:trace contextRef="#ctx0" brushRef="#br0" timeOffset="54347">2997 11778 24575,'-15'22'0,"0"0"0,1 0 0,-1 6 0,0 2 0,-1 4 0,-1 1 0,-2 1-410,3-7 0,0 0 1,-1 1-1,-1 1 1,-1 1-1,0 1 0,-1 3 1,-1 1 226,6-11 1,0 2 0,0 1 0,-1 1 0,-1 1 0,0 1 0,0 0 0,-1 2 0,0-1 0,0 1 0,0 0 0,0 0 0,0 0 0,0-1 0,1 1 0,-1-2 0,1 0 0,0-1-37,-1 2 1,0-1-1,1 0 1,1-2-1,-1 0 1,1 0-1,-1 0 1,0 0-1,0 1 1,-1 1 0,0 1-1,-1 1 1,-1 2-1,-1 1 1,-1 3 141,8-15 1,0 0 0,0 1 0,-2 2-1,1 0 1,-2 1 0,1 0 0,-1 1 0,-1 1-1,1 1 1,-1 0 0,-1 1 0,1 0 0,-1 0-1,0 1 1,-1 1 0,1-1 0,-1 1 0,0 0-1,1 1 1,-1-1 0,0 1 0,0-1 0,0 1-1,0-1 1,0 1 0,0-1 0,0 0 0,1 0-1,-1 0 1,1-1 0,0 0 0,0 0 0,1-1-1,-1 0 1,1-1 0,1 0 0,0-1 0,0-1-1,0 0 1,1-1 0,1-1 0,0-1 19,-6 10 0,2-1 1,0-1-1,0-1 0,1-1 1,1 0-1,0-2 0,0 0 1,1 0-1,-1 0 0,1-1 1,0 0-1,0 1 0,-1-1 1,1 1-1,-1 0 0,0 1 1,0 0-1,-1 1 0,0 1 1,-1 1-1,0 1 57,3-7 0,-1 1 0,1 0 0,-1 1 0,-1 1 0,0 1 0,0 0 0,-1 0 0,0 1 0,0 1 0,0-1 0,-1 1 0,1 1 0,-1-1 0,0 0 0,1 1 0,-1-1 0,0 1 0,1-1 0,-1 0 0,1 0 0,0 0 0,0 0 0,0-1 0,1-1 0,0 0 0,0 0 0,1-1 0,0-1 0,1 0 0,0-1 0,1-1 0,0-1 0,1-1 0,0 0 0,2-2-96,-9 15 1,2-2-1,1-3 1,1 0-1,0-3 1,1 0-1,1 0 1,1-2-1,0 1 1,1 1-1,1 0 1,0 0-1,0 2 96,1 2 0,1 0 0,1 0 0,1 0 0,0 1 0,1 0 0,1 0 0,0 0 0,0 0 0,0 0 0,0-1 0,1 1 0,-1-2 0,0 2 0,0 0 0,1-1 0,-1 0 0,1 1 0,0-1 0,1 0 0,0-1 0,0 1 0,0-1 0,1-1 0,1 1 0</inkml:trace>
  <inkml:trace contextRef="#ctx0" brushRef="#br0" timeOffset="54347">-1 18185 8978,'0'35'0,"1"-1"0,-1 1 0,0 3 0,0 2 0,0 1 0,0-1 0,0-1 0,0-1 0,0-3 0,0-4 0,0-4 0,0 5 0,0-7 0,0 3 0,0 3 0,0 3 0,0-2 0,0-7 2419,0 3-2419,0-8 3276,0-10-2936,0-1 2936,0-4-1143,12-2-2133,9-9 0,11-6 0,3-2 0,-2 1 0,-8 4 0,-1 0 0,1 0 0,8-1-155,-10 5 0,4-2 0,3 1 1,2-1-1,3 0 0,2-1 0,1 1 1,2-1-1,1 1 0,0-1 0,0 1 1,-1 0-1,0 0 0,-1 0 0,-2 1 1,-2 1-1,-2 0 155,7-1 0,-3 1 0,-2 1 0,-1 0 0,0 0 0,0 1 0,2 0 0,1-1 0,4 1 0,3-1-122,-15 2 1,2-1-1,1 1 1,2-1 0,0 0-1,2 1 1,1-1 0,1 0-1,0 1 1,1-1 0,1 0-1,0 1 1,1-1-1,-1 1 1,1-1 0,0 1-1,0-1 1,0 1 0,-1 0-1,-1 0 1,1 0 0,-2 0-1,0 0 1,-1 1 0,-1-1-1,-2 1 1,0 0 46,6 0 1,-1 0 0,-2 0 0,0 1 0,-1 0 0,0 0 0,-1 0 0,0 0 0,-1 0 0,1 1 0,-1-1-1,1 1 1,1-1 0,-1 0 0,2 1 0,1-1 0,0 0-58,-4 0 0,0 0 0,1 0 0,0 0 0,0 0 0,0 0 0,1 0 0,0 0 1,1 0-1,-1 0 0,1 0 0,0 0 0,0 0 0,0 0 0,0 0 0,1 0 0,-1 0 1,1 0-1,-1 0 0,1 0 0,0 0 0,0 0 0,-1 0 132,-1 0 0,0 0 0,1 0 0,0 0 0,-1 0 0,1 0 0,1 0 0,-1 0 0,0 0 0,1 0 0,0 0 0,-1 0 0,1 0 0,0 0 0,-1 0 0,1 0 0,-1 0 0,1 0 0,-1 0 0,0 0 0,0 0 0,0 0 0,0 0 0,-1 0 0,0 0 0,0 0-89,2 0 1,-1 0 0,-1 0 0,1 0 0,-1 0-1,0 0 1,-1 0 0,1 0 0,-1 0 0,1 0-1,-1 0 1,0 0 0,1 0 0,-1 0 0,1 0 0,0 0-1,0 0 1,1 0 0,0 0 0,0 0 0,1 0-1,0 0 1,1 0 88,-5 0 0,0 0 0,1 0 0,1 0 0,0 0 0,1 0 0,-1 0 0,2 0 0,-1 0 0,1 0 0,0 0 0,0 0 0,0 0 0,0 0 0,0 0 0,1 0 0,-1 0 0,0 0 0,-1 0 0,1 0 0,-1 0 0,0 0 0,0 0 0,-1 0 0,-1 0 0,0 0 0,0 0 0,-1 0 0,-1 0 0,0 0 0,-1 0 0,9 0 0,-1 0 0,-1 0 0,0 0 0,-2 0 0,0 0 0,-1 0 0,0 0 0,0 0 0,-1 0 0,1 0 0,-1 0 0,0 0 0,1 0 0,0 0 0,0 0 0,1 0 0,0 0 0,-1 0 0,1 0 0,0 0 0,1 0 0,0 0 0,1 0 0,-1 0 0,1 0 0,0 0 0,-1 0 0,0 0 0,0 0 0,-1 0 0,0 0 0,-2 0 0,0 0 0,-1 0 0,-1 0 0,-1 0 0,-1 0 0,8 0 0,-2 0 0,-1 0 0,-3 0 0,0 0 0,0 0 0,-1 0 0,1 0 0,1 0 0,1 0 0,-2 0 0,1 0 0,-1 0 0,1 0 0,0 0 0,0 0 0,1 0 0,-1 0 0,2 0 0,-1 0 0,1 0 0,0 0 0,-1 0 0,1 0 0,1 0 0,1 0 0,0 0 0,0 0 0,1 0 0,-1 0 0,-1 0 0,0 0 0,-1 0 0,-2 0 0,-1 0 0,-1 0 0,5 0 0,-3 0 0,-3 0 0,0 0 0,0 0 0,1 0 0,3 0 0,3 0 0,-7 0 0,2 0 0,2 0 0,2 1 0,2-1 0,0 1 0,1-1 0,0 0 0,0 0 0,0 1 0,-1-1 0,-2 0 0,-1-1 0,-3 1 0,-1-1 0,-4 0 0,11-2 0,-5 1 0,-3-2 0,0 1 0,1-1 0,5 2 0,-4 0 0,3 1 0,2 0 0,2 0 0,1 0 0,0 0 0,0 0 0,-2 0 0,-2 0 0,-4-1 0,-3 0 0,10-3 0,-7 0 0,-1-1 0,5 2 146,-6 1 0,5 2 0,1-1 0,1 1 0,-3 1 0,-4-1 0,-5 0-146,2-2 0,-2 1 763,7 0 0,3 0 0,-6-1-763,2-6 3276,4-1-2883,-30-14-393,-17-7 0,-2 11 0,-5-5 0,-1 0 0,0 0 1092,0-1 0,-1 0 0,-2-6-987,5 9 0,-1-5 0,-2-2 0,-2-3 0,1 0 1,-1-1-1,0 0 0,2 2 0,1 2-542,1 1 1,0 0-1,1 2 1,0 0 0,1-1-1,-2-2 1,0-1 436,3 4 0,0 0 0,-1-2 0,0 0 0,0-1 0,0 0 0,-1-1 0,0-1 0,0 0 0,0 0 0,-1-1 0,1 3 0,0-1 0,0 0 0,-1-2 0,-1 0 0,0 0 0,1-1 0,-1 0 0,0 1 0,0 0 0,1 0 0,0 1 0,1 1 0,0 0 0,1 2-328,-2-3 0,1 1 0,1 1 1,0 2-1,1-1 0,-1 1 1,0-1-1,0-1 0,-2-2 1,0-1 309,2 4 1,-1-1 0,-1-2 0,-1-1 0,0-1 0,-1-1 0,1 0 0,-1 0 0,-1-1 0,1 1 0,1 0 0,-1 1 0,1 1 0,0 2 0,2 0 0,0 2 0,1 3 17,-5-9 0,1 2 0,1 4 0,1 0 0,0 1 0,0 0 0,-1-2 0,0-1 0,0 2 0,0-1 0,0-1 0,-1-1 0,0 0 0,-1 0 0,1 0 0,1 1 0,0 1 0,0 2 0,2 1 0,-5-6 0,2 3 0,1 1 0,0 0 0,-1 1 0,-3-2 0,3 4 0,-1-1 0,-2 0 0,-1-1 0,0 1 0,0 0 0,1 1 0,0 1 0,2 3 0,-5-6 0,3 4 0,0 0 0,-2 2 0,-3-1 0,1 3 0,-4 0 0,-1 0 0,-2 1 0,0 0 0,0 0 0,2 2 0,3 2 0,0-1 0,2 2 0,1 1 0,-2 1 0,-3-1-160,2 3 1,-2-1-1,-3 0 1,-1 1 0,-1-1-1,0 1 1,1 1-1,2 0 1,2 1 159,-3 0 0,2 1 0,1 2 0,0-1 0,-1 0 0,-2-1-38,1 0 1,-1 0 0,-2-1 0,0 1 0,-1-1 0,0-1-1,0 0 1,1 0 37,2 0 0,0-1 0,0-1 0,-1 1 0,1-1 0,0 0 0,0 0 0,1 1 0,1 0 265,-2 1 1,2 0 0,1 1 0,-1 0-1,0-2 1,-1 0 0,-3-4-266,7 2 0,-3-2 0,0-2 0,-2-1 0,-1-1 0,-1 0 0,1-1 0,-1 0 0,2 0 0,0 1 0,1 0 0,2 2 0,2 1 97,-7-4 1,3 2 0,2 2-1,1-1 1,-1-1 0,-2-1 0,-3-2-98,9 3 0,-2-1 0,-1-1 0,-1-1 0,-2-1 0,1-1 0,-1 0 0,0 0 0,0-1 0,0 1 0,2 0 0,0 0 0,1 1 0,2 1-189,-2-3 0,0 1 1,2 0-1,0 1 1,1-1-1,0 1 1,1-1-1,-1 1 1,0-1-1,0 0 189,0-1 0,-1 1 0,1 0 0,0-1 0,0 1 0,0-1 0,0 0 0,-1 0 0,-1-2 0,0 1 0,3 2 0,-1 0 0,0-2 0,-2 0 0,0 0 0,0-1 0,0 1 0,0-1 0,1 1 0,0 1 0,2 0 0,1 2 0,2 1 0,1 2-63,-4-6 1,3 3 0,1 2 0,1 0 0,-1-1 0,-4-3 62,2 2 0,-3-3 0,-2-1 0,-2-1 0,0-2 0,-1 1 0,1 0 0,1 2 0,3 0 0,2 3 0,3 3 0,-4-6 0,4 5 0,1 0 0,-3-3 0,2 2 0,-2-2 0,-2-2 0,-1 0 0,0-1 0,1 1 0,1 2 0,3 1 0,-6-4 0,2 2 0,1 1 0,-3-2 0,2 2 0,-1-2 0,-2-2 0,0 2 0,2 0 0,2 4 47,0 1 1,2 2-1,1 1 1,0 0-48,0-1 0,0-1 0,0 0 0,0 1 444,-2 1 1,0 0 0,1 1-1,1 2-444,-3-3 0,-2 1 0,0 1 0,-6 0 0,0 1 0,4 1 0,-3 2 0,-2 0 0,2 2 0,-5-1 0,0 1 0,2 2 0,4 3 0,2 3 0,-1-1 0,0-1 0,0 1 0,1 0 0,-2 2 0,4 0 3276,0 0-1996,13 4 1296,7-1-2576,0 2 0,7-2 0,0 0 0</inkml:trace>
  <inkml:trace contextRef="#ctx0" brushRef="#br0" timeOffset="57231">10614 17217 24575,'17'0'0,"3"0"0,6 0 0,-1 0 0,3 0 0,6 0 0,5 0-219,-14 0 1,2 0-1,4 1 1,1-1-1,3 0 1,1 0-1,1 0 1,2 0-1,0 0 1,1 0 0,0 0-1,-1 0 1,1 0-1,-2 0 1,-1-1 25,-2 1 0,-2 0 0,1 0 1,-1 0-1,1 0 0,-1 0 0,0 0 1,1 0-1,0 0 0,1-1 0,0 1 1,1-1-1,0 0 0,2-1 0,0 0 1,2 0-1,1-1 93,-10 0 1,1 0 0,0 0-1,2 0 1,0-1 0,1 1-1,1-1 1,0-1 0,1 1 0,0-1-1,1 0 1,0 0 0,0 0-1,1 0 1,0 0 0,0-1 0,0 1-1,0-1 1,0 0 0,1 1-1,-1-1 1,0 0 0,0 0-1,-1 1 1,0-1 0,0 0 0,0 1-1,-1-1 1,-1 1 0,0-1-1,-1 1 1,0 0 0,-1 0-44,5-1 1,0 1-1,-1 0 1,0 0-1,-2 0 1,1 1-1,-2-1 1,1 1-1,-1 0 1,0-1-1,0 1 1,0-1-1,0 0 1,0 0 0,1-1-1,-1 0 1,2 0-1,-1-1 1,2-1-1,0 0 1,1-1-1,1-1 1,0-1 113,-9 3 0,0-1 0,0 0 0,1-1 0,0 0 0,1 0 0,1-1 0,-1 0 0,2-1 0,-1 0 0,1 0 0,0 0 0,1-1 0,-1 0 0,1 0 0,0-1 0,1 1 0,-1-1 0,0 0 0,1-1 0,-1 1 0,1 0 0,0-1 0,-1 1 0,1-1 0,-1 1 0,0-1 0,0 0 0,0 1 0,-1-1 0,1 1 0,-1-1 0,0 1 0,-1 0 0,0 0 0,0 0 0,-1 1 0,0-1 0,-1 1 0,0 0 0,-1 0 0,-1 1 0,0-1 29,8-2 0,-2 1 0,0 0 0,-1 0 0,-1 0 0,0 1 0,-2 0 0,1 0 0,-1 1 0,-1-1 0,1 0 0,-1 1 0,0-1 0,1 0 0,-1 0 0,0-1 0,1 0 0,0 0 0,0-1 0,1 0 0,1-1 0,0 0 0,1-1 0,0-1 0,2-1 0,1 0-38,-12 4 0,2 1 1,0-1-1,0-1 1,1 0-1,1-1 1,-1 0-1,2 0 0,-1-1 1,1 0-1,1 0 1,-1-1-1,1 0 1,0-1-1,1 1 1,0-1-1,0 0 0,0-1 1,0 1-1,1-1 1,-1 0-1,1 0 1,0 0-1,0-1 0,0 1 1,0-1-1,0 1 1,-1-1-1,1 1 1,0-1-1,0 0 1,-1 1-1,1-1 0,-1 0 1,0 1-1,0-1 1,0 1-1,0 0 1,-1 0-1,0 0 1,-1 0-1,1 1 0,-1 0 1,-1-1-1,0 2 1,0-1-1,-1 1 1,0 0-1,0 0 0,-2 1 1,1 0-1,-1 0 1,-1 1-1,-1 0 38,12-6 0,-2 0 0,-1 0 0,-1 1 0,0 1 0,-1 0 0,-1 0 0,0 1 0,-1 0 0,0 0 0,-1 0 0,0 1 0,0-1 0,0 1 0,-1-1 0,1 0 0,0 0 0,-1 0 0,1 0 0,0-1 0,0 0 0,1-1 0,0 0 0,1-1 0,0 0 0,1-1 0,-5 3 0,0 1 0,1-2 0,0 1 0,0 0 0,0-1 0,0 0 0,1-1 0,0 1 0,0-1 0,0 0 0,1 0 0,-1 0 0,0 0 0,1-1 0,-1 0 0,1 1 0,-1-1 0,1-1 0,-1 1 0,0 0 0,1-1 0,-1 1 0,0-1 0,0 0 0,-1 1 0,1-1 0,-1 0 0,0 0 0,0 0 0,0 0 0,-1 0 0,0 0 0,0 0 0,-1 0 0,0 0 0,-1 0 0,3-2 0,-1-1 0,0 0 0,0 0 0,0 0 0,0 0 0,0-1 0,-1 0 0,1 0 0,-1 0 0,0 0 0,0-1 0,-1 1 0,1 0 0,-1-1 0,0 1 0,-1 0 0,1-1 0,-1 1 0,0 0 0,0 0 0,-1 1 0,0-1 0,0 1 0,0 0 0,-1 0 0,0 0 0,-1 1 0,1 0 0,-2 1 0,1-1 0,-1 2 0,5-8 0,0 1 0,-2 1 0,-1 1 0,-1 0 0,0 1 0,-1 0 0,0 1 0,0-1 0,0 0 0,-1 1 0,1-1 0,0-1 0,0 0 0,1 0 0,0-2 0,2 0 0,0-1 0,1-1 0,-5 8 0,0 0 0,1-1 0,0-1 0,1-1 0,1 0 0,0 0 0,0-1 0,0 0 0,1-1 0,1 0 0,-1 0 0,1-1 0,-1 1 0,1-1 0,0 0 0,0 0 0,0 0 0,-1 0 0,1 0 0,-1 0 0,1 1 0,-2-1 0,1 1 0,-1 1 0,0-1 0,-1 1 0,0 1 0,-1 0 0,0 0 0,-1 2 0,-1-1 0,0 2 0,-1 0 0,-2 1 0,7-10 0,-1 2 0,-2 1 0,0 1 0,-1 1 0,-2 0 0,1 1 0,-2 1 0,1-1 0,-1 0 0,0 0 0,0-1 0,0-1 0,0 0 0,1-2 0,0-2 0,-2 5 0,-1-1 0,1-1 0,1-1 0,-1-1 0,0-1 0,0 0 0,1 0 0,-1-1 0,0 0 0,0-1 0,0 1 0,0-1 0,0 1 0,-1 0 0,0 0 0,1 1 0,-2 0 0,1 1 0,-1 1 0,0 0 0,0 1 0,-1 2 0,0 1 0,3-9 0,-1 3 0,0 2 0,-1 0 0,0 2 0,0 0 0,-1 0 0,0 0 0,0 0 0,-1-2 0,0 0 0,0-2 0,0-2 0,-2 6 0,-1-2 0,1-1 0,-1-1 0,0-1 0,0-1 0,0 0 0,-1-1 0,0 0 0,0 0 0,0 0 0,0 0 0,0 1 0,0 0 0,-1 0 0,1 1 0,-1 1 0,0 1 0,1 1 0,-1 1 49,2-6 0,-1 1 0,0 2 0,0 1 0,0 0 0,-1 1 0,1 0 0,-1 0 0,0 0 1,1-2-1,-1 0 0,0-2-49,-1 3 0,0 0 0,0-2 0,-1-1 0,1 0 0,-1 0 0,0-1 0,1 0 0,-1 1 0,0-1 0,1 1 0,0 0 0,0 1 0,0 0 0,1 1 0,0 2 0,1-3 0,1 1 0,-1 1 0,1 0 0,0 2 0,0-1 0,0 1 0,1-1 0,1 0 0,0-1 0,1-1 0,0-2 0,0 5 0,0-2 0,0-1 0,1 0 0,1-2 0,-1 0 0,2-1 0,-1 0 0,1 0 0,0 1 0,0-1 0,1 2 0,-1 0 0,1 1 0,-1 1 0,1 2 0,-1 1 0,0 2 0,4-6 0,0 3 0,0 2 0,0 2 0,0 0 0,0 1 0,1-1 0,0 0 0,1-2 0,1-2 0,-3 3 0,1 0 0,0-2 0,1-1 0,0 0 0,1-1 0,-1 0 0,1 0 0,0 0 0,1 0 0,-1 0 0,0 1 0,0 1 0,0 1 0,-1 1 0,2-1 0,1 0 0,-1 1 0,1 1 0,-1 0 0,1 0 0,-1 1 0,0 0 0,0 0 0,0 1 0,-1-1 0,0 1 91,2-5 0,1 0 0,-2 1 0,0 1 0,0-1 0,0 0 1,0 1-1,0-2 0,0 0-91,0 0 0,0-1 0,0 0 0,1-1 0,-1 0 0,0 1 0,0 0 0,-2 1 0,0 1 0,-2 1 0,2-4 0,-1 1 0,-1 1 0,-1 1 0,-1 1 0,0-1 0,-1-1 0,0-1 0,-2 1 0,0 1 0,-1 2 733,2-9 1,-2 2 0,-2 3-734,-4 3 0,-1 3 1185,0 0 0,1 5-1185,0 13 3276,-4-1-1561,-11 0-77,-4 0 0,-6 0-1223,-12-3 0,-5 0-415,7 3 0,-2-1 0,2 1 0,5-1 0,2 1 0,0 0 653,-10 0 1,6 0-654,8-6 0,9 8 0,1-2 0,4 6 0,2 1 0,1 2 0</inkml:trace>
  <inkml:trace contextRef="#ctx0" brushRef="#br0" timeOffset="58683">23898 4314 24575,'-4'-10'0,"0"2"0,9 1 0,-2-2 0,4-6 0,-3 3 0,2-5 0,-1-2 0,3-2 0,4-12 0,-1 5 0,3 0 0,-7 3 0,3 3 0,0 1 0,-4-3 0,8-10 0,0 6 0,-1 12 0,3 0 0,-1 19 0,-7 2 0,11 11 0,5-12 0,1 1 0,5 1 0,0 0 0,-6-2 0,0-2 0,3 1 0,2 1 0,5-1 0,2 1 0,-2 0 0,-3-1 0,0 0 0,-2-1 0,0 1 0,6 0 0,2 0 0,-4-1 0,-5-1 0,-5-1 0,-4 4 0,2-4 0,-19 0 0</inkml:trace>
  <inkml:trace contextRef="#ctx0" brushRef="#br0" timeOffset="63066">11116 16884 24575,'-14'0'0,"4"0"0,-21 0 0,11 0 0,-2 0 0,-1 0 0,-5 8 0,3 1 0,-1 2 0,-5 9 0,6-3 0,0 0 0,7-6 0,1 0 0,-11 12 0,8-10 0,2 1 0,1 2 0,-6 3 0,-2-3 0,12-8 0,-2 1 0,-2 1 0,-11 6 0,1 4 0,7-8 0,1-1 0,2-1 0,-8 0 0,13-4 0,4-3 0,-1 5 0,11-5 0,11-1 0,10 4 0,8 2 0,-3-1 0,-7-1 0,1 1 0,6 2 0,5 1 0,2 0 0,-4-1 0,-3-1 0,-2-1 0,0 1 0,7 3 0,1 0 0,-1 0-389,-4-3 0,0 0 0,-2 0 389,5 2 0,-2 1 0,-5 0 0,1 1 0,-3-2 0,-1-1 0,0 1-70,2 2 1,2 1-1,-5 0 70,1 4 0,-7-3 0,-1 0 0,9 14 0,-5-5 0,-2-4 0,0 0 1154,-4-6-1154,8 10 55,-14-17 1,-1-1-1,-3-3 1</inkml:trace>
  <inkml:trace contextRef="#ctx0" brushRef="#br0" timeOffset="88974">20708 2038 24575,'26'0'0,"3"0"0,4 0 0,1 0 0,3 0 0,-6 0 0,4 0 0,2 0 0,1 0 0,-2 0-656,-5 0 1,-1 0-1,0 0 1,2 0 0,3 0 327,-6 0 0,1 0 0,3 0 1,1 0-1,1 0 0,0 0 1,1 0-1,0 0 0,-1 0 1,0 0-1,0 0 0,0 0 0,1 0 1,-1 0-1,1 0 0,-1 0 1,1 0-1,-1 0 0,1 0 1,-1 0 187,1 0 1,-1 0 0,0 0 0,0 0 0,1 0 0,-1 0 0,0 0 0,1 0 0,0 0 0,1 0 139,0 0 0,1 0 0,2 0 0,0 0 0,0 0 0,-1 0 0,0 0 0,-1 0 0,-3 0 0,-1 0 0,-4 0 309,8 0 1,-5 0 0,-2 0-1,1 0 1,3 0-310,-2 0 0,4 0 0,3 0 0,-1 0 0,1 0 0,-3 0 0,-3 0 0,-5 0 0,6 0 0,-5 0 0,2 0 0,-1 0 0,4 0 0,1 0 0,-2 0 0,-4 0 0,-2 0 0,-4 0 0,1 0 0,9 0 0,2 0 0,-3 0 0,3 0 0,-1 0 0,-5 0 0,1 0 0,2 0 0,-1 0 0,3 0 0,-1 0 0,-2 0 0,-1 0 0,-2 0 0,3 0 138,-2 0 1,4 0 0,1 0 0,-2 0 0,-5 0-139,9 0 0,-3 0 1092,2 0 0,3 0 0,-8 0 446,3 0-1392,-4 0 0,-7 0 1,-20 0-1,-1 0 1</inkml:trace>
  <inkml:trace contextRef="#ctx0" brushRef="#br0" timeOffset="92860">19971 4959 24575,'-9'-35'0,"-10"22"0,-9 4 0,1 3 0,-1 4 0,-2 4-820,-2-2 1,-5 0 0,-1 0 0,1 0-1,7 0 1,2 0 0,-2 0 0,-3 0 795,2 0 1,-2 0 0,-3 0 0,-1 0 0,0 0 0,1 0 0,0 0 23,4 0 0,1 0 0,1 0 0,-1 0 0,-1 0 0,-1 0 0,-3 0 0,5 0 0,-2 0 0,-3 0 0,0 0 0,-1 0 0,-1 0 0,0 0 0,1 0 0,0 0 0,2 0 0,2 0 0,1 0 0,-4 0 0,3 0 0,1 0 0,1 0 0,0 0 0,0 0 0,-2 0 0,-1-1 0,-2 0 0,-2 0 0,1 0 0,1 0 0,1 1 0,3 2 0,3 1 18,-3 4 0,3 2 0,3 0 0,2 1-18,-6 3 0,3 2 713,-3 5 0,6 7-713,16 0 0,7 4 0,0-2 0,1 1 0,0 2-319,-1-5 0,-2 6 0,-1 4 0,0 2 0,0 0 0,0-1 0,0-3 319,-1 2 0,0-2 0,0 0 0,0 1 0,0 3 0,2-8 0,0 2 0,-1 2 0,1 1 0,0 1 0,-1-1 0,1-1 0,0-2 0,0-2 0,-1 8 0,0-3 0,0-1 0,1-1 0,0 2 0,2-4 0,1 0 0,0 1 0,0-1 0,1-1 0,-1-1 0,0 5 0,-1-1 0,1-1 0,1 0 0,1 0 0,1-1 0,3 1 0,5 3 0,1-11 0,3 3 0,3 2 0,2 0 0,2 2 0,1-1 0,0-1 0,-1-2 0,-1-1 0,-2-3-316,6 4 1,-3-3 0,1-3-1,1 1 1,3 3 315,-4-2 0,1 2 0,2 1 0,0 2 0,2-1 0,0-1 0,1-2 0,-1-4 0,1-4 0,3-4 0,2-4 0,0-3 0,1-2 0,-2-1 0,0 0 0,-2 1 0,1 0 0,-3 0 0,-1-1 0,2 0 0,3 0 0,-3-1 0,4 1 0,1 0 0,1 0 0,0-1 0,-1 0 0,-2-1 0,-2-1-142,2 0 1,-2-1 0,-2-1 0,0-1 0,-1 0 141,2-2 0,-1-1 0,-1 0 0,-2-2 0,1-1 0,-2-1 0,-4-6 0,-8-7 0,-3-6 0,-4-2 0,0 1 0,0-3 0,-2 0 0,0-8-212,-1 14 0,1-5 1,-1-4-1,1-2 1,1-2-1,-1-2 0,0 1 1,0 0-1,0 2 1,-1 2-1,0 4 212,0-7 0,0 3 0,-1 3 0,1-1 0,-1-2 0,1-4 45,-2 11 1,2-3 0,-1-2 0,0-2 0,0-1-1,1 0 1,-1-1 0,0 1 0,1-1 0,-1 2-1,0 2 1,-1 1 0,1 2-46,0-7 0,0 2 0,-1 2 0,1 1 0,-1 0 0,0 0 0,-1-3 0,0 1 0,0-1 0,-1-1 0,0-1 0,0 1 0,0 1 0,0 1 0,0 3 0,-1-5 0,1 2 0,-1 1 0,0 2 0,-1 0 0,-1-6 0,-2-1 0,0 5 0,-1 11 0,-4 9 0,-4 0 0</inkml:trace>
  <inkml:trace contextRef="#ctx0" brushRef="#br0" timeOffset="94212">22639 3732 24575,'-24'28'0,"1"1"0,0-1 0,0 1 0,5-8 0,2-3 0,-3 5 0,1-1 0,-2 4 0,-2 4 0,0 0 0,-1 0 0,2-2 0,2-5-685,-6 6 0,2-6 1,-3 7 684,8-7 0,-2 5 0,-1 2 0,-1 2 0,0 0 0,1-1 0,0-2 0,2-3-656,-2-1 1,2-2-1,0-2 1,0 1 0,-1 1 411,1 2 1,-2 1 0,0 1 0,-1 1 0,1-1 0,1-1 0,2-3 243,-4 4 0,2-3 0,0-1 0,-1 1-263,-3 0 1,-1-1-1,1 1 1,2 2 262,4 0 0,3 2 0,0-1 0,-1 0-303,0-5 1,-1 0-1,-1 0 1,-1 2 302,-1 2 0,-2 3 0,-1 1 0,-1 0 0,0 0 0,2-3 0,0-2 0,2-2 0,-1 0 0,-1 0 0,-3 3 0,4-3 0,-3 2 0,-1 2 0,-2 1 0,1 0 0,-1-1 0,2 0 0,1-2 0,2-2 0,-2 4 0,2-4 0,1 0 0,0 0 0,-2 3 0,2-2 0,-2 3 0,-1 1 0,0 1 0,1-1 0,0-1 0,3-2 0,3-4 0,-3 4 0,4-4 0,-2 2 0,0 1 0,-4 3 0,1 2 0,2-4 0,6-6 151,2 0 1,-1 6 0,12-23 0</inkml:trace>
  <inkml:trace contextRef="#ctx0" brushRef="#br0" timeOffset="97693">5656 11740 24575,'-23'-11'0,"0"1"0,4 0 0,-1 3 0,-11 6 0,-1 2 0,7-1 0,-1 0 0,-7 0 0,-4 0 0,1 0 0,4 0 0,2 0 0,-2 0-430,-2 0 1,-1 0-1,-4 0 430,7 0 0,-5 0 0,-1 0 0,0 0 0,0 0 0,4 0-614,-3 0 0,3 0 1,0 0-1,-5 0 614,8 0 0,-3 0 0,-2 0 0,-1 0 0,0 0 0,1 0 0,2 0 0,4 0 0,-8 0 0,4-1 0,1 1 0,-5 1 0,8 0 0,-4 1 0,-1-1 0,-1 2 0,-1-1 0,2 2 0,2 0 0,3 1-656,-2 3 1,3 1-1,1 0 1,0 2 0,-3-1 626,1-2 0,-2 0 1,-1 0-1,-1 0 0,1 2 1,0 0-1,2 3 29,-3 3 0,2 3 0,0 1 0,1 0 0,1 1 0,0 0 0,4-3 0,2 0 0,0-1 0,0 2 0,-1 1 0,-2 1 0,3-2 0,-2 2 0,-1 1 0,-1 1 0,-1 1 0,-1 0 0,2 0 0,-1 1 0,2-2 0,2 0 0,1-1 0,-1 2 0,2 0 0,1-2 0,2 1 0,-2 0 0,0 2 0,-2 2 0,2-3 0,-2 3 0,0 0 0,-2 2 0,0 0 0,-1 1 0,1 1 0,0-1 0,1-1 0,1-1 0,1-1 0,2-1 0,-2 3 0,2-3 0,2-1 0,1 0 0,-1 1 0,-1 2 0,-3 5 0,6-10 0,-1 3 0,-1 2 0,0 1 0,-2 1 0,0 1 0,0 2 0,-1-1 0,0 1 0,0 0 0,1 0 0,-1 0 0,1-2 0,1 0 0,0-1 0,1-1 0,1-3-328,-3 6 0,0-2 0,1-1 1,1-1-1,1-1 0,-1 0 1,1 0-1,-1 2 0,0 1 1,-1 1 252,3-3 1,-1 0 0,0 2-1,0 0 1,-1 0 0,1 1 0,-1 1-1,0 0 1,1 0 0,-1 0-1,1 0 1,0 0 0,0 0 0,1-1-1,0 1 75,-1 0 0,1 1 0,0 0 0,-1 0 0,1 1 0,1-1 0,-1 0 0,1 0 0,0 0 0,0-1 0,1-1 0,0 0 0,1-1 0,0-1-219,-2 5 1,1-2 0,1-1-1,0-1 1,1 0 0,-1 0-1,1 1 1,-1 2 0,0 1 218,1-3 0,0 1 0,0 1 0,0 2 0,-1 0 0,0 1 0,0 0 0,1 0 0,-1 0 0,1-1 0,1-2 0,0-1 0,0-2 0,2-2 0,-6 11 0,2-5 0,1-2 0,1 0 0,0 1 0,0 4 0,3-7 0,-1 2 0,1 1 0,0 1 0,1 1 0,-1-1 0,1 1 0,0-1 0,0-2 0,1-1-244,0 4 1,0-2 0,1-1-1,1 0 1,-1-1 0,0 2 0,-1 0 243,-1 0 0,-1 2 0,0-1 0,0 1 0,0 0 0,0 0 0,1 1 0,0-1 0,1 0 0,1 2 0,0 0 0,0-1 0,0 0 0,0-1 0,1-1 0,1-3-12,-2 2 0,2-3 0,0-1 0,-1 0 1,1 4 11,-1-2 0,-1 3 0,0 1 0,0 0 0,1 1 0,0 0 0,2-1 0,1-1 0,1 0 0,1 0 0,1 0 0,-1 0 0,0-1 0,0-1 0,-1 0 0,-1-1 0,0 0 0,0-1 0,1 2 0,0 0 0,0 3 0,1 1 0,0 1 0,0 1 0,0-2 0,1-2 0,-1-3 541,0 2 0,0-3 1,0-2-1,0 3-541,-1-1 0,0 3 0,1 0 0,0-1 0,2-4 0,1 3 0,3-4 0,2 2 0,-1 0 0,2 1 0,3 0 0,8-3 0,1-8 0,6-1 0,4 0 0,3-2 0,2 0 0,-1-1 0,0-1 0,-3 0 82,0 0 1,-1-2 0,-1 0 0,2-1 0,2 0 0,6 1-83,-13-4 0,3 0 0,1 0 0,3 1 0,2 0 0,0-1 0,2 1 0,1 0 0,0-1 0,0 1 0,0-1 0,0 0 0,-1-1 0,-1 0 0,-1-1 0,-2 0 0,-1-1 0,7 0 0,-2-1 0,-1 0 0,-1-2 0,-1 1 0,1-2 0,-1 1 0,1 0 0,2 0 0,1 1 0,-6-1 0,2 1 0,0-1 0,1 1 0,1 0 0,0-1 0,0 1 0,0 0 0,0-1 0,0 0 0,-1 0 0,0 0 0,-1 0 0,-1-1 0,3 0 0,0 0 0,1-1 0,-2 0 0,1 0 0,-1 0 0,-1-1 0,-1 1 0,-1-1 0,0 1 0,-2 0 5,3 0 1,-3 1 0,-2-1 0,1 1 0,0-1 0,4-1 0,4 0-6,-10 0 0,1-1 0,3 0 0,2 0 0,2-1 0,1 0 0,1 0 0,1 0 0,1 0 0,0-1 0,0 1 0,1-1 0,-1 1 0,0-1 0,-1 1 0,-1 0 0,-2 0 0,-1 1 0,-1-1 0,-3 1-194,8 0 1,-4 1 0,-2 0 0,-1 0 0,-1 0 0,0 0-1,0 0 1,2 0 0,1 0 0,4-1 0,2 0 193,-11 1 0,1-1 0,1 0 0,2 0 0,0-1 0,2 1 0,1-1 0,0 1 0,1-1 0,1 0 0,0 0 0,1 0 0,0 0 0,1 0 0,-1 0 0,1 0 0,-1 0 0,1 0 0,-1 0 0,0 0 0,-1 0 0,0 1 0,-1-1 0,0 1 0,-1 0 0,-2 0 0,0 0-51,5 0 0,0 1 0,-1-1 0,-1 0 0,0 1 1,0 0-1,-1 0 0,0 0 0,0 0 0,-1 0 0,1 0 1,-1 0-1,0 0 0,1 0 0,-1 1 0,1-1 1,-1 0-1,2 0 0,-1 0 51,1 0 0,0 0 0,1 0 0,-1 0 0,0 0 0,0 0 0,0 0 0,1 1 0,-1-1 0,0 0 0,1 0 0,-1 0 0,1 0 0,-1 0 0,1 0 0,0 0 0,0 0 0,0 0 0,0 0 0,-2 0 0,1-1 0,0 1 0,1-1 0,-1 1 0,1-1 0,0 1 0,0-1 0,0 0 0,0 0 0,0 1 0,-1-1 0,1 0 0,-1 1 0,0-1 0,0 1 0,-1 0 0,0-1 0,-1 1 0,-1 0 0,0 0 0,5 1 0,-2-1 0,0 1 0,-1 0 0,-1 0 0,0 0 0,-1 0 0,1 1 0,-1-1 0,1 0 0,0 0 0,1 0 0,0-1 0,1 0 0,1 0-26,-3 0 1,0-1 0,1 1-1,1-1 1,0 0 0,1 0-1,0-1 1,0 1 0,1-1 0,-1 1-1,1-1 1,-1 1 0,0-1-1,0 0 1,-1 1 0,0-1-1,-1 1 1,-1-1 0,0 1 0,-2 0 25,8 0 0,-1-1 0,-2 1 0,1 0 0,-2 0 0,0 0 0,0 0 0,-1 0 0,0 0 0,0 0 0,0-1 0,0 0 0,0 0-13,1 0 1,2-1-1,-1 1 1,1-1 0,0-1-1,-1 1 1,-1 0 0,-1-1-1,-1 1 1,-1-1 0,-3 0-1,-1 1 13,11-4 0,-4 1 0,-3-1 0,0 0 0,0-1 339,0-1 1,0 1 0,0-2 0,-1-1 0,1-1-340,-4-1 0,1-3 0,-1 0 0,0-1 0,0 1 0,0 1 0,2 2 0,-1 1 0,1 1 0,-1-2 0,-1-4 0,-4-1 0,1-3 0,0-2 0,-1-2 0,-2 2 0,-1 1 0,-4 4 0,1 0 0,-5 3 0,4-5 75,-1-3 1,4-4 0,2-4 0,0-2 0,-1 1 0,-2 3 0,-4 4-76,1-2 0,-4 4 0,1-6 0,-2 4 0,2-5 0,1-3 0,0-3 0,-1 1 0,-1 0 0,-2 4 0,-3 4 0,1-7 0,-5 5 0,-6-5 98,-3 8 0,-2-3 0,-2-3 0,-2-2 0,-2-1 0,-2 0 0,-1 1 0,-1 2 0,-1 3-98,-4 0 0,-1 2 0,-2 2 0,-1 1 0,-3 0 0,0 0 0,-3-2 0,-1 0 0,10 7 0,-2-1 0,-2 0 0,0-1 0,-1 0 0,-2 0 0,1-1 0,-2 0 0,0 1 0,1-1 0,-1 0 0,0 1 0,0 0 0,1 0 0,0 1 0,1 1 0,1 0 0,-3-1 0,1 1 0,0 0 0,0 0 0,1 2 0,0-1 0,0 1 0,-1-1 0,1 1 0,-2-1 0,1 0 0,-2 0 0,0-1-125,1 1 1,0 0 0,-2-1 0,0 1-1,0-2 1,-1 1 0,-1 0 0,1-1-1,-1 1 1,1-1 0,0 1 0,0 1-1,1-1 1,1 1 0,1 1 0,1 0-1,1 1 125,-5-3 0,2 1 0,2 1 0,1 0 0,0 1 0,0 0 0,0 0 0,-2-2 0,0 0 0,-3-3-24,7 5 0,-2-1 0,0 0 1,-1-2-1,-1 0 0,-1 0 0,0-1 1,0-1-1,-1 1 0,0-1 0,1 1 1,0-1-1,0 0 0,0 1 1,1 0-1,1 0 0,1 1 0,0 0 24,-2-2 0,1 0 0,0 1 0,2 0 0,-1 0 0,2 0 0,-1 0 0,0 0 0,0 0 0,0-1 0,-1 1 0,0-1 0,-2 0-20,2 1 0,0 0 0,-1-1 1,0 1-1,0-1 0,0 0 1,-1 1-1,0-1 0,0-1 0,0 1 1,-1 0-1,0 0 0,0 0 1,1-1-1,-1 1 0,0 0 20,1 1 0,0 0 0,-1 0 0,0-1 0,0 0 0,0 1 0,-1-1 0,0 0 0,1 0 0,-1 1 0,1-1 0,0 1 0,0 0 0,1 1 0,0-1 0,1 2 0,0-1 0,1 1 10,-4-3 0,1 2 1,2-1-1,0 2 0,1 0 1,1 0-1,-1 0 0,-1 0 1,-1-1-1,-1 0 0,-2-1 1,-2-1-11,9 7 0,-2-2 0,0 0 0,-2 0 0,0-1 0,-2 0 0,0-1 0,-1 0 0,0 0 0,-1 0 0,0 0 0,-1 0 0,1-1 0,-1 1 0,1 0 0,0 0 0,1 0 0,-1 1 0,2 0 0,0 0 0,2 1 0,0 0 0,1 1 0,1 0 0,2 1 0,-9-5 0,2 1 0,2 1 0,1 1 0,2 1 0,-1-1 0,1 1 0,0 0 0,-2-1 0,0-1 0,-3 0 0,-1-2 0,6 5 0,-1-2 0,-2 0 0,0 0 0,-2-1 0,0-1 0,-1 1 0,-1-1 0,0-1 0,0 1 0,-1 0 0,1-1 0,0 1 0,1 0 0,0 1 0,0-1 0,2 1 0,0 1 0,2 0 0,1 1 0,2 0 0,1 1 0,-11-6 0,3 1 0,2 2 0,2 0 0,0 0 0,1 1 0,-1-1 0,0-1 0,-3-1 0,5 3 0,-1-1 0,-1 0 0,0 0 0,0-1 0,-1 0 0,0 0 0,1 0 0,-1-1 0,1 0 0,0 0 0,1-1 0,1 0 40,-1-2 0,0 0 1,1 0-1,0-1 0,1 0 1,0-1-1,0 1 1,0-1-1,0 0 0,1-1 1,0 1-1,-1 0-40,1-1 0,1 0 0,-1 0 0,1 0 0,0-1 0,0 0 0,0 0 0,0 1 0,0-1 0,1 1 0,-1 0 0,1 0 0,-2 0 0,1 0 0,-1 1 0,1-1 0,0 1 0,0 0 0,0 0 0,0-1 0,1 0 0,0 0 0,0-1 0,-1-1 0,1-3 0,-1 0 0,0 0 0,1-1 0,0 1 0,0 0 0,2 1 0,1 2 0,2 1 0,1 3 0,-4-5 0,3 5 0,2 1 0,0-1 0,0-4 0,1 1 0,0-3 0,-1-2 0,1-1 0,0 0 0,0 1 0,2 3 0,2 2 0,-3-5 0,1 4 0,3 1 0,1-1 0,2-10 0,3 1 0,2 9 0,3 7 0,0 15 0</inkml:trace>
  <inkml:trace contextRef="#ctx0" brushRef="#br0" timeOffset="102178">23373 14217 24575,'0'14'0,"0"5"0,0-3 0,0 5 0,0 2 0,0 10 0,0-8 0,0 5 0,0-2 0,0 4 0,0 1 0,0-4 0,0 7 0,0 0-656,0-3 1,0 4-1,0 4 1,0-2 0,0-5 74,0 1 1,0-3 0,0 0 580,-1-3 0,-1 0 0,1 1 0,-1 1 0,2-1 0,0 1 0,1 1 0,-2 0 0,0 1 0,-2-2 0,-1 1 0,-1 0 0,0 0 0,0 0 0,2 0 0,1 3 0,1-1 0,1 0 0,0 0 0,-2 2 0,-1-2 0,-2 3 0,0 0 0,0-1 0,0-3 0,2-5 563,0 10 0,0-3-563,-1-3 0,0 2 0,0-6 0,-2 5 0,3-10 0,0-3 0,2-9 0,-1 2 0,8-13 3276,8-6-2968,0-4 0,3-2-308,10-7 0,5-3 0,-3 3 0,-3 4 0,0 1-220,0-2 0,2-2 1,2-1-1,-1 4 220,7 1 0,0 4 0,-2 0 0,-5 0 0,-1 1 0,4 1 0,0 1 0,5 0 0,1 1 0,1 0 0,-3 2 0,1 3 0,-1 1 0,0 1 0,1-1 0,-5 0 0,0 0 0,1 0 0,1 0 0,1 0-469,-4 0 1,3 0 0,1 0 0,0 0 0,-1 0 0,-3 0 0,-3 0 145,8 0 1,-6 0-1,5 0 323,-5 0 0,4 0 0,4 0 0,-1 0 0,-1 0 0,-3 0 0,-8 0-340,6 0 1,-4 0 339,2 0 0,3 0 0,0 0 0,-8 0 0,4 0 0,-16 0 658,3-2-658,-12-5 3276,-3-2-2313,0-1-57,0 1-906,17-15 0,-1 13 0,5-10 0,5-7 0,-1 4 0,-4 11 0,2 0 0,-2-4 0,4-4 0,-1-1 0,-4 3 0,-1 2 0,-1 0 0,8-8 0,-3 0 0,-14 7 0,-2 0 0,0 1 0,-1-2 0,-2-4 0,-4 0 0,-9-5 0,-3-1 0,2-4 0,-2-1 0,-2 6 0,-2-1 0,0-3-639,6 5 1,1-3-1,0-1 1,1 2 0,-1 1 638,-2 0 0,1 1 0,1-3 0,1-2 0,1-6 0,0 0 0,2 0 0,0 6 0,3 4 0,0 3 0,1-3 0,-1-2 0,0-5 0,1-2 0,-1 2 0,1 4 0,1 1 0,1 4 0,-2-2 0,-1-11 0,-1-2 0,0 10 0,1 9 0,-12-3 0,-19 20 0,7 10 0,-5 3 0,-1 0 0,-2 1 0,0 0-725,6-1 1,0-1 0,-1 2 724,-4 1 0,-1 1 0,-3-2 0,8-6 0,-4-1 0,-1-1 0,0-1 0,1 0 0,2 1 0,-2 1 0,3 0 0,-1 0 0,-5-1 0,7-1 0,-3 1 0,-3-1 0,-2 0 0,0-1 0,-1 1 0,1 0 0,0 0 0,3 0-449,-3 0 0,0 0 1,2 0-1,-1 0 1,1 0-1,0 0 0,-2 0 449,4 0 0,0 0 0,0 0 0,-1 0 0,1 0 0,-1 0 0,-1 0 0,0 0 0,1 0 0,-3 0 0,0 0 0,0 0 0,-1 0 0,2 0 0,1 0 0,3 0 0,2 0-148,-10 0 1,6 0-1,0 0 1,-1 0 147,-3 0 0,-3 0 0,0 0 0,4 0 0,6 0 0,4-2 0,3 0 0,-2 2 0,-2 0 0,6-1 0,-1-3 409,-6 4 0,23 0 0,4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19:55:03.6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20235 4507 24575,'0'36'0,"0"-3"0,0-5 0,0 3 0,0 5 0,0-5 0,0 1 0,0 1 0,0 0 0,0-1 0,0 2-830,0 3 1,0 2 0,0-3 829,0 0 0,0 2 0,1-9 0,-1 2 0,0 1 0,-1-2 0,-2-1 0,-1-1 0,0 3 0,2-1 0,1 4 0,0 2 0,0 0 0,0-2 0,-2-6 0,-3-2 0,0-3 0,0 2 0,2 2 0,2 3 0,-1 1 0,1 1 0,-1-2 0,0 2 0,0 0 0,0-1 0,0-2 0,0-1 0,0-3 0,1 4 148,0 4 0,0 5 0,1-3 0,0-6-148,4 8 0,1-14 0,0-2 0,3-11 0,7-1 0,-3-9 1896,10 3-1896,6-3 0,-7 0 0,1 0 0,15-4 0,-12-3 0,3-1 0,-2-1 0,1-1 0,1-1 0,2-1 0,4-1 0,0 2 0,-1 5 0,-1 2 0,2 1-316,0-1 1,2 0-1,1 2 316,-7 1 0,1 1 0,1 0 0,0 1 0,-1-1-420,0 0 1,0 0-1,0 0 1,2 0 419,1 0 0,3 0 0,1 0 0,0 0 0,-1 0 0,-4 0 0,-1 0 0,-3 0 0,0 0 0,5 0 0,-3 0 0,3 0 0,3 0 0,2 0 0,1 0 0,0 0 0,0 0 0,-2 0 0,-2 0 0,0 0 0,0 0 0,-2 0 0,0 0 0,-1 0 0,2 0 0,0 0 0,2 0 0,0 0 0,1 0 0,0 0 0,1 0 0,0 0 0,2 0 0,-7 0 0,2 0 0,1 0 0,1 0 0,0 0 0,-1 0 0,-1 0 0,-2 0 0,-2 0 0,-4 0-534,8 0 0,-6 0 1,-1 0-1,7 0 534,-6 0 0,5 0 0,2 0 0,2 0 0,1 0 0,0 0 0,-2 0 0,-2 0 0,-3 0 0,5 0 0,-3 0 0,-2 0 0,1 0 0,3 0 0,-1 0 0,1 0 0,1-1 0,2 1 0,-1 0 0,0 0 0,0 1-440,-3 1 1,1 0 0,-1 0 0,0 1 0,1 0 0,0-1 0,2 0 439,-5 0 0,1-1 0,1 0 0,0 0 0,1 0 0,-1 0 0,1 1 0,0-1 0,-1 2-365,0 0 1,1 0 0,0 1 0,0 1 0,0-1 0,0 1 0,-1-1 0,0 0 0,0 0 301,1-1 0,0 0 0,0-1 0,-1 1 1,1-1-1,-1 0 0,0 1 0,0 0-51,-1 1 1,-1-1 0,0 1-1,1 1 1,-1-1 0,0-1-1,1 1 1,-1-1 113,1-1 0,1 0 0,1-1 0,-1 0 0,0 0 0,-2 0 0,0 1 0,-2-1 0,5 2 0,-3 1 0,-1-1 0,0 0 0,4 0 0,-2-2 0,3-1 0,1 0 0,0-1 0,0 1 0,-2 0 0,-3 1 0,7 2 0,-3 1 0,-2 0 0,0-2 0,-3-1 0,0-1 0,-1 0 0,0 1 360,7 1 0,0 1 1,-5-1-361,-4-1 0,-7-2 2198,-6 1-2198,9 0 0,0 0 3276,-6 0-986,16 0 986,-18 0-2876,-7-2-400,-11-9 0,-2-8 0,1 0 0,1-2 0,1-11 0,0 0 0,0-1 0,0 13 0,0 0 0,0-14 0,0 0 0,0 11 0,0 1-331,0-7 0,0-1 331,0 4 0,0-2 0,0 2 0,0-4 0,0 0 0,0 3 0,0-5 0,0-3 0,0 7 0,0-5 0,0-3 0,0-1 0,0 1 0,0 3 0,0-5 0,0 2 0,0 1 0,0-2-588,0 2 1,0 0 0,0-1 0,0 2-1,0 1 588,0-1 0,0 2 0,0 1 0,0 4 0,0-4 0,0 4 0,0-1 0,0-4 0,0 26 564,-6 0-564,2 3 3035,-5 3-3035,0-2 0,-1 2 0,2-5 0,2-2 0,6 1 0,0 0 0,0 3 0</inkml:trace>
  <inkml:trace contextRef="#ctx0" brushRef="#br0" timeOffset="11037">3358 6367 24575,'-3'15'0,"1"-4"0,2 10 0,0 5 0,0-4 0,0 6 0,0 3 0,0-6 0,0 2 0,-1-1 0,0 4 0,0 2 0,-1 2 0,1-2 0,-1 0 0,0 0 0,1 0 0,-1 0 0,0 2-243,0-2 1,0 0 0,-1 1-1,1 1 1,-1 1 0,0 1 242,0-3 0,-1 1 0,0 2 0,-1 0 0,1 0 0,0-1 0,0-2 0,1-2-656,0 3 1,1-4-1,0 0 1,0 0 0,-1 3 406,-1 1 1,0 3 0,-2 1 0,1 1 0,0-2 0,1-3 0,1-4 248,0 2 0,1-5 0,0 5-309,-1-2 0,0 6 0,-1 2 0,0 2 0,1 0 0,-1-1 0,1-3 309,-1 1 0,1-3 0,0-1 0,-1 3 0,1 3 0,1-7 0,-1 2 0,1 2 0,-1 2 0,1 1 0,-1 0 0,1 0 0,-1-1 0,1-2 0,-1-2-469,0 2 1,1-1 0,-1-1 0,0-1 0,0 0 0,0 1 0,1 0 387,-1 0 0,0 0 0,1 1 0,-1-1 0,1 2 0,-1 0 0,0 1 0,0 1 81,1-4 0,-1 2 0,0 1 0,0 1 0,0 0 0,0 0 0,0 0 0,0 0 0,1-1 0,-1-1 0,0-1-114,0 3 1,-1-2-1,1-1 1,0-1 0,0 1-1,0 1 1,-1 2-1,1 3 114,1-10 0,-1 1 0,1 2 0,-1 1 0,1 1 0,0 1 0,-1 1 0,1-1 0,-1 1 0,1 0 0,-1 0 0,1-2 0,-1 0 0,1-1 0,-1-2 0,1-1-65,-1 6 1,0-2-1,0 0 1,1-2-1,-1 0 1,0-1 0,0 0-1,1 0 1,-1-1-1,1 1 65,-1 2 0,1-1 0,-1 0 0,1 0 0,0 0 0,0 0 0,0-1 0,0 2 0,0-1 0,0 0 0,0 1 0,0 1 0,-1 1 0,1-1 0,0-1 0,0 0 0,0-3 0,1-1 0,-1-2 96,0 11 1,0-5 0,0-1 0,0 5-97,0-9 0,0 3 0,0 2 0,0 1 0,0 0 0,0-2 0,0-1 0,0-4 0,0 5 0,0-3 0,0-2 0,0 2 0,0 4 0,0 2 0,1-2 0,0 0 0,0 2 0,1-1 0,1 0 0,-1-3 0,0 0 0,0 2 565,0-5 1,0 3 0,0 0 0,0 0 0,0-3-566,0 6 0,0-3 0,0 4 0,0-9 0,0 4 0,0 1 0,0 0 0,0-1 0,0-1 280,-2 2 0,0-2 0,0 1 0,0 2-280,2-2 0,-1 2 0,1 1 0,0 1 0,0 0 0,-1-1 523,0-1 1,0 1 0,0 0 0,-1-1 0,1 1 0,0 1-524,1-4 0,-1 1 0,2 0 0,-1 0 0,0 1 0,0-1 0,0 0 0,0 1 0,0 0 0,0 1 0,0 0 0,0-2 0,0 0 0,0-2 0,0 2 0,0-2 0,0 0 0,0-2 0,0-1 0,0 11 0,0-3 0,0-2 776,0 3 1,0-5-777,0 0 834,0 0-834,2-25 1437,1-2-1437,20-9 2757,4-7-2757,-3 4 0,8-1 0,2 0 0,-2 1 0,-1 1 0,-1 2 0,3-2-109,-3 0 0,1-1 0,2 0 0,1 0 1,0 3 108,2 1 0,1 3 0,1 0 0,-1 1 0,-2-1-324,-1-2 1,-2 0-1,0 0 1,2 0 323,-2 2 0,2 0 0,1 0 0,0 0 0,-2 0 0,-3 0 0,8 0 0,-4 0 0,1 0 0,-6 0 0,1 0 0,0 0 0,-4 0 0,5 0 0,-2 0 0,3 3 0,-6-6 0,-10-16 0,0 14 0,-16-14 0</inkml:trace>
  <inkml:trace contextRef="#ctx0" brushRef="#br0" timeOffset="12906">3409 6288 24575,'20'0'0,"7"0"0,-20 0 0,22 0 0,8 0 0,-11 0 0,2 0 0,-1 0 0,4 0 0,3 0 0,1 0 0,-2 0 0,1 0 0,-1 0 0,1 0 0,0 0 0,-1 0-656,-2 0 1,-1 0-1,0 0 1,0 0 0,0 0 431,1 0 1,1 0 0,-1 0-1,-1 0 1,-3 0 223,0 0 0,-2 0 0,-1 0 333,2 0 1,0 0 0,-1 0-334,2 0 0,-1 0 0,-3 0 0,13 0 0,-7 0 0</inkml:trace>
  <inkml:trace contextRef="#ctx0" brushRef="#br0" timeOffset="18572">7021 5131 24575,'0'11'0,"0"7"0,0 4 0,0-5 0,0 0 0,0-11 0,0 11 0,0 12 0,0-5 0,0 9 0,0-25 0,0 1 0</inkml:trace>
  <inkml:trace contextRef="#ctx0" brushRef="#br0" timeOffset="19422">6983 5019 24575,'0'0'0</inkml:trace>
  <inkml:trace contextRef="#ctx0" brushRef="#br0" timeOffset="21089">7127 5235 24575,'0'8'0,"0"4"0,0-2 0,0 2 0,0-3 0,0 3 0,0-39 0,0 14 0,2-10 0,1-9 0,0 3 0,2 8 0,0 0 0,-1-10 0,2 1 0,7-2 0,-11 21 0,6-2 0,-5 11 0,6 2 0,-3 0 0,7 0 0,-9 2 0,2 1 0,-3 6 0,0-1 0,3 2 0,2 5 0,-4-3 0,1 2 0,-5-5 0,0 0 0,-2-1 0,1 8 0,-1-1 0,2-2 0,0-4 0,0-7 0</inkml:trace>
  <inkml:trace contextRef="#ctx0" brushRef="#br0" timeOffset="22173">7352 5013 24575,'0'14'0,"1"10"0,-2 7 0,-3-4 0,-3 2 0,3-1 0,2-3 0,1 0 0,0 1 0,-4 10 0,-1 3 0,2-8 0,4 2 0,0-4 0,0-3 0,0-8 0,2-1 0,1-10 0,2-3 0,-2 0 0,-1-4 0</inkml:trace>
  <inkml:trace contextRef="#ctx0" brushRef="#br0" timeOffset="23023">7301 5380 24575,'23'0'0,"0"0"0,-2 0 0,1 0 0,5 0 0,2 0 0,-2 0 0,2 0 0,-3 0 0,-2 0 0,-4 0 0,-1 0 0,-17 0 0</inkml:trace>
  <inkml:trace contextRef="#ctx0" brushRef="#br0" timeOffset="24441">7828 5044 24575,'0'7'0,"0"-1"0,0 9 0,0-7 0,0 16 0,0-12 0,0 16 0,0-12 0,0 7 0,4 8 0,-3-12 0,1 5 0,0 2 0,-2 11 0,0-1 0,3-3 0,-2-13 0,2-9 0,-1 4 0,1-10 0,8-2 0,0 0 0,11-7 0,0-9 0,3-2 0,0 5 0,1-2 0,0-5 0,-1 2 0,-2 7 0,-3 3 0,-4 2 0,6 3 0,-14 0 0,0 0 0</inkml:trace>
  <inkml:trace contextRef="#ctx0" brushRef="#br0" timeOffset="25607">7842 5069 24575,'7'-3'0,"5"1"0,-6 2 0,11 0 0,-6 0 0,10 0 0,-11 0 0,-1 0 0,-6 0 0</inkml:trace>
  <inkml:trace contextRef="#ctx0" brushRef="#br0" timeOffset="27275">8257 5036 24575,'20'0'0,"0"0"0,4 0 0,-3 0 0,-1 0 0,-6 0 0,2 3 0,-18 0 0,-6 3 0,0 4 0,-3 1 0,6 15 0,-1-9 0,3 8 0,0 1 0,2 0 0,0-4 0,-1 2 0,2-1 0,0-2 0,0 11 0,0-11 0,0-1 0,0 3 0,0-2 0,0-5 0,0 0 0,0-6 0,-2-4 0,-1-1 0,-14-5 0,9 0 0,-16 0 0,20 0 0,-5 0 0</inkml:trace>
  <inkml:trace contextRef="#ctx0" brushRef="#br0" timeOffset="29859">8749 5304 24575,'0'19'0,"0"-4"0,0-3 0,0-14 0,0-13 0,0-7 0,5-13 0,5 5 0,5-6 0,1 6 0,3 5 0,3 3 0,1 1 0,3 1 0,-3 4 0,-6 6 0,1 5 0,3 4 0,3 2 0,3-1 0,-1 0 0,4 6 0,-3 0 0,-7 2 0,-23 16 0,0 0 0,0-6 0,4-9 0,18-6 0,-4-10 0,5 7 0,-2-1 0,-5-5 0,7 17 0,-18-5 0,-2 24 0,-3-17 0,0 9 0,-1-16 0,2-3 0</inkml:trace>
  <inkml:trace contextRef="#ctx0" brushRef="#br0" timeOffset="31210">9383 5231 24575,'3'0'0,"-3"0"0,15-3 0,-11-6 0,2 1 0,-18-8 0,0 1 0,-13 5 0,12 1 0,-1 7 0,9 2 0,-4 3 0,-1 4 0,-1 3 0,-3 22 0,10-7 0,0-5 0,1 0 0,3 7 0,3-6 0,1 4 0,9-7 0,5 2 0,12-10 0,2-6 0,0-2 0,-2-2 0,-7 0 0,1 0 0</inkml:trace>
  <inkml:trace contextRef="#ctx0" brushRef="#br0" timeOffset="32566">9599 5273 24575,'0'-30'0,"0"0"0,0 10 0,0 2 0,-1-3 0,2 3 0,5 4 0,-2 7 0,10 3 0,-8 7 0,4 6 0,-7-1 0,0 5 0,-3 2 0,0-5 0,3-1 0,6-6 0,-5-6 0,16-10 0,4-1 0,-3 4 0,8-9 0,0 2 0,0 14 0,-5-9 0,-9 14 0,-13 27 0,1-7 0,-3 14 0,0-15 0,0-17 0,0 5 0</inkml:trace>
  <inkml:trace contextRef="#ctx0" brushRef="#br0" timeOffset="34226">10080 5180 24575,'-3'4'0,"1"-2"0,17 10 0,7-8 0,4-2 0,5 0 0,-2-1 0,-5-1 0,0 0 0,4 0 0,3 0 0,-2 0 0,3 0 0,-3 0 0,-8-1 0,0-2 0,14-4 0,-4-3 0,-15-4 0,2-10 0,-18 4 0,-3-1 0,2 0 0,-26 3 0,15 11 0,-16 3 0,3 3 0,0 2 0,0-1 0,2 5 0,-5 3 0,4 1 0,4 0 0,3 3 0,-2 1 0,2 2 0,-4 3 0,18-9 0,1 1 0,2 2 0,0-2 0,0-3 0,0-2 0,0-2 0,0-1 0</inkml:trace>
  <inkml:trace contextRef="#ctx0" brushRef="#br0" timeOffset="37736">20230 7318 24575,'0'24'0,"0"6"0,0 9 0,0 3 0,0-11 0,0 3 0,0 2 0,0 1 0,0-1 0,0-1-547,0-3 1,0 0 0,0-1 0,0 1 0,0 0 0,0 2 136,0-2 0,0 2 1,0 0-1,0 1 1,0 0-1,0-1 0,0-1 1,0-3-107,0 3 0,0-3 0,0-2 1,0 2-1,0 2 516,0 1 0,0 2 0,0 1 0,0 1 0,0 0 0,0-1 0,0-2 0,0 4 0,0-3 0,0 0 0,0 1 0,0 4 0,1-10 0,-1 4 0,1 0 0,-1 2 0,1 0 0,0-1 0,-1 0 0,1-3 0,-1-3 0,0 5 0,0-4 0,0-1 0,1 0 0,-1 1 0,1 6 0,0 1 0,1 0 0,0-1 0,3-1-1,2 3 1,2-1 0,2-3-1,2-4 1,5 2 0,7-4 0,-2-12 0,7 2 0,4-1 0,1-2 0,-1-1 0,-2-4 0,0-3 0,-2-4 0,1-2 0,5 1 0,-6-1 0,3 0 0,3 0 0,1 0 0,2 0 0,-1-1 0,0 0 0,-1 1 0,-3-1-365,-1 0 1,-1 0 0,-1 0-1,0 0 1,0 0 0,1 0-1,3 0 365,-4 0 0,1 0 0,0 0 0,2 0 0,0 0 0,1 0 0,1 0 0,0 0 0,1 0 0,0 0 0,1 0 0,-4 0 0,0 0 0,2 0 0,0 0 0,1 0 0,0-1 0,1 1 0,0 0 0,-1 0 0,1 0 0,-1 0 0,0 0 0,0 0 0,-1 1 0,-1-1-243,3 1 0,-1-1 0,0 0 1,-1 1-1,-1 0 0,1-1 1,-1 1-1,2 0 0,0 1 1,1-1-1,2 1 0,1 1 243,-9-1 0,1 0 0,2 1 0,0-1 0,2 1 0,0 1 0,0-1 0,1 0 0,0 1 0,1 0 0,0 0 0,-1 0 0,1 0 0,-1 0 0,-1 0 0,0 0 0,0 0 0,-2 0 0,0 0 0,-1 1 0,-2-1-46,7 1 0,-1 0 0,-1 0 0,-2 1 0,0-1 0,0 1 0,-1 0 0,-1 0 1,2-1-1,-1 1 0,2 0 0,0 0 0,1 0 46,-3 0 0,1-1 0,0 1 0,0 0 0,1 0 0,1 0 0,-1 0 0,1 0 0,0 0 0,0 0 0,0 0 0,-1-1 0,1 1 0,-1 0 0,0-1 0,-1 0 0,0 0-85,3 0 0,0 1 0,0-1 0,0 0 0,0 0 1,-1 0-1,1-1 0,-2 1 0,1-1 0,-1 0 1,0 0-1,-1 0 0,-1-1 0,0 0 85,4 0 0,-2 0 0,-2-1 0,0 0 0,0-1 0,-1 1 0,2-1 0,1 0 0,2 1 0,2-1 0,-10 0 0,2 0 0,0 0 0,2 0 0,0 0 0,0 0 0,1 0 0,1 0 0,1 0 0,-1 0 0,1 0 0,1-1 0,-1 1 0,1 0 0,0-1 0,0 1 0,0 0 0,0-1 0,-1 0 0,-2 1 0,0-1 0,0 0 0,0 1 0,1-1 0,0 0 0,0 0 0,0 0 0,0 0 0,1 0 0,-1 0 0,1 0 0,-1-1 0,1 1 0,0 0 0,0 0 0,-1 0 0,1 0 0,0 0 0,-1 0 0,1 0 0,-1-1 0,0 1 0,1 0 0,0 0 0,-1 0 0,0 0 0,0 0 0,-1 0 0,1 0 0,-1 0 0,1 0 0,-1 0 0,1 0 0,0 0 0,0 0 0,1 0 0,0 0 0,1 0 0,0 0 0,1 0 0,1 0 0,1 0 0,0 0 0,2 0 0,-11 0 0,1 1 0,0-1 0,2 0 0,0 0 0,1 0 0,0 0 0,1 0 0,0 0 0,1 0 0,1 0 0,0 0 0,0 0 0,0 1 0,1-1 0,0 0 0,0 0 0,1 0 0,-1 0 0,1 0 0,-1 0 0,0 0 0,1 0 0,-1 0 0,0 1 0,0-1 0,-1 0 0,1 0 0,-2 0 0,1 0 0,-1-1 0,0 1 0,-1 0 0,-1 0 0,0 0 0,-1 0 0,0 0 0,-1-1 0,-1 1 0,-1 0 0,-1-1 0,11 1 0,-2-1 0,-1 1 0,-1-1 0,-1 0 0,0 0 0,-2 0 0,0 0 0,-1 1 0,0-1 0,0 0 0,0 0 0,0 0 0,-1 0 0,2 0 0,-1 0 0,1 0 0,1 0 0,0 1 0,1-1 0,1 0 0,-4 1 0,1 0 0,0-1 0,0 1 0,1 0 0,0 0 0,1 0 0,-1-1 0,1 1 0,1 0 0,-1 0 0,1 0 0,-1 0 0,1 0 0,-1 0 0,1 0 0,0 0 0,-1 0 0,1 0 0,-1 0 0,0 0 0,0 0 0,-1 0 0,1-1 0,-2 1 0,1 0 0,-1 0 0,0-1 0,4 1 0,0-1 0,0 0 0,0 1 0,0-1 0,0 0 0,0 0 0,-1 0 0,1 0 0,-1 0 0,0 0 0,-1 0 0,0 0 0,0 0 0,-1 1 0,0-1 0,-1 0 0,0 0 0,-2 1 0,0-1 0,0 0 0,-2 1 0,10 0 0,-2 0 0,-3-1 0,0 1 0,-2 0 0,0 0 0,0 1 0,1-1 0,-1 0 0,3 0 0,0 0 0,3 0 0,-7 0 0,3 0 0,0 0 0,2 0 0,1 0 0,0 0 0,1 0 0,0 0 0,1 0 0,-1 0 0,0 0 0,0 0 0,-1 0 0,-1 0 0,-2 0 0,0 0 0,-2 0 0,-2 0 0,-1 0 0,12 0 0,-3 0 0,-1 0 0,-3 0 0,-1 0 0,-1 0 0,1 0 0,-1 0 236,1 0 0,0 0 0,-1 0 0,-1 0 0,1 0 0,-1 0 0,0 0-236,5 0 0,2 0 0,-1 0 0,-1 0 0,-3 0 0,-5 0 0,-1 0 0,-6 0 0,4 0 2846,132 0-2846,-159 0 0,0 0 3276,-27-17-2295,1 8-981,1-8 0,-4-7 0,2 2 0,0 3 0,0-1 1092,3-2 0,-1-4 0,3 1-158,2 3 0,3-3-934,2-5 0,-1-3 0,4 2 0,3 5 0,2-3 0,2 2 0,0-5 0,-1-3 0,1-2 0,0 0 0,1 3 0,0 0 0,0 0 0,1 1 0,0 0 0,0-1-151,0-2 1,1 1 0,0-2 0,-2-1 0,-1-3 150,1 9 0,-1-2 0,0-2 0,-1-1 0,-1-1 0,1 0 0,-2-1 0,0 2 0,0 1 0,-1 3-410,-1-2 0,0 3 1,0 2-1,-1 0 1,-1-1-1,-1 0 0,-1-3 1,-1-2 394,3 8 0,-1-2 1,-1-2-1,0-1 1,-2 0-1,0-2 1,0 0-1,0-1 1,-1 1-1,0-1 1,0 2-1,0-1 0,1 2 1,0 1-1,0 1 1,1 1 14,-4-4 0,2 0 0,0 3 0,1 0 0,-1 1 0,0 1 0,-1-1 0,-1 0 0,-1-1 0,-2-2 0,3 7 0,-1-2 0,-1 0 0,-1-1 0,-1 0 0,-1-1 0,0 0 0,0 1 0,-1-1 0,1 1 0,-1 1 0,1 1 0,0 0 0,1 2 0,0 1 0,1 2 0,-5-5 0,1 3 0,1 1 0,0 2 0,0 0 0,0 1 0,-1 0 0,0 0 0,-2-1 0,-1-1 0,-2 0 0,0 0 0,-1-1 0,-1 1 0,1 1 0,0 0 0,1 2 0,2 1 0,1 2 0,-3-1 0,2 1 0,2 2 0,-1 2 0,-1 2 0,-3 1 0,0 3 0,-3 2 0,-3 1 0,0 2 0,0 0 0,2 1 0,3 1 0,3-2 0,0 1 0,5 0 0,0 0 0,-8 0 0,7 0 0,-4 0 0,-3 0 0,-3 0 0,-3 0 0,-1 0 0,-1 0 0,0 0 0,0 0 0,1 0 0,1 0 0,3 0 0,3 0 0,3 0-547,-7 0 1,5 0 0,2 0 0,0 0 0,-2 0 0,-4 0 448,6 0 0,-2 0 0,-2 0 0,-1 0 0,-2 0 0,-1 0 1,0 0-1,-1 0 0,-1 0 0,1 0 0,0 0 0,1 0 1,0 0 97,2 0 0,0 0 0,0 0 0,-1 0 0,1 0 0,-1 0 0,0 0 0,1 0 0,-1 0 0,2 0 0,-1 0 0,1 0 0,1 0 0,1 0-210,-4 0 0,1 0 1,2 0-1,0 0 0,1 0 1,0 0-1,-2 0 0,-2 0 1,-1 0-1,-4 0 210,12 0 0,-3 0 0,0 0 0,-3 0 0,0 0 0,-2 0 0,-1 0 0,-1 0 0,0 0 0,0 0 0,-1 0 0,0 0 0,0 0 0,0 0 0,1 0 0,0 0 0,2 0 0,0 0 0,2 0 0,1 0 0,1 0 0,3 0 0,1 0-182,-10 0 0,3 0 1,2 0-1,3 0 1,0 0-1,1 0 0,-1 0 1,-1 0-1,-1 0 1,-4 0 181,6 0 0,-2 0 0,-1 0 0,-2 0 0,0 0 0,0 0 0,-1 0 0,-1 0 0,0 0 0,1 0 0,-1 0 0,1 0 0,0 0 0,0 0 0,2 0 0,0 0 0,-1 0 0,1 0 0,-1 0 0,1 0 0,0 0 0,0 0 0,1 0 0,-1 0 0,1 0 0,1 0 0,0 0 0,0 0 0,1 0 0,0 0-28,-5 0 0,1 0 1,2 0-1,1 0 0,-1 0 1,1 0-1,-2 0 0,-1 0 1,-1 0-1,-3 0 28,9 0 0,-1 0 0,-1 0 0,-2 0 0,-1 0 0,-1 0 0,0 0 0,-1 0 0,0 0 0,0 0 0,0 0 0,0 0 0,0 0 0,2 0 0,0 0 0,1 0 0,1 0 0,1 0 0,2 0 0,-7 0 0,2 0 0,2 0 0,0 0 0,2 0 0,0 0 0,0 0 0,0 0 0,-1 0 0,-1 0 0,-2 0 0,4 0 0,-1 0 0,0 0 0,-1 0 0,1 0 0,-1 0 0,-1 0 0,0 0 0,0 0 0,-1 0 0,0 0 0,0 0 0,-1 0 0,-1 0 0,5 0 0,-2 0 0,0 0 0,-1 0 0,-1 0 0,0 0 0,0 0 0,-1 0 0,0 0 0,0 0 0,1 0 0,-1 0 0,1 0 0,0 0 0,2 0 0,-1 0 0,2 0 0,1 0 0,1 0-6,-6 0 1,2 0 0,2 0-1,1 0 1,0 0 0,1 0-1,0 0 1,-1 0 0,-1 0-1,-2 0 1,-1 0 0,-3 0 5,10 0 0,-2 0 0,-1 0 0,-1 0 0,-1 0 0,-2 0 0,0 0 0,-1 0 0,0 0 0,-1 0 0,0 0 0,0 0 0,0 0 0,-1 0 0,2 0 0,-1 0 0,1 0 0,0 0 0,2 0 0,0 0 0,1 0 0,1 0 0,2 0 0,1 0 0,-9 0 0,2 0 0,0 0 0,2 0 0,1 0 0,1 0 0,0 0 0,1 0 0,0 0 0,-1 0 0,1 0 0,0 0 0,-2 0 0,-1 0 0,0 0 0,-1 0 0,1-1 0,0 1 0,0 0 0,0 0 0,0 0 0,1 0 0,0 0 0,0 1 0,1-1 0,-3 1 0,-1 0 0,-1 0 0,1 1 0,0-1 0,2 1 0,1 0 0,2-1 0,3 1 0,3 0 313,-7 0 0,7 0 0,0 0 0,-5 3-313,1 0 0,-4 3 0,-3 1 0,-2 0 0,1 1 0,2-1 0,3 0 0,6-3 0,-3 1 0,6-1 0,-3 1 0,0 3 0,1-1 0,-1 1 0,0 0 0,1 0 0</inkml:trace>
  <inkml:trace contextRef="#ctx0" brushRef="#br0" timeOffset="40879">22104 9531 24575,'0'27'0,"0"-6"0,0 2 0,0-1 0,0 5 0,0 2 0,0 6 0,0 4 0,0 1 0,0-2-656,1-2 1,-1 0-1,0 1 1,0 0 0,-1 3 245,1-8 0,-1 1 1,0 2-1,-1 0 1,1 0-1,-1 1 0,1-2 1,-1 0-60,1 1 1,0 0 0,0-1 0,0 0 0,-1-1 0,0 1 0,-1-1-79,-1 3 1,-1-1 0,0 0 0,-1 0 0,0 3 0,0 3 463,2-12 1,-1 2-1,0 2 1,0 2-1,0 0 1,0 1-1,0 0 1,0 1-1,-1-1 1,1 0-1,0-1 1,-1-1-1,1-1 83,-1 4 0,0-2 0,1-1 0,-1-1 0,1 1 0,-1 0 0,-1 2 0,0 3 0,-1 3 0,3-13 0,-1 1 0,0 2 0,-1 1 0,0 2 0,0 0 0,0 2 0,0 1 0,-1 0 0,0 0 0,0 1 0,0 0 0,0 1 0,0-1 0,0-1 0,0 0 0,1 0 0,-1-1 0,1-1 0,0-2 0,0 0 0,0-2 0,1-2-174,-2 9 0,0-1 0,1-3 0,0-1 0,0-1 1,1-1-1,-1 0 0,0 1 0,0 0 0,-1 1 1,0 1-1,0 2 174,0-4 0,-1 1 0,1 1 0,-2 2 0,1-1 0,-1 2 0,0 0 0,0 0 0,0 0 0,0 1 0,0-1 0,0-1 0,0 0 0,0 0 0,1-2 0,0-1 0,1 0 0,0-3 0,-1 6 0,0-2 0,1-1 0,0-1 0,1-2 0,-1 1 0,1-1 0,-1 1 0,1 1 0,-2 1 0,1 2 0,0-4 0,0 0 0,0 1 0,-1 1 0,1 0 0,-1 1 0,0 0 0,0 1 0,0-1 0,0 1 0,0 0 0,1 0 0,-1 0 0,0 0 0,0 0 0,1-1-8,-1 1 1,1-1 0,0 1-1,-1 0 1,1 0 0,0-1 0,0 1-1,0 0 1,0 0 0,0 0 0,0 0-1,-1 1 1,1-1 0,-1 1 0,1 0-1,-1 1 8,1-4 0,0 1 0,-1 0 0,1 0 0,0 1 0,-1 0 0,0 0 0,1 1 0,-1-1 0,0 0 0,1 0 0,-1 0 0,0 0 0,0 0 0,1-1 0,-1 0 0,1-1 0,-1 0 0,1 0 59,-1 3 1,0 0 0,0-1 0,0 0 0,0 0 0,0 0 0,0-1 0,1 0-1,-1 0 1,0-1 0,0 0 0,0 0 0,0 0 0,0-1 0,0 0-60,-2 4 0,0 0 0,-1 1 0,1-1 0,-1 0 0,1-1 0,-1 0 0,1-2 0,0 0 0,0-2 0,1-1 0,1-2 0,-3 8 0,1-3 0,0-3 0,1 0 0,-1-1 0,-1 1 0,-1 1 0,-2 2 0,0 0 0,1-3 0,1-4 0,3-7 2473,-8 9-2473,-2-11 0,-1-4 3276,8-11-2853,-19 0-423,7-9 0,-5-4 0,1 0 0,3 3 0,1 0 0,-6-1 0,4 2 0,-3-2 0,-5 0 0,-1 0 0,-3-1 0,0 0 0,-1 0 0,2 1 0,1 0 0,1 1 0,2 1 0,-1 0 0,1 0 0,0 0 0,-2 0 0,-1 0 0,-2 1 0,-1-1-119,9 2 1,-2 0 0,0 0 0,-2 0 0,0 0 0,-1 0 0,-1 0 0,0 0 0,-1 0 0,0 0 0,0 0 0,0 1 0,0-1 0,0 1 0,1 0 0,0 0 0,0 0 118,1 0 0,0 0 0,0 1 0,0 0 0,0-1 0,0 1 0,0 0 0,0 1 0,0-1 0,0 0 0,0 0 0,0 1 0,0-1 0,0 1 0,0-1 0,0 1 0,0 0-179,-1-1 1,1 1-1,1 0 1,-1 0-1,0-1 1,1 1-1,-1 0 1,1 0 0,-1 0-1,0 1 1,-1-1-1,1 0 1,-2 1-1,1-1 1,-2 1 0,0 0-1,0 0 179,5 0 0,0 1 0,-1-1 0,-1 1 0,0-1 0,-1 1 0,-1 0 0,0-1 0,0 1 0,0 0 0,-1 0 0,1 1 0,-1-1 0,1 0 0,0 0 0,0 1 0,0-1 0,1 0 0,0 1 0,1-1 0,1 1 0,0-1 0,2 0 0,0 1 0,1-1-145,-9 1 0,2 0 0,1 0 0,1 0 0,2 0 0,0 0 0,0 1 1,0-1-1,1 0 0,-1 1 0,-1-1 0,-1 1 0,-1-1 0,-1 1 145,5-1 0,-1 1 0,0-1 0,-1 0 0,0 0 0,-1 1 0,0-1 0,-1 0 0,1 1 0,-1-1 0,0 1 0,-1 0 0,1 0 0,0 0 0,-1 0 0,1 0 0,0 1 0,-1 0 0,2 0 0,-1 0 0,1 1 0,0 0 0,-1 0 0,0 1 0,0 0 0,0 0 0,-1 0 0,1 1 0,0-1 0,-1 1 0,1 0 0,1-1 0,-1 1 0,1 0 0,0-1 0,1 1 0,0-1 0,1 0 0,1 0 0,0 0 0,2-1 0,-8 1 0,3 0 0,1 0 0,2 0 0,0-1 0,1 0 0,0 0 0,0 0 0,-2 1 0,-1 0 0,-1-1 0,-3 2 0,-2-1 0,12-1 0,-1 0 0,-1 1 0,-1-1 0,-2 1 0,0-1 0,-1 1 0,-1 0 0,-1 1 0,0-1 0,-1 0 0,0 1 0,0-1 0,-1 1 0,0 0 0,0-1 0,0 1 0,0-1 0,0 1 0,1-1 0,0 0 0,0 1 0,1-1 0,1 0 0,0-1 0,1 1 0,1 0 0,0-1 0,2 0 0,1-1 0,-8 2 0,1 0 0,1-1 0,2 1 0,1-1 0,0-1 0,1 1 0,0 0 0,0-1 0,1 1 0,-1-1 0,-1 0 0,0 1 0,-1-1 0,-1 1 0,-1-1 0,-2 1 0,8-1 0,-2 0 0,0 0 0,0 0 0,-2 0 0,0 0 0,-1 0 0,0 0 0,0 0 0,-1 1 0,0-1 0,-1 0 0,1 0 0,-1 0 0,0 0 0,1 0 0,-1 0 0,1 0 0,0 0 0,1 0 0,0 0 0,0 0 0,1-1 0,1 1 0,0 0 0,1-1 0,1 0 0,1 1 0,-7-1 0,1 1 0,1 0 0,1 0 0,1-1 0,1 1 0,0-1 0,1 0 0,-1 1 0,1-1 0,-1 0 0,0 0 0,0 0 0,-1 0 0,-1 0 0,-2 0 0,0 0 0,5-1 0,-1 1 0,0-1 0,-1 0 0,0 1 0,-1-1 0,-1 0 0,0 0 0,0 0 0,0 1 0,-1-1 0,1 0 0,-1 0 0,0 0 0,0 0 0,1 0 0,-1 0 0,1-1 0,0 1 0,0 0 0,1 0 0,0 0 0,0-1 0,2 1 0,-1 0 0,-3 0 0,0-1 0,0 1 0,0 0 0,1-1 0,1 1 0,-1-1 0,1 1 0,0-1 0,0 0 0,0 1 0,0-1 0,1 1 0,-1-1 0,1 0 0,-1 1 0,0 0 0,0-1 0,0 1 0,-1 0 0,0 0 0,-1 0 0,1 0 0,-1 0 0,1 0 0,-1 1 0,1-1 0,0 0 0,-1 0 0,1 1 0,0-1 0,0 0 0,1 0 0,-1 0 0,0 0 0,1 0 0,0 0 0,-2 0 0,-1 0 0,1-1 0,-1 1 0,1 0 0,0 0 0,-1-1 0,2 1 0,-1-1 0,0 1 0,1-1 0,1 1 0,-1-1 0,1 1 0,1-1 0,-1 0 0,-1 1 0,1-1 0,0 0 0,0 0 0,1 1 0,0-1 0,1 0 0,0 0 0,-1 0 0,1 0 0,-1 0 0,1 0 0,-1 0 0,0 0 0,0 0 0,1 0 0,-1 0 0,0 0 0,1 0 0,-1 0 0,0 0 0,1 0 0,-1 0 0,0-1 0,1 1 0,-1 0 74,-1-1 0,-1 1 1,1-1-1,-1 1 0,1-1 1,0 0-1,-1 0 0,1 0 1,-1 0-1,0 0 0,0-1 1,-1 0-75,3-1 0,-1 0 0,0 0 0,-2 0 0,1 0 0,-1-1 0,1 0 0,0 0 0,0 0 0,2 1 0,1-1 0,1 0 0,2 0 0,1 0 0,-12-1 0,5 0 0,2 1 0,0-1 0,0-1 0,-3 0 0,4 0 0,-1 0 0,-2-1 0,-1 0 0,1-1 0,0 1 0,3 0 0,2 0 0,3 0 445,-6-1 0,4-1 1,2 1-1,2 0-445,-3 0 0,1 0 0,4 0 1638,0-4 0,7 0-1561,11-3 3199,5-4-1539,2 10 1539,-3 1-3100,-3 5 1717,-17 2-1893,-6 1 0,-4-2 0,0-2 0,-5 0-656,9 2 1,-4 1-1,-3 0 1,1 0 0,3-1 429,3 0 1,2-1 0,-1 0 0,-4 1 225,3-1 0,-4 0 0,-2 1 0,-3-1 0,0 0 0,0 0 0,1 0 0,2 0 0,3 0 0,-7 0 0,5 0 0,0 0 0,-1 0 0,-3-1 0,6-1 0,-2 1 0,-1-2 0,-2 1 0,0-1 0,0 0 0,0 0 0,2 1 0,2 1 0,-6-1 0,0 1 0,2 0 0,1 0 0,1 0 0,-1-1 0,-1-2 0,0 0 0,2-1 0,-1 1 0,1 2 0,3 1 0,-1 1 0,1 0 0,1 1 0,1 0-588,-9-2 1,3 1 0,1-1 587,8 1 0,2 0 0,-3 0-14,-3 0 1,-3 1 0,0 0-1,4-1 14,-6-1 0,3-1 0,-6 1 0,7 0 0,20 0 0,12-2 3276,0-9-2839,0-9 1768,0-4-2205,0 1 0,0-4 0,0 2 0,0-1 0,0-1 0,0 1 0,0-1 0,0-1 0,0-4 0,0-2 0,0-1 0,0 5 0,0-4 0,0 0 0,0 8 0,0-2 0,0 0 0,0 4 0,0-2 0,0 1 0,0-5 0,0 1 0,0 11 0,0 2 76,0-8-76,0 10 0,0 1 0,0 11 0,0 0 0,0-10 0,0-1 0,0-11 0,0 8 0,0 3 0,0-3 0,0 11 0,0-7 0,0 12 0,0 1 0</inkml:trace>
  <inkml:trace contextRef="#ctx0" brushRef="#br0" timeOffset="43930">2996 16304 24575,'0'-17'0,"0"-2"0,0 9 0,4-12 0,1 1 0,0 1 0,-1 6 0,-4 5 0,3-1 0,1-4 0,6-2 0,0-1 0,-3 0 0,8-5 0,-13 11 0,17-15 0,-3 3 0,1-6 0,4 2 0,-7-1 0,-3 16 0,-2-9 0,-7 15 0,0-3 0,5-3 0,3-5 0,2-17 0,-5 13 0,-1-1 0,-2 2 0,1 0 0,0-11 0,-2 12 0,-1 13 0,1 0 0,0 9 0,-1 1 0,3 22 0,0 1 0,1 4 0,-2-5 0,2-16 0,7 0 0,6-6 0,1 0 0,6 4 0,4-6 0,1 0 0,3 8 0,-13-7 0,-1-1 0,2 8 0,-16 2 0,8 7 0,1 1 0,2 1 0,-2-4 0,0-1 0,8 7 0,-1-3 0,-4-5 0,-2-1 0,1-6 0,-12-2 0,6 9 0,-7-9 0,2 7 0,-2-7 0,-1 0 0,-10-3 0,1-1 0,-19 1 0,0 0 0,-5-1 0,-3 0 0,10-2 0,-1 0 0,-10 0 0,0 0 0,5-1 0,2 2 0,-4 0 0,1 2 0,7-3 0,1 1 0,-9 1 0,0-1 0,5 0 0,1-2 0,-5 1 0,0 0 0,-4 0 0,2 0 0,12 0 0,1 0 0,-17 0 0,14 0 0,9 0 0,-2 0 0,9 0 0,-12 0 0,8 0 0,-6 0 0,2 0 0,6 0 0,2 0 0</inkml:trace>
  <inkml:trace contextRef="#ctx0" brushRef="#br0" timeOffset="48198">25347 7359 24575,'-31'0'0,"0"0"0,5 0 0,-1 0 0,-6 0 0,-5 0 0,3 0-877,-2 0 1,3 0 876,1 0 0,0 0 0,-5 0 0,4 0 0,0 0 283,1 8 1,2 2-284,8 0 290,-1 16-290,17-13 0,-3-2 0,9 6 896,-5-3-896,6 1 0,0 6 0,0-13 0,0 16 0,0-12 0,0 7 0,0 0 0,0-5 0,0 13 0,10-24 0,1-1 0,8-2 0,10 0 0,6 0 0,-14 0 0,0 0 0,-1 0 0,1 0 0,5 4 0,-1 0 0,6 2 0,-12 1 0,0 1 0,7 2 0,-11 0 0,4-2 0,1-4 0,1-1 0,12-3 0,-5 0 0,-5 0 0,-1 0 0,2 0 0,8 0 0,-18 0 0,-1 0 0,-1 0 0,-3 6 0,-2-5 0,-1 8 0,5-5 0,4 4 0,3-4 0,-2 2 0,-6-6 0,-3-5 0,-4-21 0,-1-4 0,-2-3 0,0-1 0,0 6 0,0 2 0,0-3 0,0 2 0,0-8 0,0 15 0,-2 10 0,-1 4 0,-6 3 0,3 3 0,-13-6 0,11 5 0,-19-5 0,15 6 0,-10 0 0,3 0 0,8 0 0,-2 0 0,10 0 0,0 0 0</inkml:trace>
  <inkml:trace contextRef="#ctx0" brushRef="#br0" timeOffset="58090">26010 8564 24575,'5'4'0,"-2"-1"0,17-3 0,-6 0 0,7 0 0,1 0 0,5 0 0,-3 0 0,5 0 0,-1 0 0,2 0 0,-1 0 0,-4 0 0,1 0 0,-1 0 0,3 0 0,-1 0 0,-1 0 0,-2 0 0,6 0 0,-11 0 0,0 0 0,-2 0 0,19 0 0,-21 0 0,18 0 0,2 0 0,-6 0 0,2 0 0,7 0 0,-4 0 0,-7 0 0,0 0 0,-1 0 0,2 0 0,3 0 0,0 0 0,0 0 0,1 0 0,1 0 0,0 0 0,-2 0-162,-1 0 1,-2 0-1,1 0 1,4 0 161,-1 0 0,3 0 0,3 0 0,1 0 0,-1 0 0,-2 0 0,-4 0-785,1 0 0,-4 0 1,-1 0-1,3 0 785,0 0 0,1 0 0,1 0 0,1 0 0,-2 0 0,1 0 0,0 0 0,-1 0 0,-1 0 0,-4 0 0,8 0 0,1 0-432,-3 0 0,5 0 0,2 0 0,-3 0 0,-7 0 432,-5 0 0,-1 0 0,10 0 0,4 0 0,-3 0 0,1 0 0,-3 0 237,-1 0 0,0 0-237,-3 0 0,1 0 0,-2 0 0,4 0 0,-2 0 0,-1 0 0,0 0 1410,8 0 1,0 0-1411,-5 0 0,3 0 0,-3 0 0,4 0 0,0 0 0,-2 0 0,0 0 0,-3 0 0,4 0 0,-5 1 0,4 0 0,1 1 0,1-1 0,-2 1 0,-4-1-55,6-1 1,-4 1 0,3-1 54,0 2 0,2 0 0,1 0 0,-1 0 0,-5-2 0,1 0 0,-3 0 0,-1 0 0,-2 0 0,-3 0 0,2 0 0,12 0 0,2 0 0,-8 0 0,-3 0 0,7 0 0,-10 0 0,4 0 0,6 0 0,2 0 0,-10 0 0,3 0 0,0 0 0,4 0 0,3 0 0,-3 0 0,-6 0 0,-1 0 0,1 0 0,1 0 0,1 0 0,2 0 0,0 0 0,0 0 0,-3 0 937,5 0 1,-2 0 0,-1 0-938,-2 0 0,-1 0 0,-4 0 0,-2 0 0,-2 0 0,-2 0 0,0 0 0,6 0 0,0 0 0,0 0 0,0 0 0,2 0 0,1 0 0,5 0 0,1 0 0,-1 0 0,1 0 0,-1 0 0,3 0 0,-8 0 0,3 0 0,1 0 0,-3 0 0,0 0 0,-2 0 0,2 0 0,5 0 0,2 0 0,0 0 0,-5 0 0,3 0 0,-4 0 0,3 0 0,-3 0 0,-9 0 0,-6 0 0,-3 0 0,-5-2 0,-5-1 0,-2-18 0,0 8 0,0-18 0,0 8 0,0-1 0,0 5 0,0-2 0,0-12 0,0-6 0,0 3 0,0-2 0,0 1 0,0 4 0,0-2 0,0-1 0,0 3 0,0-1 0,0 0 0,0 3 0,0 4 0,0 3 0,0-3 0,0-4 0,0-5 0,0-2 0,0 3 0,0 6 0,0-1 0,0 1 0,0-5 0,0-3 0,0 6 0,0-1 0,0 1 0,0 18 0,0 13 0,-2 8 0,-7 9 0,-7-6 0,-7 8 0,5-10 0,-3 0 0,-6 6 0,-2 0 0,4-5 0,-2 1 0,2 0 0,-5 2 0,1-1 0,3-2 0,-1-2 0,0 0 0,0 2 0,-1 2 0,0-3 0,0-4 0,0-1 0,2-2 0,0 1 0,-2 0 0,-2-2 0,-4 1 0,-2-1 0,3 0 0,0 0 0,1-2 0,-4 1-325,6 0 1,-2 0 0,-3 0 0,0 0 0,0 0 0,3 0 324,0 0 0,1 0 0,1 0 0,-1 0 0,-2 0 0,3 0 0,-3 0 0,0 0 0,-1 0 0,0 0 0,1 0 0,0 0-437,0 0 1,0 0-1,1 0 1,0 0 0,-1 0-1,-1 0 437,0 0 0,-2 0 0,-1 0 0,1 0 0,-1 0 0,1 0 0,1 0-547,0 0 1,1 0 0,0 0 0,1 0 0,0 0 0,1 0 510,-4 0 1,2 0-1,-1 0 1,0 0-1,-1 0 36,4 0 0,-1 0 0,-1 0 0,-1 0 0,2 0 0,2 0 0,2 0 0,-2 0 0,4 0 0,0 0 0,-6 0 0,5 0 0,-4 0 0,-3 0 0,-2 0 0,-1 0 0,-1 0 0,1 0 0,1 0 0,1 0 0,4 0 0,-7 0 0,3 0 0,1 0 0,1 0 0,-1 0 0,-1 0 0,2 0 0,1 0 0,-1 0 0,-1 0 0,0 0 0,0 0 0,-1 0 0,-1 0 0,-2 0 0,-1 0 0,0 0 0,1 0 0,2 0 0,3 0 0,4 0 0,-5 0 0,5 0 0,-4 0 0,6 0 0,-3 0 0,-2 0 0,0 0 0,0 0 0,1 0-153,-4 0 0,1 0 0,1 0 0,-1 0 0,-1 0 153,4 0 0,1 0 0,-1 0 0,0 0 0,-1 0 0,0 0 0,-3 0 0,-1 0 0,-1 0 0,1 0 0,0 0 0,2 0 0,-4 0 0,0 0 0,1 0 0,3 0 0,3 0 0,1 0 0,5 0 0,-1 0 0,-2 0 0,1 0 0,0 0 0,2 0 0,0 0 0,-1 0 409,-3 0 0,-1 0 0,3 0-409,-1 0 0,3 0 0,-1 0 0,2 0 2126,-2 0-2126,2 0 3276,4 0-2828,1 0 1,1 0 809,-5 0-1258,4 0 0,2 0 0,2 0 0,-4 0 0,8 0 0,-1 0 0,-2 0 0,5 0 0,-10 0 0,9 0 0,-4 0 0,17 2 0,0 1 0,9 0 0,-8 4 0,-1 0 0,-2 1 0,0 15 0,0-10 0,0 11 0,0 5 0,0-3 0,0 2 0,0 2 0,0 3 0,0-1 0,0-1 0,0 0 0,0-3 0,0 2 0,0-4 0,0-6 0,0-1 0,0 4 0,0 1 0,0-3 0,0-1 0,0 10 0,0 0 0,0-10 0,0 1 0,0 12 0,0-1 0,0-8 0,0-1 0,0-14 0,0-6 0</inkml:trace>
  <inkml:trace contextRef="#ctx0" brushRef="#br0" timeOffset="62136">24989 8718 24575,'0'37'0,"0"0"0,0-2 0,0 3 0,0-10 0,0 3 0,0 0 0,0-2-380,0 0 0,0-1 0,0 1 380,0 4 0,0 3 0,0 0 0,0-3-883,0-3 1,0-2-1,0 1 883,0 2 0,0 2 0,0 0 0,0-1 0,1 1 0,1-1 0,0-1 14,0-4 0,0-1 1,1 0-15,1 8 0,2-2 0,-2-6 0,3-2 0,8-2 0,1-2 0,2 9 0,2-16 0,6-3 0,-2-2 0,12-4 0,-5-1 0,4-2 0,-2-5 0,1-2 0,-1 0 0,-1-1 0,2-2 0,-6 2 0,5-3 0,2 0 0,-2 0 0,-4 2 0,-3 2 0,-2 0 0,1 0 121,1-2 1,2-1-1,0 0 1,1 3-122,0 4 0,1 2 0,0 0 0,0 1 0,4-3 0,1 1 0,0-1 0,0 1 213,1 0 0,0 1 0,0 0 0,2 1-213,-7 0 0,2 0 0,0 1 0,0-1 0,-2 0 0,-2 0 0,1 0 0,-3-1 0,-1 0 0,4 1 0,-1 1 0,3 0 0,0 1 0,2 0 0,0 0 0,-1-1 0,0 0 0,1-1 0,0 1 0,0-1 0,1 1 0,0 0-328,0 0 0,1 0 1,0 1-1,0 0 1,1-1-1,1 1 1,-1 0 327,-2-1 0,0 0 0,0 1 0,1-1 0,0 0 0,-1 0 0,0 0 0,-1 0 0,2 0 0,-1-1 0,0 1 0,0-1 0,-1 0 0,-1 0 0,0 1 0,-1 0 0,1 1 0,-2 0 0,0 0 0,0-1 0,-1 0 0,3-1 0,0-1 0,0 0 0,-2 0 0,-1 1-394,7 2 1,-2 2 0,-1-1 393,-5-4 0,-2 0 0,0 1-30,11 5 0,-6 0 30,-13-4 577,0 1 1,0 1-578,3-1 3176,-12-9-3176,5 3 1524,-15-6-1524,0-20 85,0-5-85,0 13 0,0 0 0,0-7 0,0 2 0,0-4 0,-2-4 0,0-6 0,0 10 0,0 0 0,0 0 0,-1-7 0,1-1-371,0 2 1,0-4 0,1 8 370,1-1 0,-3-1 0,0-6 0,-1 2 0,3 5 0,0-2 0,-1 3 0,0-6 0,0-2 0,0 1 0,0 4 0,2-1 0,0 3 0,0-2 0,0 1 0,0-2 0,0-1 0,0 3 0,0 3 0,0 1 0,0 2 0,0 2 0,1-3 0,-2 1 0,3 0 0,-2-3 0,-4 9 0,-15 7 0,0 12 0,2 9 0,-1 5 0,-9 13 0,2 4 0,9-10 0,0 0 555,-9 8 1,0-1-556,10-9 0,1-3 0,-15 7 0,7-8 0,-1 0 0,2-5 0,0-1 0,-5 0 0,-1-1 0,6-2 0,0-1 0,-7 0 0,-1 0 0,4 0 0,-1 1 0,-2-3 0,-1 1 0,-9 1 0,2 1 0,12-3 0,0 0-296,-12 0 0,1 0 296,13 0 0,-2 0 0,-2 0 0,-4 0 0,-2 0 0,3 0 0,3 0 0,2 0 0,-5 0 0,0 0 0,-5 0 0,-4 0 0,-1 0 0,0 0 0,4 0 0,4 0-1053,-6 0 1,5 0 0,-4 0 1052,7 0 0,-3 0 0,-2 0 0,0 0 0,0 0 0,1 0 0,-5 0 0,1 0 0,0 0 0,2 0 0,2 0 0,4 0 0,3-1 0,-1 1 0,-4 1 0,0-1 0,-3 1 0,-4 0 0,-3 0 0,0 0 0,0 0 0,2 0 0,2 0 0,4 1 0,-1-1 0,4 1 0,2 0 0,-2 0 0,-3 0 0,2 0 0,-4 0 0,-2 1 0,0-1 0,-1 0 0,2 1 0,2-1 0,4 0 0,-5 0 0,3 1 0,2-1 0,-2 0 0,2-1 0,-2 1 0,0-1 0,1 0 0,1 0-134,-8-1 1,1 0-1,0 0 134,7 1 0,-1 1 0,1 0 0,0-1 0,-4-1 0,1 0 0,3 1 0,-1 2 0,2 0 0,2-3 0,1 0 0,5 0 0,2 0 0,-13 0 486,0 0-486,22 0 3173,5 0-3173,5 0 491,8 0-491,-3 0 0,9 0 0,1 0 0,-2 0 0,5 0 0,-10 0 0,3 0 0,-6 0 0,-3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19:56:43.6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14995 6110 24575,'0'28'0,"0"0"0,0 6 0,0 3 0,0 1 0,0-2 0,0 1 0,0 1-201,0-5 0,0 0 1,0 2-1,0 0 201,0 0 0,0 2 0,0 0 0,0-2 0,0-3 0,1 1 0,-1-4 0,-1 5 0,0-5 0,-1 4 0,0 2 0,0 2 0,0-2 0,0-3 0,0-5 0,1 11 0,-1-2 66,-1-7 0,-1 3 0,1 0 0,0-3-66,2 0 0,2-2 0,-1-2 0,0 2 0,0 1 0,0 0 0,0 5 0,0 0 0,0-3 0,0 7 0,0-3-176,0-7 0,0 0 0,0-3 176,0 2 0,0-1 0,0 12 0,0 0 0,-2-11 0,-1 1-38,3 4 0,0 7 0,0 0 0,-1-7 38,-1-3 0,-1 0 0,3 0 0,0 4 0,0 3 0,0-2 0,0-5 0,1 4 0,-2 1 0,-1-3 0,-1 6 0,0 2 0,-1-1 0,2-6 0,0-3 0,2-3 0,-2 1 97,-1 2 0,-1 2 0,0 0 1,0-2-98,1 10 0,1-5 0,2-13 0,-1 0 0,0 6 0,-1 2 0,0-2 0,2-3 0,0-1 0,0 8 0,0 3 0,0-6 0,0 0 0,0-2 0,0-4 0,0 1 0,0 14 0,0 0 0,0-12 0,0-1 0,0 9 334,8-8 1,2-4-335,7-7 80,1-1 1,4-1-81,3-3 0,5-1 0,-2 0 0,3 2 0,2 1 0,-7-5 0,4-1 0,2 1 0,0-1 0,-3 0 0,3 0 0,-2 0 0,2 0 0,2-1 0,2 1 0,0 0 0,-5 0 0,6 1 0,-2 1 0,-6 0 0,0 0 0,-4 0 0,2 0 0,8 1 0,-26-9 0,-7 2 0,-2-3 0</inkml:trace>
  <inkml:trace contextRef="#ctx0" brushRef="#br0" timeOffset="1968">14986 6076 24575,'32'-2'0,"-8"-1"0,-3 3 0,-1 0 0,-2 0 0,10 0 0,3 0 0,-17 0 0,6 0 0,-2 0 0,-6 0 0,7 0 0,15 0 0,-15 0 0,6 0 0,0 0 0,4 0 0,-8 0 0,-1 0 0,9 0 0,2 0 0,-7 0 0,-3 0 0,-2 0 0,-10 0 0,-6 0 0,-1 0 0</inkml:trace>
  <inkml:trace contextRef="#ctx0" brushRef="#br0" timeOffset="8386">16496 4994 24575,'12'0'0,"3"0"0,19 0 0,-9 0 0,5 0 0,1 0 0,-10 0 0,0 0 0,7 0 0,1 0 0,-4 0 0,-1 0 0,-4 0 0,0 0 0,1 0 0,-1 0 0,15 0 0,-6 0 0,-2 0 0,-1 0 0,0 0 0,-4 0 0,-1 0 0,4 0 0,2 0 0,1 0 0,2 0 0,4 0 0,-3 0 0,-1 0 0,-1 0 0,1 0 0,-3 0 0,3 0 0,-6 0 0,4 0 0,-2 0 0,5 0 0,-6 0 0,-2 0 0,3 0 0,-1 0 0,-8 0 0,4 0 0,-2 0 0,1 0 0,-2 0 0,1 0 0,6 0 0,1 0 0,-2 0 0,1 0 0,4 0 0,3 0 0,-2 0 0,-3 0 0,1 0 0,3 0 0,4 0 0,-5 0 0,-10 0 0,-2 0 0,13 0 0,-19 0 0,-9 0 0</inkml:trace>
  <inkml:trace contextRef="#ctx0" brushRef="#br0" timeOffset="9655">18935 4957 24575,'32'0'0,"-1"0"0,-3 0 0,-1 0 0,2 0 0,3 0 0,-2 0 0,5 0 0,1 0 0,-3 0 0,-2 0 0,-1 0 0,3 0-656,-1 0 1,5 0-1,1 0 1,-2 0 0,-5 0-270,6 0 1,-2 0 1120,-4 0 1,2 0-1,-5 0-196,-8 0 0,-1 0 386,16 0 0,-1 0-386,-2 0 0,-8 0 0,3 0 0,5 0 0,2 0 0,-8 0 0,0 0 0,0 0 0,2 0 0,1 0 0,-1 0 0,9 0 0,-4 0 0,0 0 2589,2 0-2589,-11 0 216,0 0 0,-18 0 0,-3 0 0</inkml:trace>
  <inkml:trace contextRef="#ctx0" brushRef="#br0" timeOffset="10854">21051 4950 24575,'34'0'0,"1"0"0,-6 0 0,3 0 0,2 0 0,-2 0 0,-3 0 0,0 0 0,0 0 0,1 0 0,-2 0 0,1 0 0,-1 0 0,1 0 0,4 0 0,1 0 0,-1 0 0,-5 0 0,0 0 0,-1 0-735,0 0 1,3 0-1,-3 0 735,0 0 0,-2 0 353,0 0 1,-2 0-354,8 0 182,-7 0 0,-3 0-182,-7 0 0,7 0 0,-19 0 0</inkml:trace>
  <inkml:trace contextRef="#ctx0" brushRef="#br0" timeOffset="15205">15833 5828 24575,'20'0'0,"14"0"0,1 0 0,-2 0 0,-2 0 0,5 0 0,0 0 0,-9 0 0,-2 0 0,5 0-547,0 0 1,3 0 0,3 0 0,2 0 0,-1 0 0,-1 0-1,-2 0 1,-1 0 0,1 0 0,0 0 0,0 0 0,-1 0-1,1 0 1,-1 0 0,1 0 0,-1 0 0,2 0 0,0 0 169,1 0 0,3 0 1,0 0-1,0 0 1,-1 0-1,-2 0 1,-4 0 376,0 0 0,-5 0 0,0 0 0,5 0 237,-3 0 0,3 0 0,2 0 0,1 0 0,0 0 0,-1 0 0,-1 0-237,5 0 0,-1 0 0,0 0 0,-2 0 0,-1 0 0,0 0 0,-1 0 0,-1 0 0,3 0 0,-3 0 0,1 0 0,1 0 0,1 0 0,-2 0 0,-1 0 0,4 0 0,-1 0 0,-2 0 0,0 0 0,-4 0 0,-2 0 0,1 0 0,2 0 0,5 0 0,3 0 0,0 0 0,-1 0 0,-5 0 0,-3 0 0,-4 0 0,3 0-232,4 0 0,3 0 1,0 0-1,-4 0 232,7 0 0,-2 0 1081,-8 0 1,0 0-1,-1 0-1081,3 0 0,-1 0 1638,9 0 0,-4 0-536,-3 0-324,-12 0-778,-33 0 1817,0-7-1817,-14 6 1349,2-15-1349,13 14 169,-12-16-169,22 10 0,-3-4 0,6 3 0,4 0 0,-1 3 0,5-5 0,-5 3 0,2-6 0,-5-5 0,0-1 0,0 1 0,0 3 0,0 2 0,0-1 0,0-5 0,0 2 0,0-1 0,0 7 0,0-1 0,-3-5 0,3 6 0,-10-14 0,6 19 0,-7-11 0,2 4 0,5-1 0,-2-4 0,3 6 0,1-6 0,0 0 0,-6-6 0,3-6 0,1-1 0,1 10 0,1 1 0,0-6 0,0 1 0,2-9 0,0 7 0,0 20 0,0 0 0</inkml:trace>
  <inkml:trace contextRef="#ctx0" brushRef="#br0" timeOffset="17139">18867 5711 24575,'-13'-8'0,"4"2"0,-9 6 0,7 0 0,-14 0 0,14 0 0,-11 9 0,12-7 0,-6 12 0,9-12 0,1 6 0,1-7 0,2 3 0,1 1 0,2 11 0,-3 8 0,3-5 0,-2 8 0,2-13 0,0 11 0,0-2 0,0-1 0,0 2 0,0-2 0,0-1 0,0 3 0,0 1 0,0 7 0,0-2 0,0-3 0,-1-6 0,2 1 0,9 7 0,-2-12 0,6 1 0,3-1 0,5-4 0,-6-3 0,1-2 0,7-3 0,-1-2 0,8 1 0,4-1 0,0-2 0,-3-5 0,-6 0 0,-1-1 0,-4-4 0,-3-7 0,-1-3 0,1-5 0,-3 2 0,-2-3 0,-8-3 0,-3 0 0,0 8 0,0 1 0,-1-5 0,-2 2 0,-5 5 0,-7 0 0,-3 0 0,-12-8 0,8 5 0,-4-4 0,2 2 0,3 3 0,1 1 0,-6-5 0,-3 0 0,-4 2 0,2 4 0,7 4 0,1 2 0,-1 0 0</inkml:trace>
  <inkml:trace contextRef="#ctx0" brushRef="#br0" timeOffset="21307">16616 7700 24575,'-35'0'0,"9"0"0,-7 0 0,11 0 0,0 0 0,-10 0 0,8-1 0,1 2 0,2 2 0,2 3 0,-7 9 0,2 3 0,15 0 0,1 2 0,0 11 0,4-10 0,1 1 0,0 6 0,3-2 0,2-10 0,7-1 0,1-8 0,13-4 0,7-4 0,0-1 0,2-3 0,0 1 0,-5 0 0,-1 0 0,2 0-506,9-2 0,2 0 0,-5-2 506,-6-3 0,-1 0-208,9 3 0,-2 0 208,-13 0 0,-2 0 0,4 2 0,-6 2 0,-14 1 0,2 0 0</inkml:trace>
  <inkml:trace contextRef="#ctx0" brushRef="#br0" timeOffset="23391">17452 7400 24575,'0'7'0,"0"17"0,0 1 0,-3-5 0,0 2 0,2 12 0,-4-8 0,-1-1 0,1 6 0,3 0 0,0 2 0,-1-11 0,2-1 0,0 9 0,2 0 0,-1-6 0,0 0 0,-2 3 0,1-2 0,0 5 0,-2 2 0,3-18 0,0 12 0,0-12 0,-3 13 0,2-20 0,-2 4 0,3-6 0,0 8 0,0-5 0,2 3 0,10-9 0,8-10 0,4-3 0,5 2 0,1-1 0,3-6 0,1 0 0,-3 6 0,2 1 0,-4 1 0,-3 2 0,-2 0 0,11 0 0,-4 3 0,-10 3 0,-9 0 0</inkml:trace>
  <inkml:trace contextRef="#ctx0" brushRef="#br0" timeOffset="24374">17548 7457 24575,'11'0'0,"-3"0"0,-1 0 0,-5 0 0</inkml:trace>
  <inkml:trace contextRef="#ctx0" brushRef="#br0" timeOffset="26176">18946 7383 24575,'10'0'0,"-1"0"0,-2 0 0,-3-2 0,-4 33 0,-6-7 0,2 2 0,2 3 0,0-6 0,0 2 0,1 2 0,0 5 0,1 2 0,0 2 0,1-3 0,1-1 0,1-2 0,1 4 0,2-4 0,0 4 0,1 3 0,1-1 0,1-4 0,-1-5-875,6 5 1,1-3 874,-1-1 0,2 4 0,0-1 0,-1-5 0,-1-5 0,0-3-25,5 3 1,0-2 24,-4-7 0,1-2 0,13 3 0,-2-3 0,-4-4 0,2-2 0,-2 0 0,-6-4 872,2-4 0,0 0-872,1 0 27,1-5 0,-7-2-27,-15 7 0,8-7 0,-20 11 0,-14 0 0,0 0 0,6 0 0,-4 0 0,-2 0 0,-3 0 0,2 0 0,-4 0 0,0 0 0,-4-1 0,-3 0 0,2-2 0,1-4 0,4-1 0,4 2 0,3-2 0,5-6 0,5-2 0,8 4 0,4-9 0,15-1 0,3 3 0,1 1 0,2 0 0,5 0 0,-9 5 0,-1-3 0,-1 0 0,-2-1 0,7-7 0,0-4 0,-10 21 0,-5 5 0</inkml:trace>
  <inkml:trace contextRef="#ctx0" brushRef="#br0" timeOffset="28415">21072 6267 24575,'0'14'0,"0"7"0,0 3 0,0-4 0,0 3 0,0 4 0,0 6 0,0 0 0,0-3 0,0-3 0,0-3 0,0 1 0,0 3 0,0 1 0,0 0 0,0 0 0,0 3 0,0-1 0,0-2 0,0-1 0,0-2 0,0 2 0,0 2 0,0-7 0,0-4 0,0 4 0,0-15 0,12-5 0,-2 1 0,10-4 0,-6-6 0,3-5 0,0-2 0,-2 2 0,6-3 0,3 1 0,2 5 0,0 2 0,-2-2 0,1-2 0,5 1 0,3-1 0,-4 1 0,-4 2 0,-1 1 0,5-2 0,1 2 0,-1 5 0,2 2 0,-2-1 0,-1 0 0,1 0 0,-3 0 0,5 0 0,-1 0 0,-4 0 0,0 0 0,-2 0 0,8 0 0,-2 0 0,-2 0 0,2 0 0,0 0 0,-3 0 0,3 0 0,-1 0 0,-12 0 0,7 0 0,-17 0 0,-5 0 0</inkml:trace>
  <inkml:trace contextRef="#ctx0" brushRef="#br0" timeOffset="31793">17878 6699 24575,'5'-2'0,"-3"-1"0,1 3 0</inkml:trace>
  <inkml:trace contextRef="#ctx0" brushRef="#br0" timeOffset="33800">16407 8688 24575,'23'0'0,"-1"0"0,6 0 0,-1 0 0,-8 0 0,0 0 0,6 0 0,0 0 0,0 0 0,-2 0 0,6 0 0,-7 0 0,-4 0 0,-14 0 0,4 0 0</inkml:trace>
  <inkml:trace contextRef="#ctx0" brushRef="#br0" timeOffset="35111">16452 9173 24575,'33'5'0,"-13"-3"0,4-1 0,4 0 0,4-1 0,4-1 0,-5 1 0,2 0 0,3 0 0,-1 0 0,-1 0-446,-3 0 1,-2 0 0,0 0-1,2 0 1,2 0 445,-1 0 0,2 0 0,3 0 0,0 0 0,1 0 0,-1 0 0,-2 0 0,-3 0-231,4 0 0,-3 0 1,-2 0-1,1 0 0,2 0 231,-1 0 0,3 0 0,0 0 0,-1 0 0,-2 0 0,-3 0 0,7 0 0,-4 0 0,-4 0 0,-5 0 0,-4 0 789,-2 0-789,-12 0 0,1 0 0,-5 0 0</inkml:trace>
  <inkml:trace contextRef="#ctx0" brushRef="#br0" timeOffset="37645">15469 9798 24575,'0'14'0,"0"22"0,0-11 0,0-2 0,0 4 0,0 0 0,0 2 0,0-2 0,0-1 0,0 3 0,-1 4 0,-1 8 0,1-1 0,-1-7 0,2-8 0,-1-1 0,-1 6 0,0 3 0,0-5 0,2-2 0,0 1 0,0-10 0,0 5 0,0-13 0,0 5 0,31-9 0,-4-10 0,-3-2 0,6-4 0,-1 0 0,0-1 0,0-1 0,0 0-349,3-1 0,1 1 1,3 1 348,-7 3 0,2 0 0,1 1 0,0 1 0,0 1-656,-2 2 1,0 2-1,0 1 1,1 0 0,0-1 421,3-1 1,0 0 0,1-1 0,2 1 0,2 1 233,-6 1 0,3 1 0,2 0 0,1 0 0,-1 0 0,0 1 0,-2-1 0,-3 0-656,5 0 1,-4 0-1,0 0 1,0 0 0,4 0 517,-5 0 0,2 0 0,2 0 0,1 0 0,0 0 0,-2 0 0,-1 0 0,-4 0 138,6 0 0,-5 0 0,0 0 0,4 0-339,-6 1 1,3 0 0,2 0 0,-1 1-1,0-1 1,-2 1 0,-4-2 338,7 1 0,-4 0 0,6 0 0,-9-1 0,4 1 0,5 0 0,1 0 0,2 0 0,0 0 0,-2 0 0,-2 0 0,-4-1 0,-6 1 0,7-1 0,-6 0 0,4 0 0,-2 0 0,3 0 0,4 1 0,2 0 0,0 0 0,1 0 0,-3 1 0,-2 0 0,0 1 0,-1 2 0,-1-1 0,-1 1 0,0 0 0,-1-1 0,2-1 0,-2 0 0,1-1 0,0 1 0,2 0 0,-2 0 0,3 1 0,2 0 0,-1 0 0,0 0 0,-3-1 0,-4-1 132,7-2 0,-5 0 0,0 0-132,8 1 0,1 0 0,-6 1 0,-11-2 0,-4 1 2560,8 3-2560,-33-4 3276,-10-28-1927,6 2-1349,10 3 0,1-4 0,0 0 0,-2-3 0,-1 2 0,3-1 0,0 0 0,0-5 0,0 3 0,0 4 1638,0-4 0,0 0-368,0 7-1215,1 3 1,-2-2-56,0 2 0,-1 1 0,-6-9 0,0 9 0,-3 5 0,-18 11 0,11 2 0,-2 0 0,-4 1 0,-4 2 0,-4 7 0,-3 4 0,0 0 0,4-2 0,1-1 0,-3 1-172,5-1 0,-2 2 0,-1-1 0,-1 1 0,-1-2 172,0-2 0,0 0 0,-2-1 0,1 0 0,0-1 0,2 0-820,-4-1 1,2 0 0,0 0 0,-2-1 816,2 0 1,-1 0-1,-1-1 1,0 0-1,3 0 3,0-1 0,3-2 0,-1 1 0,-3 0 0,1 0 0,-3 0 0,-2 0 0,0 0 0,1 0 0,0 0 0,6 0 0,0 0 0,1 0 0,-1 0 0,-1 0 0,-3 0 0,4 0 0,-3 0 0,-1 0 0,-2 0 0,-1 0 0,1 0 0,0 0 0,1 0 0,2 0 0,3 0-547,-3 0 1,2 0 0,1 0 0,2 0 0,-2 0 0,0 0 411,-6 0 1,0 0-1,-2 0 1,1 0 0,1 0-1,2 0 135,2 0 0,3 1 0,-1 0 0,1-2 0,-3 0 0,3-2 0,-2 0 0,0-2 0,-1 0 0,0 0 0,0 0 0,2 1 0,-1-1 0,1 2 0,1-1 0,-1 0 0,-1-1 0,-2 0 0,1-1 0,-4-1 0,0-1 0,-2 0 0,1 0 0,2 0 0,1 1 0,4 0 0,-5-1 0,3 0 0,1 1 0,-1 0 0,1 0 0,-1 0 0,0 0 0,1 1 0,2 2-390,-5 0 1,3 2 0,0 1 389,2-2 0,1 1 0,-1 1 9,-5 1 0,1 0 1,4 0-10,-4 0 0,13 0 0,3 0 0,12 0 0</inkml:trace>
  <inkml:trace contextRef="#ctx0" brushRef="#br0" timeOffset="41930">16756 14188 24575,'25'2'0,"7"1"0,-8-3 0,-1 0 0,-5 0 0,2 0 0,6 0 0,6 0 0,2 0 0,-6 0 0,3 0 0,0 0 0,-3 0 0,5 0 0,3 0 0,-2 0 0,-5 0 0,9 0 0,-3 0 0,-7 0 0,1 0 0,-1 0 0,4 0 0,-5 0 0,-6 0 0,13 0 0,-26 0 0,2 0 0,-3 0 0,2 0 0,13 0 0,-5 0 0,9 0 0,4 0 0,-7 0 0,1 0 0,3 0 0,4 0 0,-2 0 0,2 0 0,-1 0 0,7 0 0,-3 0 0,3 0 0,-14 0 0,0 0 0,5 0 0,5 0 0,-17 0 0,-4 0 0,-10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9:36:40.9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59 1 24575,'0'11'0,"0"0"0,0 0 0,0 0 0,0 1 0,0-1 0,0 0 0,0 0 0,0 0 0,0 0 0,0 1 0,0 7 0,0 3 0,0 9 0,0 0 0,0-1 0,0 14 0,0-11 0,0 10 0,0-12 0,0 0 0,0-1 0,0-8 0,0 7 0,-7-7 0,6 0 0,-6-2 0,7 0 0,0-7 0,0 7 0,0 0 0,0-7 0,0 7 0,-7 0 0,5-7 0,-4 7 0,6-9 0,-5 0 0,3 0 0,-3 9 0,0-7 0,4 7 0,-4-9 0,5 1 0,0-1 0,0 0 0,0 0 0,0 0 0,-5-4 0,4-16 0,1 0 0,6-10 0,7-1 0,1-2 0,1-9 0,-1 9 0,-6 2 0,-3 9 0,0 0 0,3-9 0,3 12 0,2-6 0,-2 14 0,9 0 0,-6 0 0,5 0 0,-7 0 0,7 0 0,-5 0 0,6 0 0,-1 0 0,3 0 0,0 0 0,-2 0 0,-14 5 0,-1 10 0,-5-2 0,0 7 0,0-9 0,0 9 0,0-7 0,0 7 0,0 0 0,0-7 0,0 16 0,0-16 0,0 7 0,0 0 0,0-7 0,0 7 0,0 0 0,0-7 0,0 7 0,-6 0 0,4-7 0,-5 7 0,7-9 0,0 0 0,0 1 0,-5-1 0,4 0 0,-9-5 0,4 4 0,-5-9 0,-1 4 0,-7-5 0,-3 0 0,0 0 0,7-13 0,-4 9 0,16-23 0,-11 19 0,9-7 0,4 5 0,-9 9 0,9-9 0,-9 8 0,-5-3 0,7 0 0,-11 4 0,18-17 0,-4 9 0,5-11 0,0 9 0,0 0 0,0 0 0,0 0 0,0 0 0,0-1 0,0 1 0,0 0 0,0 0 0,0 0 0,0 0 0,0 4 0,0 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9:36:42.9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703 0 24575,'-12'0'0,"-7"0"0,2 26 0,-13-12 0,-8 31 0,0-8 0,-9 13 0,-1 0 0,10-6 0,-8 3 0,14-14 0,3 23 0,6-22 0,-1 9 0,7-13 0,-7 14 0,6 2 0,1 0 0,-3 9 0,5-21 0,-4 22 0,1-10 0,-2 12 0,3-11 0,-2 8 0,1-9 0,7 1 0,-6 8 0,15-21 0,-7 9 0,9-12 0,0-1 0,0-8 0,0 7 0,0-7 0,0 8 0,5-8 0,3 7 0,5-7 0,10 9 0,0-1 0,8 1 0,12 3 0,-9-2 0,9-4 0,-12 1 0,-9-14 0,6 7 0,-14-11 0,5 2 0,-7-2 0,-1-4 0,0-3 0,0-4 0,-5 0 0,-1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12/11/21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6790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12/11/21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788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12/11/21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824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12/11/21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02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12/11/21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0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12/11/21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24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12/11/21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751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12/11/21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63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12/11/21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248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12/11/21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688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12/11/21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69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12/11/21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07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4" r:id="rId6"/>
    <p:sldLayoutId id="2147483769" r:id="rId7"/>
    <p:sldLayoutId id="2147483770" r:id="rId8"/>
    <p:sldLayoutId id="2147483771" r:id="rId9"/>
    <p:sldLayoutId id="2147483773" r:id="rId10"/>
    <p:sldLayoutId id="2147483772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5.png"/><Relationship Id="rId21" Type="http://schemas.openxmlformats.org/officeDocument/2006/relationships/image" Target="../media/image17.png"/><Relationship Id="rId42" Type="http://schemas.openxmlformats.org/officeDocument/2006/relationships/customXml" Target="../ink/ink26.xml"/><Relationship Id="rId63" Type="http://schemas.openxmlformats.org/officeDocument/2006/relationships/image" Target="../media/image38.png"/><Relationship Id="rId84" Type="http://schemas.openxmlformats.org/officeDocument/2006/relationships/customXml" Target="../ink/ink47.xml"/><Relationship Id="rId16" Type="http://schemas.openxmlformats.org/officeDocument/2006/relationships/customXml" Target="../ink/ink13.xml"/><Relationship Id="rId107" Type="http://schemas.openxmlformats.org/officeDocument/2006/relationships/image" Target="../media/image60.png"/><Relationship Id="rId11" Type="http://schemas.openxmlformats.org/officeDocument/2006/relationships/image" Target="../media/image120.png"/><Relationship Id="rId32" Type="http://schemas.openxmlformats.org/officeDocument/2006/relationships/customXml" Target="../ink/ink21.xml"/><Relationship Id="rId37" Type="http://schemas.openxmlformats.org/officeDocument/2006/relationships/image" Target="../media/image25.png"/><Relationship Id="rId53" Type="http://schemas.openxmlformats.org/officeDocument/2006/relationships/image" Target="../media/image33.png"/><Relationship Id="rId58" Type="http://schemas.openxmlformats.org/officeDocument/2006/relationships/customXml" Target="../ink/ink34.xml"/><Relationship Id="rId74" Type="http://schemas.openxmlformats.org/officeDocument/2006/relationships/customXml" Target="../ink/ink42.xml"/><Relationship Id="rId79" Type="http://schemas.openxmlformats.org/officeDocument/2006/relationships/image" Target="../media/image46.png"/><Relationship Id="rId102" Type="http://schemas.openxmlformats.org/officeDocument/2006/relationships/customXml" Target="../ink/ink56.xml"/><Relationship Id="rId123" Type="http://schemas.openxmlformats.org/officeDocument/2006/relationships/image" Target="../media/image68.png"/><Relationship Id="rId128" Type="http://schemas.openxmlformats.org/officeDocument/2006/relationships/customXml" Target="../ink/ink69.xml"/><Relationship Id="rId5" Type="http://schemas.openxmlformats.org/officeDocument/2006/relationships/image" Target="../media/image90.png"/><Relationship Id="rId90" Type="http://schemas.openxmlformats.org/officeDocument/2006/relationships/customXml" Target="../ink/ink50.xml"/><Relationship Id="rId95" Type="http://schemas.openxmlformats.org/officeDocument/2006/relationships/image" Target="../media/image54.png"/><Relationship Id="rId22" Type="http://schemas.openxmlformats.org/officeDocument/2006/relationships/customXml" Target="../ink/ink16.xml"/><Relationship Id="rId27" Type="http://schemas.openxmlformats.org/officeDocument/2006/relationships/image" Target="../media/image20.png"/><Relationship Id="rId43" Type="http://schemas.openxmlformats.org/officeDocument/2006/relationships/image" Target="../media/image28.png"/><Relationship Id="rId48" Type="http://schemas.openxmlformats.org/officeDocument/2006/relationships/customXml" Target="../ink/ink29.xml"/><Relationship Id="rId64" Type="http://schemas.openxmlformats.org/officeDocument/2006/relationships/customXml" Target="../ink/ink37.xml"/><Relationship Id="rId69" Type="http://schemas.openxmlformats.org/officeDocument/2006/relationships/image" Target="../media/image41.png"/><Relationship Id="rId113" Type="http://schemas.openxmlformats.org/officeDocument/2006/relationships/image" Target="../media/image63.png"/><Relationship Id="rId118" Type="http://schemas.openxmlformats.org/officeDocument/2006/relationships/customXml" Target="../ink/ink64.xml"/><Relationship Id="rId134" Type="http://schemas.openxmlformats.org/officeDocument/2006/relationships/customXml" Target="../ink/ink72.xml"/><Relationship Id="rId80" Type="http://schemas.openxmlformats.org/officeDocument/2006/relationships/customXml" Target="../ink/ink45.xml"/><Relationship Id="rId85" Type="http://schemas.openxmlformats.org/officeDocument/2006/relationships/image" Target="../media/image49.png"/><Relationship Id="rId12" Type="http://schemas.openxmlformats.org/officeDocument/2006/relationships/customXml" Target="../ink/ink11.xml"/><Relationship Id="rId17" Type="http://schemas.openxmlformats.org/officeDocument/2006/relationships/image" Target="../media/image15.png"/><Relationship Id="rId33" Type="http://schemas.openxmlformats.org/officeDocument/2006/relationships/image" Target="../media/image23.png"/><Relationship Id="rId38" Type="http://schemas.openxmlformats.org/officeDocument/2006/relationships/customXml" Target="../ink/ink24.xml"/><Relationship Id="rId59" Type="http://schemas.openxmlformats.org/officeDocument/2006/relationships/image" Target="../media/image36.png"/><Relationship Id="rId103" Type="http://schemas.openxmlformats.org/officeDocument/2006/relationships/image" Target="../media/image58.png"/><Relationship Id="rId108" Type="http://schemas.openxmlformats.org/officeDocument/2006/relationships/customXml" Target="../ink/ink59.xml"/><Relationship Id="rId124" Type="http://schemas.openxmlformats.org/officeDocument/2006/relationships/customXml" Target="../ink/ink67.xml"/><Relationship Id="rId129" Type="http://schemas.openxmlformats.org/officeDocument/2006/relationships/image" Target="../media/image71.png"/><Relationship Id="rId54" Type="http://schemas.openxmlformats.org/officeDocument/2006/relationships/customXml" Target="../ink/ink32.xml"/><Relationship Id="rId70" Type="http://schemas.openxmlformats.org/officeDocument/2006/relationships/customXml" Target="../ink/ink40.xml"/><Relationship Id="rId75" Type="http://schemas.openxmlformats.org/officeDocument/2006/relationships/image" Target="../media/image44.png"/><Relationship Id="rId91" Type="http://schemas.openxmlformats.org/officeDocument/2006/relationships/image" Target="../media/image52.png"/><Relationship Id="rId96" Type="http://schemas.openxmlformats.org/officeDocument/2006/relationships/customXml" Target="../ink/ink5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.xml"/><Relationship Id="rId23" Type="http://schemas.openxmlformats.org/officeDocument/2006/relationships/image" Target="../media/image18.png"/><Relationship Id="rId28" Type="http://schemas.openxmlformats.org/officeDocument/2006/relationships/customXml" Target="../ink/ink19.xml"/><Relationship Id="rId49" Type="http://schemas.openxmlformats.org/officeDocument/2006/relationships/image" Target="../media/image31.png"/><Relationship Id="rId114" Type="http://schemas.openxmlformats.org/officeDocument/2006/relationships/customXml" Target="../ink/ink62.xml"/><Relationship Id="rId119" Type="http://schemas.openxmlformats.org/officeDocument/2006/relationships/image" Target="../media/image66.png"/><Relationship Id="rId44" Type="http://schemas.openxmlformats.org/officeDocument/2006/relationships/customXml" Target="../ink/ink27.xml"/><Relationship Id="rId60" Type="http://schemas.openxmlformats.org/officeDocument/2006/relationships/customXml" Target="../ink/ink35.xml"/><Relationship Id="rId65" Type="http://schemas.openxmlformats.org/officeDocument/2006/relationships/image" Target="../media/image39.png"/><Relationship Id="rId81" Type="http://schemas.openxmlformats.org/officeDocument/2006/relationships/image" Target="../media/image47.png"/><Relationship Id="rId86" Type="http://schemas.openxmlformats.org/officeDocument/2006/relationships/customXml" Target="../ink/ink48.xml"/><Relationship Id="rId130" Type="http://schemas.openxmlformats.org/officeDocument/2006/relationships/customXml" Target="../ink/ink70.xml"/><Relationship Id="rId135" Type="http://schemas.openxmlformats.org/officeDocument/2006/relationships/image" Target="../media/image74.png"/><Relationship Id="rId13" Type="http://schemas.openxmlformats.org/officeDocument/2006/relationships/image" Target="../media/image13.png"/><Relationship Id="rId18" Type="http://schemas.openxmlformats.org/officeDocument/2006/relationships/customXml" Target="../ink/ink14.xml"/><Relationship Id="rId39" Type="http://schemas.openxmlformats.org/officeDocument/2006/relationships/image" Target="../media/image26.png"/><Relationship Id="rId109" Type="http://schemas.openxmlformats.org/officeDocument/2006/relationships/image" Target="../media/image61.png"/><Relationship Id="rId34" Type="http://schemas.openxmlformats.org/officeDocument/2006/relationships/customXml" Target="../ink/ink22.xml"/><Relationship Id="rId50" Type="http://schemas.openxmlformats.org/officeDocument/2006/relationships/customXml" Target="../ink/ink30.xml"/><Relationship Id="rId55" Type="http://schemas.openxmlformats.org/officeDocument/2006/relationships/image" Target="../media/image34.png"/><Relationship Id="rId76" Type="http://schemas.openxmlformats.org/officeDocument/2006/relationships/customXml" Target="../ink/ink43.xml"/><Relationship Id="rId97" Type="http://schemas.openxmlformats.org/officeDocument/2006/relationships/image" Target="../media/image55.png"/><Relationship Id="rId104" Type="http://schemas.openxmlformats.org/officeDocument/2006/relationships/customXml" Target="../ink/ink57.xml"/><Relationship Id="rId120" Type="http://schemas.openxmlformats.org/officeDocument/2006/relationships/customXml" Target="../ink/ink65.xml"/><Relationship Id="rId125" Type="http://schemas.openxmlformats.org/officeDocument/2006/relationships/image" Target="../media/image69.png"/><Relationship Id="rId7" Type="http://schemas.openxmlformats.org/officeDocument/2006/relationships/image" Target="../media/image100.png"/><Relationship Id="rId71" Type="http://schemas.openxmlformats.org/officeDocument/2006/relationships/image" Target="../media/image42.png"/><Relationship Id="rId92" Type="http://schemas.openxmlformats.org/officeDocument/2006/relationships/customXml" Target="../ink/ink51.xml"/><Relationship Id="rId2" Type="http://schemas.openxmlformats.org/officeDocument/2006/relationships/customXml" Target="../ink/ink6.xml"/><Relationship Id="rId29" Type="http://schemas.openxmlformats.org/officeDocument/2006/relationships/image" Target="../media/image21.png"/><Relationship Id="rId24" Type="http://schemas.openxmlformats.org/officeDocument/2006/relationships/customXml" Target="../ink/ink17.xml"/><Relationship Id="rId40" Type="http://schemas.openxmlformats.org/officeDocument/2006/relationships/customXml" Target="../ink/ink25.xml"/><Relationship Id="rId45" Type="http://schemas.openxmlformats.org/officeDocument/2006/relationships/image" Target="../media/image29.png"/><Relationship Id="rId66" Type="http://schemas.openxmlformats.org/officeDocument/2006/relationships/customXml" Target="../ink/ink38.xml"/><Relationship Id="rId87" Type="http://schemas.openxmlformats.org/officeDocument/2006/relationships/image" Target="../media/image50.png"/><Relationship Id="rId110" Type="http://schemas.openxmlformats.org/officeDocument/2006/relationships/customXml" Target="../ink/ink60.xml"/><Relationship Id="rId115" Type="http://schemas.openxmlformats.org/officeDocument/2006/relationships/image" Target="../media/image64.png"/><Relationship Id="rId131" Type="http://schemas.openxmlformats.org/officeDocument/2006/relationships/image" Target="../media/image72.png"/><Relationship Id="rId61" Type="http://schemas.openxmlformats.org/officeDocument/2006/relationships/image" Target="../media/image37.png"/><Relationship Id="rId82" Type="http://schemas.openxmlformats.org/officeDocument/2006/relationships/customXml" Target="../ink/ink46.xml"/><Relationship Id="rId19" Type="http://schemas.openxmlformats.org/officeDocument/2006/relationships/image" Target="../media/image16.png"/><Relationship Id="rId14" Type="http://schemas.openxmlformats.org/officeDocument/2006/relationships/customXml" Target="../ink/ink12.xml"/><Relationship Id="rId30" Type="http://schemas.openxmlformats.org/officeDocument/2006/relationships/customXml" Target="../ink/ink20.xml"/><Relationship Id="rId35" Type="http://schemas.openxmlformats.org/officeDocument/2006/relationships/image" Target="../media/image24.png"/><Relationship Id="rId56" Type="http://schemas.openxmlformats.org/officeDocument/2006/relationships/customXml" Target="../ink/ink33.xml"/><Relationship Id="rId77" Type="http://schemas.openxmlformats.org/officeDocument/2006/relationships/image" Target="../media/image45.png"/><Relationship Id="rId100" Type="http://schemas.openxmlformats.org/officeDocument/2006/relationships/customXml" Target="../ink/ink55.xml"/><Relationship Id="rId105" Type="http://schemas.openxmlformats.org/officeDocument/2006/relationships/image" Target="../media/image59.png"/><Relationship Id="rId126" Type="http://schemas.openxmlformats.org/officeDocument/2006/relationships/customXml" Target="../ink/ink68.xml"/><Relationship Id="rId8" Type="http://schemas.openxmlformats.org/officeDocument/2006/relationships/customXml" Target="../ink/ink9.xml"/><Relationship Id="rId51" Type="http://schemas.openxmlformats.org/officeDocument/2006/relationships/image" Target="../media/image32.png"/><Relationship Id="rId72" Type="http://schemas.openxmlformats.org/officeDocument/2006/relationships/customXml" Target="../ink/ink41.xml"/><Relationship Id="rId93" Type="http://schemas.openxmlformats.org/officeDocument/2006/relationships/image" Target="../media/image53.png"/><Relationship Id="rId98" Type="http://schemas.openxmlformats.org/officeDocument/2006/relationships/customXml" Target="../ink/ink54.xml"/><Relationship Id="rId121" Type="http://schemas.openxmlformats.org/officeDocument/2006/relationships/image" Target="../media/image67.png"/><Relationship Id="rId3" Type="http://schemas.openxmlformats.org/officeDocument/2006/relationships/image" Target="../media/image80.png"/><Relationship Id="rId25" Type="http://schemas.openxmlformats.org/officeDocument/2006/relationships/image" Target="../media/image19.png"/><Relationship Id="rId46" Type="http://schemas.openxmlformats.org/officeDocument/2006/relationships/customXml" Target="../ink/ink28.xml"/><Relationship Id="rId67" Type="http://schemas.openxmlformats.org/officeDocument/2006/relationships/image" Target="../media/image40.png"/><Relationship Id="rId116" Type="http://schemas.openxmlformats.org/officeDocument/2006/relationships/customXml" Target="../ink/ink63.xml"/><Relationship Id="rId20" Type="http://schemas.openxmlformats.org/officeDocument/2006/relationships/customXml" Target="../ink/ink15.xml"/><Relationship Id="rId41" Type="http://schemas.openxmlformats.org/officeDocument/2006/relationships/image" Target="../media/image27.png"/><Relationship Id="rId62" Type="http://schemas.openxmlformats.org/officeDocument/2006/relationships/customXml" Target="../ink/ink36.xml"/><Relationship Id="rId83" Type="http://schemas.openxmlformats.org/officeDocument/2006/relationships/image" Target="../media/image48.png"/><Relationship Id="rId88" Type="http://schemas.openxmlformats.org/officeDocument/2006/relationships/customXml" Target="../ink/ink49.xml"/><Relationship Id="rId111" Type="http://schemas.openxmlformats.org/officeDocument/2006/relationships/image" Target="../media/image62.png"/><Relationship Id="rId132" Type="http://schemas.openxmlformats.org/officeDocument/2006/relationships/customXml" Target="../ink/ink71.xml"/><Relationship Id="rId15" Type="http://schemas.openxmlformats.org/officeDocument/2006/relationships/image" Target="../media/image14.png"/><Relationship Id="rId36" Type="http://schemas.openxmlformats.org/officeDocument/2006/relationships/customXml" Target="../ink/ink23.xml"/><Relationship Id="rId57" Type="http://schemas.openxmlformats.org/officeDocument/2006/relationships/image" Target="../media/image35.png"/><Relationship Id="rId106" Type="http://schemas.openxmlformats.org/officeDocument/2006/relationships/customXml" Target="../ink/ink58.xml"/><Relationship Id="rId127" Type="http://schemas.openxmlformats.org/officeDocument/2006/relationships/image" Target="../media/image70.png"/><Relationship Id="rId10" Type="http://schemas.openxmlformats.org/officeDocument/2006/relationships/customXml" Target="../ink/ink10.xml"/><Relationship Id="rId31" Type="http://schemas.openxmlformats.org/officeDocument/2006/relationships/image" Target="../media/image22.png"/><Relationship Id="rId52" Type="http://schemas.openxmlformats.org/officeDocument/2006/relationships/customXml" Target="../ink/ink31.xml"/><Relationship Id="rId73" Type="http://schemas.openxmlformats.org/officeDocument/2006/relationships/image" Target="../media/image43.png"/><Relationship Id="rId78" Type="http://schemas.openxmlformats.org/officeDocument/2006/relationships/customXml" Target="../ink/ink44.xml"/><Relationship Id="rId94" Type="http://schemas.openxmlformats.org/officeDocument/2006/relationships/customXml" Target="../ink/ink52.xml"/><Relationship Id="rId99" Type="http://schemas.openxmlformats.org/officeDocument/2006/relationships/image" Target="../media/image56.png"/><Relationship Id="rId101" Type="http://schemas.openxmlformats.org/officeDocument/2006/relationships/image" Target="../media/image57.png"/><Relationship Id="rId122" Type="http://schemas.openxmlformats.org/officeDocument/2006/relationships/customXml" Target="../ink/ink66.xml"/><Relationship Id="rId4" Type="http://schemas.openxmlformats.org/officeDocument/2006/relationships/customXml" Target="../ink/ink7.xml"/><Relationship Id="rId9" Type="http://schemas.openxmlformats.org/officeDocument/2006/relationships/image" Target="../media/image110.png"/><Relationship Id="rId26" Type="http://schemas.openxmlformats.org/officeDocument/2006/relationships/customXml" Target="../ink/ink18.xml"/><Relationship Id="rId47" Type="http://schemas.openxmlformats.org/officeDocument/2006/relationships/image" Target="../media/image30.png"/><Relationship Id="rId68" Type="http://schemas.openxmlformats.org/officeDocument/2006/relationships/customXml" Target="../ink/ink39.xml"/><Relationship Id="rId89" Type="http://schemas.openxmlformats.org/officeDocument/2006/relationships/image" Target="../media/image51.png"/><Relationship Id="rId112" Type="http://schemas.openxmlformats.org/officeDocument/2006/relationships/customXml" Target="../ink/ink61.xml"/><Relationship Id="rId133" Type="http://schemas.openxmlformats.org/officeDocument/2006/relationships/image" Target="../media/image7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3.xml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4.xml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FA6FCE-8789-9446-A868-3A6EF3760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1271" y="1087276"/>
            <a:ext cx="5624118" cy="1998748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65A492-65A6-1144-9E68-E3B9BFE30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3207" y="3692953"/>
            <a:ext cx="5617794" cy="1150937"/>
          </a:xfrm>
        </p:spPr>
        <p:txBody>
          <a:bodyPr anchor="t">
            <a:normAutofit/>
          </a:bodyPr>
          <a:lstStyle/>
          <a:p>
            <a:r>
              <a:rPr lang="en-US" sz="1600"/>
              <a:t>The Concept of Memoizaition and Time Complexity</a:t>
            </a:r>
            <a:endParaRPr lang="en-US" sz="16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bstract background of dark mesh">
            <a:extLst>
              <a:ext uri="{FF2B5EF4-FFF2-40B4-BE49-F238E27FC236}">
                <a16:creationId xmlns:a16="http://schemas.microsoft.com/office/drawing/2014/main" id="{B3D6E820-5B27-4F43-A09C-4DE7C8F6F4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19" r="34200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F4E17D-C16B-7240-9CF8-A85777B5ABB9}"/>
              </a:ext>
            </a:extLst>
          </p:cNvPr>
          <p:cNvSpPr txBox="1"/>
          <p:nvPr/>
        </p:nvSpPr>
        <p:spPr>
          <a:xfrm>
            <a:off x="5974586" y="6172047"/>
            <a:ext cx="5451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CS_131		Prof. Yuen	Oliver Bohler</a:t>
            </a:r>
            <a:endParaRPr lang="en-US" sz="1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BCA4FEB-2309-534A-BB01-183E9948A249}"/>
                  </a:ext>
                </a:extLst>
              </p14:cNvPr>
              <p14:cNvContentPartPr/>
              <p14:nvPr/>
            </p14:nvContentPartPr>
            <p14:xfrm>
              <a:off x="11100960" y="5286240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BCA4FEB-2309-534A-BB01-183E9948A2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91600" y="52768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92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5381F-3347-DA4A-939D-548FD7F44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779" y="1346268"/>
            <a:ext cx="4647612" cy="45719"/>
          </a:xfrm>
        </p:spPr>
        <p:txBody>
          <a:bodyPr vert="horz" lIns="109728" tIns="109728" rIns="109728" bIns="91440" rtlCol="0" anchor="b">
            <a:normAutofit fontScale="90000"/>
          </a:bodyPr>
          <a:lstStyle/>
          <a:p>
            <a:pPr>
              <a:lnSpc>
                <a:spcPct val="120000"/>
              </a:lnSpc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4ECC2DAF-6C6E-48BA-9B24-C1BA9F9740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0" r="45714" b="-1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4A49C5-D441-834C-8942-AE0AFDF986BD}"/>
              </a:ext>
            </a:extLst>
          </p:cNvPr>
          <p:cNvSpPr txBox="1"/>
          <p:nvPr/>
        </p:nvSpPr>
        <p:spPr>
          <a:xfrm>
            <a:off x="567559" y="1881352"/>
            <a:ext cx="574915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Concept of Recursion</a:t>
            </a:r>
          </a:p>
          <a:p>
            <a:endParaRPr lang="en-US" sz="2400" b="1" dirty="0"/>
          </a:p>
          <a:p>
            <a:r>
              <a:rPr lang="en-US" sz="2400" b="1" dirty="0"/>
              <a:t>Concept of Dynamic Programming</a:t>
            </a:r>
          </a:p>
          <a:p>
            <a:endParaRPr lang="en-US" sz="2400" b="1" dirty="0"/>
          </a:p>
          <a:p>
            <a:r>
              <a:rPr lang="en-US" sz="2400" b="1" dirty="0" err="1"/>
              <a:t>Memoization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Space Complexity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A090809-EED1-D640-85EE-D0BA11A5B4C4}"/>
                  </a:ext>
                </a:extLst>
              </p14:cNvPr>
              <p14:cNvContentPartPr/>
              <p14:nvPr/>
            </p14:nvContentPartPr>
            <p14:xfrm>
              <a:off x="227880" y="1945800"/>
              <a:ext cx="6201720" cy="2322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A090809-EED1-D640-85EE-D0BA11A5B4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8520" y="1936440"/>
                <a:ext cx="6220440" cy="234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8282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4F3218-A814-204A-8DDF-E6B5126B2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850" y="254355"/>
            <a:ext cx="3013545" cy="1660224"/>
          </a:xfrm>
        </p:spPr>
        <p:txBody>
          <a:bodyPr anchor="ctr">
            <a:normAutofit/>
          </a:bodyPr>
          <a:lstStyle/>
          <a:p>
            <a:r>
              <a:rPr lang="en-US" dirty="0"/>
              <a:t>Concept of Recursion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44047CD-3FBF-2F46-A86F-A8E9BB872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9362" y="254355"/>
            <a:ext cx="5153662" cy="5238546"/>
          </a:xfrm>
        </p:spPr>
      </p:pic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D9064C62-1186-D846-9C10-CFFF145DF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331" y="5747256"/>
            <a:ext cx="2378933" cy="647700"/>
          </a:xfrm>
          <a:prstGeom prst="rect">
            <a:avLst/>
          </a:prstGeom>
        </p:spPr>
      </p:pic>
      <p:pic>
        <p:nvPicPr>
          <p:cNvPr id="14" name="Picture 13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022387B9-0778-A948-B7E7-7188D91FC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055" y="2168934"/>
            <a:ext cx="5513453" cy="332396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51ADF52-493D-9740-B6D6-56E42D015527}"/>
                  </a:ext>
                </a:extLst>
              </p14:cNvPr>
              <p14:cNvContentPartPr/>
              <p14:nvPr/>
            </p14:nvContentPartPr>
            <p14:xfrm>
              <a:off x="755280" y="1409040"/>
              <a:ext cx="9732600" cy="5024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51ADF52-493D-9740-B6D6-56E42D01552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5920" y="1399680"/>
                <a:ext cx="9751320" cy="504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76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F50A80E-5DCB-4320-9947-73BF2D6F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E9C9717-43F9-44EA-9215-3F2D15B1C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66004D1-3DCE-405F-9046-6DE912409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1319957-918B-4BBC-B357-957813808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283CB8A-D538-409E-A0AF-2C1F5967C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041" y="0"/>
            <a:ext cx="7894508" cy="6858000"/>
            <a:chOff x="-11041" y="0"/>
            <a:chExt cx="7894508" cy="6858000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4FEE910-B0A4-448D-9843-9F167F5C7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1041" y="0"/>
              <a:ext cx="7476051" cy="6858000"/>
            </a:xfrm>
            <a:custGeom>
              <a:avLst/>
              <a:gdLst>
                <a:gd name="connsiteX0" fmla="*/ 0 w 7476051"/>
                <a:gd name="connsiteY0" fmla="*/ 0 h 6858000"/>
                <a:gd name="connsiteX1" fmla="*/ 348024 w 7476051"/>
                <a:gd name="connsiteY1" fmla="*/ 0 h 6858000"/>
                <a:gd name="connsiteX2" fmla="*/ 681975 w 7476051"/>
                <a:gd name="connsiteY2" fmla="*/ 0 h 6858000"/>
                <a:gd name="connsiteX3" fmla="*/ 1555845 w 7476051"/>
                <a:gd name="connsiteY3" fmla="*/ 0 h 6858000"/>
                <a:gd name="connsiteX4" fmla="*/ 1568054 w 7476051"/>
                <a:gd name="connsiteY4" fmla="*/ 0 h 6858000"/>
                <a:gd name="connsiteX5" fmla="*/ 1693495 w 7476051"/>
                <a:gd name="connsiteY5" fmla="*/ 0 h 6858000"/>
                <a:gd name="connsiteX6" fmla="*/ 3186636 w 7476051"/>
                <a:gd name="connsiteY6" fmla="*/ 0 h 6858000"/>
                <a:gd name="connsiteX7" fmla="*/ 5853028 w 7476051"/>
                <a:gd name="connsiteY7" fmla="*/ 0 h 6858000"/>
                <a:gd name="connsiteX8" fmla="*/ 5875152 w 7476051"/>
                <a:gd name="connsiteY8" fmla="*/ 14997 h 6858000"/>
                <a:gd name="connsiteX9" fmla="*/ 7476051 w 7476051"/>
                <a:gd name="connsiteY9" fmla="*/ 3621656 h 6858000"/>
                <a:gd name="connsiteX10" fmla="*/ 5601701 w 7476051"/>
                <a:gd name="connsiteY10" fmla="*/ 6374814 h 6858000"/>
                <a:gd name="connsiteX11" fmla="*/ 5085053 w 7476051"/>
                <a:gd name="connsiteY11" fmla="*/ 6780599 h 6858000"/>
                <a:gd name="connsiteX12" fmla="*/ 4973297 w 7476051"/>
                <a:gd name="connsiteY12" fmla="*/ 6858000 h 6858000"/>
                <a:gd name="connsiteX13" fmla="*/ 3186636 w 7476051"/>
                <a:gd name="connsiteY13" fmla="*/ 6858000 h 6858000"/>
                <a:gd name="connsiteX14" fmla="*/ 1568054 w 7476051"/>
                <a:gd name="connsiteY14" fmla="*/ 6858000 h 6858000"/>
                <a:gd name="connsiteX15" fmla="*/ 1555845 w 7476051"/>
                <a:gd name="connsiteY15" fmla="*/ 6858000 h 6858000"/>
                <a:gd name="connsiteX16" fmla="*/ 1385101 w 7476051"/>
                <a:gd name="connsiteY16" fmla="*/ 6858000 h 6858000"/>
                <a:gd name="connsiteX17" fmla="*/ 681975 w 7476051"/>
                <a:gd name="connsiteY17" fmla="*/ 6858000 h 6858000"/>
                <a:gd name="connsiteX18" fmla="*/ 348024 w 7476051"/>
                <a:gd name="connsiteY18" fmla="*/ 6858000 h 6858000"/>
                <a:gd name="connsiteX19" fmla="*/ 0 w 7476051"/>
                <a:gd name="connsiteY19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476051" h="6858000">
                  <a:moveTo>
                    <a:pt x="0" y="0"/>
                  </a:moveTo>
                  <a:lnTo>
                    <a:pt x="348024" y="0"/>
                  </a:lnTo>
                  <a:lnTo>
                    <a:pt x="681975" y="0"/>
                  </a:lnTo>
                  <a:lnTo>
                    <a:pt x="1555845" y="0"/>
                  </a:lnTo>
                  <a:lnTo>
                    <a:pt x="1568054" y="0"/>
                  </a:lnTo>
                  <a:lnTo>
                    <a:pt x="1693495" y="0"/>
                  </a:lnTo>
                  <a:lnTo>
                    <a:pt x="3186636" y="0"/>
                  </a:lnTo>
                  <a:lnTo>
                    <a:pt x="5853028" y="0"/>
                  </a:lnTo>
                  <a:lnTo>
                    <a:pt x="5875152" y="14997"/>
                  </a:lnTo>
                  <a:cubicBezTo>
                    <a:pt x="6902315" y="754641"/>
                    <a:pt x="7476051" y="2093192"/>
                    <a:pt x="7476051" y="3621656"/>
                  </a:cubicBezTo>
                  <a:cubicBezTo>
                    <a:pt x="7476051" y="4969131"/>
                    <a:pt x="6547326" y="5602839"/>
                    <a:pt x="5601701" y="6374814"/>
                  </a:cubicBezTo>
                  <a:cubicBezTo>
                    <a:pt x="5429498" y="6515397"/>
                    <a:pt x="5258871" y="6653108"/>
                    <a:pt x="5085053" y="6780599"/>
                  </a:cubicBezTo>
                  <a:lnTo>
                    <a:pt x="4973297" y="6858000"/>
                  </a:lnTo>
                  <a:lnTo>
                    <a:pt x="3186636" y="6858000"/>
                  </a:lnTo>
                  <a:lnTo>
                    <a:pt x="1568054" y="6858000"/>
                  </a:lnTo>
                  <a:lnTo>
                    <a:pt x="1555845" y="6858000"/>
                  </a:lnTo>
                  <a:lnTo>
                    <a:pt x="1385101" y="6858000"/>
                  </a:lnTo>
                  <a:lnTo>
                    <a:pt x="681975" y="6858000"/>
                  </a:lnTo>
                  <a:lnTo>
                    <a:pt x="348024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BA7E51E-7B6A-4A79-8F84-47C845C7A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3C85561-90D2-4AFA-B2C5-F2D61D86C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026B71D-5A6F-48FE-AC6A-D7AAA0180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249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69C9E32-16B9-D843-A784-D11C7A6E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06" y="2154621"/>
            <a:ext cx="3239747" cy="2082732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</a:t>
            </a:r>
            <a:r>
              <a:rPr lang="en-US" sz="20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Fibonnaci</a:t>
            </a: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Sequence</a:t>
            </a:r>
            <a:b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1,1,2,3,5,8….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154B26D-FAE8-634C-9175-67D2C7DA4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214" y="525162"/>
            <a:ext cx="4205253" cy="580767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8625C2F-EA72-7046-AC6A-814D51362619}"/>
                  </a:ext>
                </a:extLst>
              </p14:cNvPr>
              <p14:cNvContentPartPr/>
              <p14:nvPr/>
            </p14:nvContentPartPr>
            <p14:xfrm>
              <a:off x="95040" y="1530360"/>
              <a:ext cx="6758640" cy="4310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8625C2F-EA72-7046-AC6A-814D513626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680" y="1521000"/>
                <a:ext cx="6777360" cy="432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8008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5D6BC-2FEF-5C4F-A01F-05975AA29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8276" y="2214116"/>
            <a:ext cx="3013545" cy="2219704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FIB(3) called 2x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FIB(2) called 3x</a:t>
            </a:r>
            <a:br>
              <a:rPr lang="en-US" sz="1800" dirty="0">
                <a:solidFill>
                  <a:schemeClr val="tx1"/>
                </a:solidFill>
              </a:rPr>
            </a:b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Time Complexity: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(2^n)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533319D2-C9BF-8E43-84D2-9C73A918A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384" y="778476"/>
            <a:ext cx="6728786" cy="5090984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06A8A2A-AA75-934B-BB1F-A0CA7E797682}"/>
                  </a:ext>
                </a:extLst>
              </p14:cNvPr>
              <p14:cNvContentPartPr/>
              <p14:nvPr/>
            </p14:nvContentPartPr>
            <p14:xfrm>
              <a:off x="284400" y="864360"/>
              <a:ext cx="7738560" cy="5648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06A8A2A-AA75-934B-BB1F-A0CA7E7976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5040" y="855000"/>
                <a:ext cx="7757280" cy="566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9235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28ADFEC-4D43-8F43-A0EA-1B64BAF6F920}"/>
              </a:ext>
            </a:extLst>
          </p:cNvPr>
          <p:cNvGrpSpPr/>
          <p:nvPr/>
        </p:nvGrpSpPr>
        <p:grpSpPr>
          <a:xfrm>
            <a:off x="4396978" y="352332"/>
            <a:ext cx="758880" cy="718200"/>
            <a:chOff x="4396978" y="352332"/>
            <a:chExt cx="758880" cy="71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5D0E0A0-6949-DF44-9983-F231D1488D22}"/>
                    </a:ext>
                  </a:extLst>
                </p14:cNvPr>
                <p14:cNvContentPartPr/>
                <p14:nvPr/>
              </p14:nvContentPartPr>
              <p14:xfrm>
                <a:off x="4461418" y="352332"/>
                <a:ext cx="199080" cy="552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5D0E0A0-6949-DF44-9983-F231D1488D2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52418" y="343332"/>
                  <a:ext cx="21672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38C0D28-EE1A-A24B-B3F3-0BA97320DCCA}"/>
                    </a:ext>
                  </a:extLst>
                </p14:cNvPr>
                <p14:cNvContentPartPr/>
                <p14:nvPr/>
              </p14:nvContentPartPr>
              <p14:xfrm>
                <a:off x="4396978" y="656172"/>
                <a:ext cx="176760" cy="4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38C0D28-EE1A-A24B-B3F3-0BA97320DCC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88338" y="647532"/>
                  <a:ext cx="1944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263F1D4-CE4A-904E-903D-686F92275DEF}"/>
                    </a:ext>
                  </a:extLst>
                </p14:cNvPr>
                <p14:cNvContentPartPr/>
                <p14:nvPr/>
              </p14:nvContentPartPr>
              <p14:xfrm>
                <a:off x="4672738" y="479412"/>
                <a:ext cx="120960" cy="409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263F1D4-CE4A-904E-903D-686F92275DE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63738" y="470772"/>
                  <a:ext cx="13860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651EFAB-0BBA-7541-9B3C-A7F24117FA36}"/>
                    </a:ext>
                  </a:extLst>
                </p14:cNvPr>
                <p14:cNvContentPartPr/>
                <p14:nvPr/>
              </p14:nvContentPartPr>
              <p14:xfrm>
                <a:off x="4902778" y="438012"/>
                <a:ext cx="253080" cy="632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651EFAB-0BBA-7541-9B3C-A7F24117FA3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94138" y="429012"/>
                  <a:ext cx="270720" cy="65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24DB25E-8118-EC44-A9DB-3BBA38A2BF31}"/>
                  </a:ext>
                </a:extLst>
              </p14:cNvPr>
              <p14:cNvContentPartPr/>
              <p14:nvPr/>
            </p14:nvContentPartPr>
            <p14:xfrm>
              <a:off x="5457538" y="437652"/>
              <a:ext cx="153000" cy="6714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24DB25E-8118-EC44-A9DB-3BBA38A2BF3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48898" y="429012"/>
                <a:ext cx="170640" cy="68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2240839-6246-A841-8950-CB005C5BD660}"/>
                  </a:ext>
                </a:extLst>
              </p14:cNvPr>
              <p14:cNvContentPartPr/>
              <p14:nvPr/>
            </p14:nvContentPartPr>
            <p14:xfrm>
              <a:off x="3446578" y="1060812"/>
              <a:ext cx="823320" cy="510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2240839-6246-A841-8950-CB005C5BD66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37938" y="1052172"/>
                <a:ext cx="840960" cy="52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02B0244-D0D8-5B4A-8CE8-0F3956BAC8E4}"/>
                  </a:ext>
                </a:extLst>
              </p14:cNvPr>
              <p14:cNvContentPartPr/>
              <p14:nvPr/>
            </p14:nvContentPartPr>
            <p14:xfrm>
              <a:off x="5690098" y="1076292"/>
              <a:ext cx="612000" cy="630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02B0244-D0D8-5B4A-8CE8-0F3956BAC8E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81458" y="1067652"/>
                <a:ext cx="629640" cy="64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F73526E2-B542-DC48-ADB5-0DDE92607120}"/>
              </a:ext>
            </a:extLst>
          </p:cNvPr>
          <p:cNvGrpSpPr/>
          <p:nvPr/>
        </p:nvGrpSpPr>
        <p:grpSpPr>
          <a:xfrm>
            <a:off x="3047698" y="1704852"/>
            <a:ext cx="390960" cy="650880"/>
            <a:chOff x="3047698" y="1704852"/>
            <a:chExt cx="390960" cy="65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55DD514-AF40-8D42-9274-5ED9319FCCC9}"/>
                    </a:ext>
                  </a:extLst>
                </p14:cNvPr>
                <p14:cNvContentPartPr/>
                <p14:nvPr/>
              </p14:nvContentPartPr>
              <p14:xfrm>
                <a:off x="3129778" y="1704852"/>
                <a:ext cx="146520" cy="650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55DD514-AF40-8D42-9274-5ED9319FCCC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20778" y="1696212"/>
                  <a:ext cx="164160" cy="66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83B79B1-F804-0744-9DD8-2EF9F5CB0070}"/>
                    </a:ext>
                  </a:extLst>
                </p14:cNvPr>
                <p14:cNvContentPartPr/>
                <p14:nvPr/>
              </p14:nvContentPartPr>
              <p14:xfrm>
                <a:off x="3047698" y="2118132"/>
                <a:ext cx="1911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83B79B1-F804-0744-9DD8-2EF9F5CB007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39058" y="2109492"/>
                  <a:ext cx="208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CB766F8-6815-794F-B33B-73504228D383}"/>
                    </a:ext>
                  </a:extLst>
                </p14:cNvPr>
                <p14:cNvContentPartPr/>
                <p14:nvPr/>
              </p14:nvContentPartPr>
              <p14:xfrm>
                <a:off x="3329938" y="1790892"/>
                <a:ext cx="108720" cy="473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CB766F8-6815-794F-B33B-73504228D38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21298" y="1781892"/>
                  <a:ext cx="126360" cy="49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7C36C81-E63D-F34F-806A-23DFD32D1EA4}"/>
              </a:ext>
            </a:extLst>
          </p:cNvPr>
          <p:cNvGrpSpPr/>
          <p:nvPr/>
        </p:nvGrpSpPr>
        <p:grpSpPr>
          <a:xfrm>
            <a:off x="3620818" y="1712772"/>
            <a:ext cx="740160" cy="780120"/>
            <a:chOff x="3620818" y="1712772"/>
            <a:chExt cx="740160" cy="78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B69113C-9D22-5F4D-A5EC-73CC3AE572DD}"/>
                    </a:ext>
                  </a:extLst>
                </p14:cNvPr>
                <p14:cNvContentPartPr/>
                <p14:nvPr/>
              </p14:nvContentPartPr>
              <p14:xfrm>
                <a:off x="3620818" y="1712772"/>
                <a:ext cx="232200" cy="661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B69113C-9D22-5F4D-A5EC-73CC3AE572D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12178" y="1703772"/>
                  <a:ext cx="249840" cy="67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0F7F808-5703-F743-AA81-98870969CD2A}"/>
                    </a:ext>
                  </a:extLst>
                </p14:cNvPr>
                <p14:cNvContentPartPr/>
                <p14:nvPr/>
              </p14:nvContentPartPr>
              <p14:xfrm>
                <a:off x="4116178" y="1736532"/>
                <a:ext cx="244800" cy="756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0F7F808-5703-F743-AA81-98870969CD2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107178" y="1727892"/>
                  <a:ext cx="262440" cy="77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88E0A46-7130-7C4D-B7D2-208DC938BACF}"/>
              </a:ext>
            </a:extLst>
          </p:cNvPr>
          <p:cNvGrpSpPr/>
          <p:nvPr/>
        </p:nvGrpSpPr>
        <p:grpSpPr>
          <a:xfrm>
            <a:off x="5138938" y="576972"/>
            <a:ext cx="257760" cy="350640"/>
            <a:chOff x="5138938" y="576972"/>
            <a:chExt cx="257760" cy="35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6B1249A-0264-7F44-B08B-6773C3D5EBFF}"/>
                    </a:ext>
                  </a:extLst>
                </p14:cNvPr>
                <p14:cNvContentPartPr/>
                <p14:nvPr/>
              </p14:nvContentPartPr>
              <p14:xfrm>
                <a:off x="5138938" y="609732"/>
                <a:ext cx="178200" cy="317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6B1249A-0264-7F44-B08B-6773C3D5EBF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21298" y="591732"/>
                  <a:ext cx="2138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300A4D8-205E-1749-A9FC-6BCA3ADD059D}"/>
                    </a:ext>
                  </a:extLst>
                </p14:cNvPr>
                <p14:cNvContentPartPr/>
                <p14:nvPr/>
              </p14:nvContentPartPr>
              <p14:xfrm>
                <a:off x="5218498" y="576972"/>
                <a:ext cx="17820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300A4D8-205E-1749-A9FC-6BCA3ADD059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00498" y="559332"/>
                  <a:ext cx="21384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C84B02A-3B77-5845-AB9A-CB397FAF2BEE}"/>
              </a:ext>
            </a:extLst>
          </p:cNvPr>
          <p:cNvGrpSpPr/>
          <p:nvPr/>
        </p:nvGrpSpPr>
        <p:grpSpPr>
          <a:xfrm>
            <a:off x="3737818" y="1849212"/>
            <a:ext cx="445320" cy="492120"/>
            <a:chOff x="3737818" y="1849212"/>
            <a:chExt cx="445320" cy="49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F19C5B1-E958-C445-80BF-0CD52BD0E35E}"/>
                    </a:ext>
                  </a:extLst>
                </p14:cNvPr>
                <p14:cNvContentPartPr/>
                <p14:nvPr/>
              </p14:nvContentPartPr>
              <p14:xfrm>
                <a:off x="3737818" y="1849212"/>
                <a:ext cx="445320" cy="3117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F19C5B1-E958-C445-80BF-0CD52BD0E35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20178" y="1831212"/>
                  <a:ext cx="48096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D157A5A-66C6-9546-A1FF-D0DEE9E1F27A}"/>
                    </a:ext>
                  </a:extLst>
                </p14:cNvPr>
                <p14:cNvContentPartPr/>
                <p14:nvPr/>
              </p14:nvContentPartPr>
              <p14:xfrm>
                <a:off x="3952378" y="1879092"/>
                <a:ext cx="81360" cy="462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D157A5A-66C6-9546-A1FF-D0DEE9E1F27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34378" y="1861452"/>
                  <a:ext cx="117000" cy="49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F61BCFE-2896-EB44-BEFF-8765469D00BC}"/>
                  </a:ext>
                </a:extLst>
              </p14:cNvPr>
              <p14:cNvContentPartPr/>
              <p14:nvPr/>
            </p14:nvContentPartPr>
            <p14:xfrm>
              <a:off x="6582538" y="2108772"/>
              <a:ext cx="196200" cy="315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F61BCFE-2896-EB44-BEFF-8765469D00B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564538" y="2090772"/>
                <a:ext cx="23184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05514A9-7FF6-1543-86FB-89638DCFA2E0}"/>
                  </a:ext>
                </a:extLst>
              </p14:cNvPr>
              <p14:cNvContentPartPr/>
              <p14:nvPr/>
            </p14:nvContentPartPr>
            <p14:xfrm>
              <a:off x="2684818" y="2509092"/>
              <a:ext cx="450720" cy="4060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05514A9-7FF6-1543-86FB-89638DCFA2E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675818" y="2500452"/>
                <a:ext cx="468360" cy="4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37911ED-6FFD-1A44-9A28-A6B2D64C73AA}"/>
                  </a:ext>
                </a:extLst>
              </p14:cNvPr>
              <p14:cNvContentPartPr/>
              <p14:nvPr/>
            </p14:nvContentPartPr>
            <p14:xfrm>
              <a:off x="3902338" y="2617452"/>
              <a:ext cx="396720" cy="5670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37911ED-6FFD-1A44-9A28-A6B2D64C73A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893698" y="2608812"/>
                <a:ext cx="414360" cy="58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1F772523-E2AA-B84E-AF3E-C02911D58064}"/>
              </a:ext>
            </a:extLst>
          </p:cNvPr>
          <p:cNvGrpSpPr/>
          <p:nvPr/>
        </p:nvGrpSpPr>
        <p:grpSpPr>
          <a:xfrm>
            <a:off x="5982778" y="1852092"/>
            <a:ext cx="937440" cy="712800"/>
            <a:chOff x="5982778" y="1852092"/>
            <a:chExt cx="937440" cy="71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E8CA4ED-0848-894A-B853-A71F26D99CC7}"/>
                    </a:ext>
                  </a:extLst>
                </p14:cNvPr>
                <p14:cNvContentPartPr/>
                <p14:nvPr/>
              </p14:nvContentPartPr>
              <p14:xfrm>
                <a:off x="6074218" y="1852092"/>
                <a:ext cx="312840" cy="570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E8CA4ED-0848-894A-B853-A71F26D99CC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065578" y="1843092"/>
                  <a:ext cx="330480" cy="5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568E89F-B567-B948-A787-6BC09C5D9E63}"/>
                    </a:ext>
                  </a:extLst>
                </p14:cNvPr>
                <p14:cNvContentPartPr/>
                <p14:nvPr/>
              </p14:nvContentPartPr>
              <p14:xfrm>
                <a:off x="5982778" y="2259252"/>
                <a:ext cx="25848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568E89F-B567-B948-A787-6BC09C5D9E6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974138" y="2250252"/>
                  <a:ext cx="276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50DBAF3-7CE6-5C45-AE87-71EF1777B2B9}"/>
                    </a:ext>
                  </a:extLst>
                </p14:cNvPr>
                <p14:cNvContentPartPr/>
                <p14:nvPr/>
              </p14:nvContentPartPr>
              <p14:xfrm>
                <a:off x="6377698" y="1913292"/>
                <a:ext cx="205920" cy="567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50DBAF3-7CE6-5C45-AE87-71EF1777B2B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368698" y="1904652"/>
                  <a:ext cx="223560" cy="58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C6BB6E7-0A82-2E4C-A362-ECC7271E9180}"/>
                    </a:ext>
                  </a:extLst>
                </p14:cNvPr>
                <p14:cNvContentPartPr/>
                <p14:nvPr/>
              </p14:nvContentPartPr>
              <p14:xfrm>
                <a:off x="6671458" y="1940292"/>
                <a:ext cx="8280" cy="32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C6BB6E7-0A82-2E4C-A362-ECC7271E918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62458" y="1931292"/>
                  <a:ext cx="259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6E79C2E-BB5D-C14A-A4A8-01BBDCFB5E80}"/>
                    </a:ext>
                  </a:extLst>
                </p14:cNvPr>
                <p14:cNvContentPartPr/>
                <p14:nvPr/>
              </p14:nvContentPartPr>
              <p14:xfrm>
                <a:off x="6671458" y="1972332"/>
                <a:ext cx="248760" cy="592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6E79C2E-BB5D-C14A-A4A8-01BBDCFB5E8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62458" y="1963692"/>
                  <a:ext cx="266400" cy="6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5B7FF67-2162-F345-BD9D-2930B3211C70}"/>
                    </a:ext>
                  </a:extLst>
                </p14:cNvPr>
                <p14:cNvContentPartPr/>
                <p14:nvPr/>
              </p14:nvContentPartPr>
              <p14:xfrm>
                <a:off x="6250618" y="2058012"/>
                <a:ext cx="104760" cy="397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5B7FF67-2162-F345-BD9D-2930B3211C7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41618" y="2049012"/>
                  <a:ext cx="122400" cy="41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2EF9B25-9EC0-7646-BFC0-5C0F6419E719}"/>
              </a:ext>
            </a:extLst>
          </p:cNvPr>
          <p:cNvGrpSpPr/>
          <p:nvPr/>
        </p:nvGrpSpPr>
        <p:grpSpPr>
          <a:xfrm>
            <a:off x="1457938" y="3035412"/>
            <a:ext cx="767520" cy="518040"/>
            <a:chOff x="1457938" y="3035412"/>
            <a:chExt cx="767520" cy="51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C77F32D-F21E-194F-99BF-8C9306AD0581}"/>
                    </a:ext>
                  </a:extLst>
                </p14:cNvPr>
                <p14:cNvContentPartPr/>
                <p14:nvPr/>
              </p14:nvContentPartPr>
              <p14:xfrm>
                <a:off x="1494298" y="3049092"/>
                <a:ext cx="234000" cy="397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C77F32D-F21E-194F-99BF-8C9306AD058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485298" y="3040092"/>
                  <a:ext cx="25164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3744D8A-8D1F-DC4F-9CFE-EF151683E0DE}"/>
                    </a:ext>
                  </a:extLst>
                </p14:cNvPr>
                <p14:cNvContentPartPr/>
                <p14:nvPr/>
              </p14:nvContentPartPr>
              <p14:xfrm>
                <a:off x="1457938" y="3325212"/>
                <a:ext cx="21528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3744D8A-8D1F-DC4F-9CFE-EF151683E0D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449298" y="3316572"/>
                  <a:ext cx="232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B0B1237-A912-3D4F-A62F-064507A4D8A3}"/>
                    </a:ext>
                  </a:extLst>
                </p14:cNvPr>
                <p14:cNvContentPartPr/>
                <p14:nvPr/>
              </p14:nvContentPartPr>
              <p14:xfrm>
                <a:off x="1695178" y="3040812"/>
                <a:ext cx="191160" cy="4237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B0B1237-A912-3D4F-A62F-064507A4D8A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686178" y="3031812"/>
                  <a:ext cx="20880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FC4DF0A-4F59-8541-AF49-FD0C05ACE705}"/>
                    </a:ext>
                  </a:extLst>
                </p14:cNvPr>
                <p14:cNvContentPartPr/>
                <p14:nvPr/>
              </p14:nvContentPartPr>
              <p14:xfrm>
                <a:off x="2047978" y="3035412"/>
                <a:ext cx="177480" cy="5180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FC4DF0A-4F59-8541-AF49-FD0C05ACE70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039338" y="3026772"/>
                  <a:ext cx="195120" cy="53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EA83CB0-7963-CA4E-8AC4-BD13B3CCEC1D}"/>
                  </a:ext>
                </a:extLst>
              </p14:cNvPr>
              <p14:cNvContentPartPr/>
              <p14:nvPr/>
            </p14:nvContentPartPr>
            <p14:xfrm>
              <a:off x="2717218" y="3039732"/>
              <a:ext cx="161640" cy="6040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EA83CB0-7963-CA4E-8AC4-BD13B3CCEC1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708578" y="3030732"/>
                <a:ext cx="179280" cy="62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00AC6823-AAF0-D14E-BF5E-5C4E3C5BECB7}"/>
              </a:ext>
            </a:extLst>
          </p:cNvPr>
          <p:cNvGrpSpPr/>
          <p:nvPr/>
        </p:nvGrpSpPr>
        <p:grpSpPr>
          <a:xfrm>
            <a:off x="4075858" y="3295692"/>
            <a:ext cx="595800" cy="639720"/>
            <a:chOff x="4075858" y="3295692"/>
            <a:chExt cx="595800" cy="63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35F1A72-CF4C-194C-94BB-C53A77D95999}"/>
                    </a:ext>
                  </a:extLst>
                </p14:cNvPr>
                <p14:cNvContentPartPr/>
                <p14:nvPr/>
              </p14:nvContentPartPr>
              <p14:xfrm>
                <a:off x="4109338" y="3295692"/>
                <a:ext cx="173160" cy="422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35F1A72-CF4C-194C-94BB-C53A77D9599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00698" y="3286692"/>
                  <a:ext cx="19080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45D69B0-1F5E-3E42-9728-580E984FAAC5}"/>
                    </a:ext>
                  </a:extLst>
                </p14:cNvPr>
                <p14:cNvContentPartPr/>
                <p14:nvPr/>
              </p14:nvContentPartPr>
              <p14:xfrm>
                <a:off x="4075858" y="3593052"/>
                <a:ext cx="32400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45D69B0-1F5E-3E42-9728-580E984FAAC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066858" y="3584412"/>
                  <a:ext cx="341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DC9E54B-A356-1040-B423-C2D6129384B6}"/>
                    </a:ext>
                  </a:extLst>
                </p14:cNvPr>
                <p14:cNvContentPartPr/>
                <p14:nvPr/>
              </p14:nvContentPartPr>
              <p14:xfrm>
                <a:off x="4280338" y="3309372"/>
                <a:ext cx="8568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DC9E54B-A356-1040-B423-C2D6129384B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271698" y="3300372"/>
                  <a:ext cx="103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A5C27C2-210D-0148-88AD-473971329CA5}"/>
                    </a:ext>
                  </a:extLst>
                </p14:cNvPr>
                <p14:cNvContentPartPr/>
                <p14:nvPr/>
              </p14:nvContentPartPr>
              <p14:xfrm>
                <a:off x="4414258" y="3309372"/>
                <a:ext cx="257400" cy="6260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A5C27C2-210D-0148-88AD-473971329CA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405258" y="3300372"/>
                  <a:ext cx="275040" cy="64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0D93B59-4D48-0C40-BB97-C3FE186B0952}"/>
                    </a:ext>
                  </a:extLst>
                </p14:cNvPr>
                <p14:cNvContentPartPr/>
                <p14:nvPr/>
              </p14:nvContentPartPr>
              <p14:xfrm>
                <a:off x="4213018" y="3344292"/>
                <a:ext cx="190440" cy="3765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0D93B59-4D48-0C40-BB97-C3FE186B095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204018" y="3335292"/>
                  <a:ext cx="208080" cy="39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FCC3BC32-4936-054E-988E-4CF5BE48019E}"/>
                  </a:ext>
                </a:extLst>
              </p14:cNvPr>
              <p14:cNvContentPartPr/>
              <p14:nvPr/>
            </p14:nvContentPartPr>
            <p14:xfrm>
              <a:off x="4881178" y="3285252"/>
              <a:ext cx="220320" cy="6332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FCC3BC32-4936-054E-988E-4CF5BE48019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872538" y="3276252"/>
                <a:ext cx="237960" cy="65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A907DBDE-1F8F-8149-ABA1-5972CAB27F82}"/>
                  </a:ext>
                </a:extLst>
              </p14:cNvPr>
              <p14:cNvContentPartPr/>
              <p14:nvPr/>
            </p14:nvContentPartPr>
            <p14:xfrm>
              <a:off x="4661938" y="3465612"/>
              <a:ext cx="223200" cy="3150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A907DBDE-1F8F-8149-ABA1-5972CAB27F8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643938" y="3447612"/>
                <a:ext cx="25884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F0A4C0F7-E05C-4544-A0E5-D68041FC9E61}"/>
                  </a:ext>
                </a:extLst>
              </p14:cNvPr>
              <p14:cNvContentPartPr/>
              <p14:nvPr/>
            </p14:nvContentPartPr>
            <p14:xfrm>
              <a:off x="2344978" y="3216852"/>
              <a:ext cx="276120" cy="3675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F0A4C0F7-E05C-4544-A0E5-D68041FC9E6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327338" y="3198852"/>
                <a:ext cx="31176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41934A6-66E9-D04B-8F61-983E92007CBA}"/>
                  </a:ext>
                </a:extLst>
              </p14:cNvPr>
              <p14:cNvContentPartPr/>
              <p14:nvPr/>
            </p14:nvContentPartPr>
            <p14:xfrm>
              <a:off x="1576378" y="3673692"/>
              <a:ext cx="476640" cy="7084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41934A6-66E9-D04B-8F61-983E92007CB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567738" y="3664692"/>
                <a:ext cx="494280" cy="72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BB734FF5-E6AC-BB41-A33B-E2965C250DD7}"/>
                  </a:ext>
                </a:extLst>
              </p14:cNvPr>
              <p14:cNvContentPartPr/>
              <p14:nvPr/>
            </p14:nvContentPartPr>
            <p14:xfrm>
              <a:off x="2886418" y="3772692"/>
              <a:ext cx="274680" cy="7887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B734FF5-E6AC-BB41-A33B-E2965C250DD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877778" y="3763692"/>
                <a:ext cx="292320" cy="80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311AD07-8CC6-BC4E-8AC0-75964A66CB7C}"/>
                  </a:ext>
                </a:extLst>
              </p14:cNvPr>
              <p14:cNvContentPartPr/>
              <p14:nvPr/>
            </p14:nvContentPartPr>
            <p14:xfrm>
              <a:off x="1306378" y="4409172"/>
              <a:ext cx="206640" cy="4744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311AD07-8CC6-BC4E-8AC0-75964A66CB7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297378" y="4400172"/>
                <a:ext cx="224280" cy="49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DCD76E9B-8632-5947-81A9-A8652FDBE94E}"/>
              </a:ext>
            </a:extLst>
          </p:cNvPr>
          <p:cNvGrpSpPr/>
          <p:nvPr/>
        </p:nvGrpSpPr>
        <p:grpSpPr>
          <a:xfrm>
            <a:off x="968338" y="4381092"/>
            <a:ext cx="298080" cy="460800"/>
            <a:chOff x="968338" y="4381092"/>
            <a:chExt cx="298080" cy="46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D608462-5169-8144-B6DE-E576B7241EC4}"/>
                    </a:ext>
                  </a:extLst>
                </p14:cNvPr>
                <p14:cNvContentPartPr/>
                <p14:nvPr/>
              </p14:nvContentPartPr>
              <p14:xfrm>
                <a:off x="1020898" y="4381092"/>
                <a:ext cx="245520" cy="3970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D608462-5169-8144-B6DE-E576B7241EC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12258" y="4372452"/>
                  <a:ext cx="26316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B743B77-3493-6C42-8577-E9F8AE5ED62F}"/>
                    </a:ext>
                  </a:extLst>
                </p14:cNvPr>
                <p14:cNvContentPartPr/>
                <p14:nvPr/>
              </p14:nvContentPartPr>
              <p14:xfrm>
                <a:off x="968338" y="4665132"/>
                <a:ext cx="22428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B743B77-3493-6C42-8577-E9F8AE5ED62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59338" y="4656132"/>
                  <a:ext cx="241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5048864-850A-1647-A59C-28272F1BD0D8}"/>
                    </a:ext>
                  </a:extLst>
                </p14:cNvPr>
                <p14:cNvContentPartPr/>
                <p14:nvPr/>
              </p14:nvContentPartPr>
              <p14:xfrm>
                <a:off x="1145098" y="4454172"/>
                <a:ext cx="105840" cy="3877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5048864-850A-1647-A59C-28272F1BD0D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36098" y="4445532"/>
                  <a:ext cx="123480" cy="40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070ABA6-987D-2746-B230-E9C4523E3BCD}"/>
                  </a:ext>
                </a:extLst>
              </p14:cNvPr>
              <p14:cNvContentPartPr/>
              <p14:nvPr/>
            </p14:nvContentPartPr>
            <p14:xfrm>
              <a:off x="1847818" y="4404132"/>
              <a:ext cx="281520" cy="5727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070ABA6-987D-2746-B230-E9C4523E3BC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839178" y="4395492"/>
                <a:ext cx="299160" cy="59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ADF4F83A-3191-774A-B4A3-9F89D86C68A1}"/>
              </a:ext>
            </a:extLst>
          </p:cNvPr>
          <p:cNvGrpSpPr/>
          <p:nvPr/>
        </p:nvGrpSpPr>
        <p:grpSpPr>
          <a:xfrm>
            <a:off x="3109618" y="4616532"/>
            <a:ext cx="394200" cy="386280"/>
            <a:chOff x="3109618" y="4616532"/>
            <a:chExt cx="394200" cy="38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1D9CB08-A8AC-8A47-8B02-0E2AE0168F1C}"/>
                    </a:ext>
                  </a:extLst>
                </p14:cNvPr>
                <p14:cNvContentPartPr/>
                <p14:nvPr/>
              </p14:nvContentPartPr>
              <p14:xfrm>
                <a:off x="3175858" y="4616532"/>
                <a:ext cx="187560" cy="3376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1D9CB08-A8AC-8A47-8B02-0E2AE0168F1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167218" y="4607532"/>
                  <a:ext cx="20520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464D2B1-63F0-B74A-9CFD-7F1F705E36AC}"/>
                    </a:ext>
                  </a:extLst>
                </p14:cNvPr>
                <p14:cNvContentPartPr/>
                <p14:nvPr/>
              </p14:nvContentPartPr>
              <p14:xfrm>
                <a:off x="3109618" y="4838292"/>
                <a:ext cx="1389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464D2B1-63F0-B74A-9CFD-7F1F705E36A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100978" y="4829652"/>
                  <a:ext cx="156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7DCDB8F-DBD3-5F47-A3DC-D7221E464F66}"/>
                    </a:ext>
                  </a:extLst>
                </p14:cNvPr>
                <p14:cNvContentPartPr/>
                <p14:nvPr/>
              </p14:nvContentPartPr>
              <p14:xfrm>
                <a:off x="3371338" y="4640652"/>
                <a:ext cx="132480" cy="3621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7DCDB8F-DBD3-5F47-A3DC-D7221E464F6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362698" y="4631652"/>
                  <a:ext cx="150120" cy="37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F1E7E063-22FD-B44B-B441-8E48F3B942EB}"/>
                  </a:ext>
                </a:extLst>
              </p14:cNvPr>
              <p14:cNvContentPartPr/>
              <p14:nvPr/>
            </p14:nvContentPartPr>
            <p14:xfrm>
              <a:off x="3662938" y="4613652"/>
              <a:ext cx="419040" cy="5832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F1E7E063-22FD-B44B-B441-8E48F3B942E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653938" y="4605012"/>
                <a:ext cx="436680" cy="60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100F310-FE0E-F844-98F5-60CD2B9DA7C2}"/>
                  </a:ext>
                </a:extLst>
              </p14:cNvPr>
              <p14:cNvContentPartPr/>
              <p14:nvPr/>
            </p14:nvContentPartPr>
            <p14:xfrm>
              <a:off x="4348018" y="4605372"/>
              <a:ext cx="199440" cy="5511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100F310-FE0E-F844-98F5-60CD2B9DA7C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339018" y="4596372"/>
                <a:ext cx="217080" cy="5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375D8C00-47B4-DA48-B853-E283DA6D968D}"/>
                  </a:ext>
                </a:extLst>
              </p14:cNvPr>
              <p14:cNvContentPartPr/>
              <p14:nvPr/>
            </p14:nvContentPartPr>
            <p14:xfrm>
              <a:off x="1583938" y="4511772"/>
              <a:ext cx="258840" cy="2660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375D8C00-47B4-DA48-B853-E283DA6D968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565938" y="4494132"/>
                <a:ext cx="29448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90052E4C-B139-6B48-B859-3C03E54F23E3}"/>
                  </a:ext>
                </a:extLst>
              </p14:cNvPr>
              <p14:cNvContentPartPr/>
              <p14:nvPr/>
            </p14:nvContentPartPr>
            <p14:xfrm>
              <a:off x="4120858" y="4689252"/>
              <a:ext cx="10080" cy="3218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0052E4C-B139-6B48-B859-3C03E54F23E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103218" y="4671612"/>
                <a:ext cx="4572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C3E07FD4-581B-5F43-95D3-74EE180B3C62}"/>
                  </a:ext>
                </a:extLst>
              </p14:cNvPr>
              <p14:cNvContentPartPr/>
              <p14:nvPr/>
            </p14:nvContentPartPr>
            <p14:xfrm>
              <a:off x="877258" y="5012532"/>
              <a:ext cx="384480" cy="4953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3E07FD4-581B-5F43-95D3-74EE180B3C6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68618" y="5003892"/>
                <a:ext cx="402120" cy="5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0CE08176-3B19-7F4C-B114-3958BEE47C28}"/>
                  </a:ext>
                </a:extLst>
              </p14:cNvPr>
              <p14:cNvContentPartPr/>
              <p14:nvPr/>
            </p14:nvContentPartPr>
            <p14:xfrm>
              <a:off x="1980658" y="5066172"/>
              <a:ext cx="212760" cy="50940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0CE08176-3B19-7F4C-B114-3958BEE47C2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972018" y="5057172"/>
                <a:ext cx="230400" cy="52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74528F29-5E47-0849-9218-EA7DA1489B86}"/>
              </a:ext>
            </a:extLst>
          </p:cNvPr>
          <p:cNvGrpSpPr/>
          <p:nvPr/>
        </p:nvGrpSpPr>
        <p:grpSpPr>
          <a:xfrm>
            <a:off x="302698" y="5628852"/>
            <a:ext cx="729000" cy="610920"/>
            <a:chOff x="302698" y="5628852"/>
            <a:chExt cx="729000" cy="61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12450FE-49AC-7C48-B491-FB17CD5423D0}"/>
                    </a:ext>
                  </a:extLst>
                </p14:cNvPr>
                <p14:cNvContentPartPr/>
                <p14:nvPr/>
              </p14:nvContentPartPr>
              <p14:xfrm>
                <a:off x="375058" y="5629932"/>
                <a:ext cx="294480" cy="4302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12450FE-49AC-7C48-B491-FB17CD5423D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66418" y="5621292"/>
                  <a:ext cx="31212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6D50AAA-ABE7-F846-98B5-ECE8071A860F}"/>
                    </a:ext>
                  </a:extLst>
                </p14:cNvPr>
                <p14:cNvContentPartPr/>
                <p14:nvPr/>
              </p14:nvContentPartPr>
              <p14:xfrm>
                <a:off x="302698" y="5890212"/>
                <a:ext cx="23940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6D50AAA-ABE7-F846-98B5-ECE8071A860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94058" y="5881212"/>
                  <a:ext cx="257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5B4B2D4-7DBF-464C-9766-D891EA18236E}"/>
                    </a:ext>
                  </a:extLst>
                </p14:cNvPr>
                <p14:cNvContentPartPr/>
                <p14:nvPr/>
              </p14:nvContentPartPr>
              <p14:xfrm>
                <a:off x="589978" y="5725332"/>
                <a:ext cx="113760" cy="3330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5B4B2D4-7DBF-464C-9766-D891EA18236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81338" y="5716332"/>
                  <a:ext cx="13140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1FE3578-21C8-F54D-8E52-3BB8BAE93223}"/>
                    </a:ext>
                  </a:extLst>
                </p14:cNvPr>
                <p14:cNvContentPartPr/>
                <p14:nvPr/>
              </p14:nvContentPartPr>
              <p14:xfrm>
                <a:off x="793378" y="5628852"/>
                <a:ext cx="238320" cy="6109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1FE3578-21C8-F54D-8E52-3BB8BAE9322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84738" y="5620212"/>
                  <a:ext cx="255960" cy="62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543C6C33-5099-B243-9A55-7E5A27FEEE48}"/>
                  </a:ext>
                </a:extLst>
              </p14:cNvPr>
              <p14:cNvContentPartPr/>
              <p14:nvPr/>
            </p14:nvContentPartPr>
            <p14:xfrm>
              <a:off x="1324378" y="5659812"/>
              <a:ext cx="182520" cy="6163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543C6C33-5099-B243-9A55-7E5A27FEEE48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315378" y="5651172"/>
                <a:ext cx="200160" cy="63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8FCF1E6-70E9-7441-8FDA-F83C363A7E56}"/>
              </a:ext>
            </a:extLst>
          </p:cNvPr>
          <p:cNvGrpSpPr/>
          <p:nvPr/>
        </p:nvGrpSpPr>
        <p:grpSpPr>
          <a:xfrm>
            <a:off x="2036458" y="5732532"/>
            <a:ext cx="830520" cy="746640"/>
            <a:chOff x="2036458" y="5732532"/>
            <a:chExt cx="830520" cy="74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97BC9EC-B832-0F47-824F-C7AB6B69B995}"/>
                    </a:ext>
                  </a:extLst>
                </p14:cNvPr>
                <p14:cNvContentPartPr/>
                <p14:nvPr/>
              </p14:nvContentPartPr>
              <p14:xfrm>
                <a:off x="2071738" y="5761332"/>
                <a:ext cx="124920" cy="5522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97BC9EC-B832-0F47-824F-C7AB6B69B99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063098" y="5752332"/>
                  <a:ext cx="14256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389FE14-7CB8-B04E-B772-CAAB6D71A4C3}"/>
                    </a:ext>
                  </a:extLst>
                </p14:cNvPr>
                <p14:cNvContentPartPr/>
                <p14:nvPr/>
              </p14:nvContentPartPr>
              <p14:xfrm>
                <a:off x="2036458" y="6118092"/>
                <a:ext cx="26460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389FE14-7CB8-B04E-B772-CAAB6D71A4C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027818" y="6109452"/>
                  <a:ext cx="282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F0582AF-5F11-8845-8218-F24E49334AB7}"/>
                    </a:ext>
                  </a:extLst>
                </p14:cNvPr>
                <p14:cNvContentPartPr/>
                <p14:nvPr/>
              </p14:nvContentPartPr>
              <p14:xfrm>
                <a:off x="2304298" y="5732532"/>
                <a:ext cx="179280" cy="5115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F0582AF-5F11-8845-8218-F24E49334AB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295658" y="5723532"/>
                  <a:ext cx="19692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8FAA00C-BFEF-6C4E-AF0B-71E9518CFC13}"/>
                    </a:ext>
                  </a:extLst>
                </p14:cNvPr>
                <p14:cNvContentPartPr/>
                <p14:nvPr/>
              </p14:nvContentPartPr>
              <p14:xfrm>
                <a:off x="2532898" y="5787972"/>
                <a:ext cx="334080" cy="6912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8FAA00C-BFEF-6C4E-AF0B-71E9518CFC1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524258" y="5779332"/>
                  <a:ext cx="351720" cy="70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66DBF217-585B-FF44-A900-1779D48A9303}"/>
                  </a:ext>
                </a:extLst>
              </p14:cNvPr>
              <p14:cNvContentPartPr/>
              <p14:nvPr/>
            </p14:nvContentPartPr>
            <p14:xfrm>
              <a:off x="3092338" y="5820372"/>
              <a:ext cx="141480" cy="6087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66DBF217-585B-FF44-A900-1779D48A9303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083698" y="5811372"/>
                <a:ext cx="159120" cy="62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6FEC133E-33F3-6D48-BDF9-8C8F542D0623}"/>
                  </a:ext>
                </a:extLst>
              </p14:cNvPr>
              <p14:cNvContentPartPr/>
              <p14:nvPr/>
            </p14:nvContentPartPr>
            <p14:xfrm>
              <a:off x="1100818" y="5749092"/>
              <a:ext cx="23400" cy="45144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6FEC133E-33F3-6D48-BDF9-8C8F542D062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083178" y="5731092"/>
                <a:ext cx="59040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722D547A-2B0E-0C4C-A4D3-58E2DB123934}"/>
                  </a:ext>
                </a:extLst>
              </p14:cNvPr>
              <p14:cNvContentPartPr/>
              <p14:nvPr/>
            </p14:nvContentPartPr>
            <p14:xfrm>
              <a:off x="2761138" y="5917212"/>
              <a:ext cx="280440" cy="49500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722D547A-2B0E-0C4C-A4D3-58E2DB123934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743498" y="5899212"/>
                <a:ext cx="316080" cy="530640"/>
              </a:xfrm>
              <a:prstGeom prst="rect">
                <a:avLst/>
              </a:prstGeom>
            </p:spPr>
          </p:pic>
        </mc:Fallback>
      </mc:AlternateContent>
      <p:sp>
        <p:nvSpPr>
          <p:cNvPr id="109" name="TextBox 108">
            <a:extLst>
              <a:ext uri="{FF2B5EF4-FFF2-40B4-BE49-F238E27FC236}">
                <a16:creationId xmlns:a16="http://schemas.microsoft.com/office/drawing/2014/main" id="{E9BA6519-E42D-384D-9165-85B2E2081D40}"/>
              </a:ext>
            </a:extLst>
          </p:cNvPr>
          <p:cNvSpPr txBox="1"/>
          <p:nvPr/>
        </p:nvSpPr>
        <p:spPr>
          <a:xfrm>
            <a:off x="8384685" y="4674806"/>
            <a:ext cx="32476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 Complexity</a:t>
            </a:r>
          </a:p>
          <a:p>
            <a:endParaRPr lang="en-US" b="1" dirty="0"/>
          </a:p>
          <a:p>
            <a:r>
              <a:rPr lang="en-US" b="1" dirty="0"/>
              <a:t>O(n)</a:t>
            </a:r>
          </a:p>
          <a:p>
            <a:endParaRPr lang="en-US" b="1" dirty="0"/>
          </a:p>
          <a:p>
            <a:r>
              <a:rPr lang="en-US" b="1" dirty="0"/>
              <a:t>A big improvement in processing time!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2B2A888-9232-AD4F-9882-A0A542936466}"/>
                  </a:ext>
                </a:extLst>
              </p14:cNvPr>
              <p14:cNvContentPartPr/>
              <p14:nvPr/>
            </p14:nvContentPartPr>
            <p14:xfrm>
              <a:off x="-360" y="329040"/>
              <a:ext cx="9585000" cy="6475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2B2A888-9232-AD4F-9882-A0A54293646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-9720" y="319680"/>
                <a:ext cx="9603720" cy="649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18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FE3856E-69E0-8546-ADD7-2D9D8A5B7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38" y="543697"/>
            <a:ext cx="5422900" cy="492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4483DB-48E9-B543-A739-5FDA78BF44B9}"/>
              </a:ext>
            </a:extLst>
          </p:cNvPr>
          <p:cNvSpPr txBox="1"/>
          <p:nvPr/>
        </p:nvSpPr>
        <p:spPr>
          <a:xfrm>
            <a:off x="7253765" y="1636773"/>
            <a:ext cx="4386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Memoization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71E02E-85EF-F44A-AE53-5BF150AAA1FB}"/>
              </a:ext>
            </a:extLst>
          </p:cNvPr>
          <p:cNvSpPr txBox="1"/>
          <p:nvPr/>
        </p:nvSpPr>
        <p:spPr>
          <a:xfrm>
            <a:off x="7253765" y="2545832"/>
            <a:ext cx="4298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Else if (memo[n])</a:t>
            </a:r>
          </a:p>
          <a:p>
            <a:r>
              <a:rPr lang="en-US" dirty="0"/>
              <a:t>	memo[n]=fib(n-1)+fib(n-2)</a:t>
            </a:r>
          </a:p>
          <a:p>
            <a:r>
              <a:rPr lang="en-US" dirty="0"/>
              <a:t>	return memo[n]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EE0C37A-1E69-EA48-914A-A70DEEE27339}"/>
                  </a:ext>
                </a:extLst>
              </p14:cNvPr>
              <p14:cNvContentPartPr/>
              <p14:nvPr/>
            </p14:nvContentPartPr>
            <p14:xfrm>
              <a:off x="1034280" y="1622520"/>
              <a:ext cx="11157840" cy="4710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EE0C37A-1E69-EA48-914A-A70DEEE273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4920" y="1613160"/>
                <a:ext cx="11176560" cy="472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4448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BA6B1D0-6E05-477A-950D-2F5765804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6778" y="1367330"/>
            <a:ext cx="3831582" cy="3727972"/>
            <a:chOff x="797792" y="912854"/>
            <a:chExt cx="5298208" cy="503229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1AF8F22-927B-4FDC-A9B7-5CE8EB605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21F07A0-6D16-4733-BC69-A7689C92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927EAF-3B25-49B7-BF2C-8D1461C4C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BCE101A-D292-A14D-801F-4C4ABBD94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563" y="407774"/>
            <a:ext cx="6742657" cy="56806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DEC7A9-3A63-384E-96FE-62D608E155ED}"/>
              </a:ext>
            </a:extLst>
          </p:cNvPr>
          <p:cNvSpPr txBox="1"/>
          <p:nvPr/>
        </p:nvSpPr>
        <p:spPr>
          <a:xfrm>
            <a:off x="901412" y="422055"/>
            <a:ext cx="3682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Space Complexity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2D495FF-6369-094D-B1B5-A944C0E2500D}"/>
                  </a:ext>
                </a:extLst>
              </p14:cNvPr>
              <p14:cNvContentPartPr/>
              <p14:nvPr/>
            </p14:nvContentPartPr>
            <p14:xfrm>
              <a:off x="5367960" y="1782000"/>
              <a:ext cx="2594880" cy="3327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2D495FF-6369-094D-B1B5-A944C0E250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58600" y="1772640"/>
                <a:ext cx="2613600" cy="334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170981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106</Words>
  <Application>Microsoft Macintosh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Meiryo</vt:lpstr>
      <vt:lpstr>Corbel</vt:lpstr>
      <vt:lpstr>SketchLinesVTI</vt:lpstr>
      <vt:lpstr>Dynamic Programming</vt:lpstr>
      <vt:lpstr>PowerPoint Presentation</vt:lpstr>
      <vt:lpstr>Concept of Recursion</vt:lpstr>
      <vt:lpstr>The Fibonnaci Sequence  1,1,2,3,5,8….</vt:lpstr>
      <vt:lpstr>FIB(3) called 2x FIB(2) called 3x  Time Complexity: (2^n)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Oliver Bohler</dc:creator>
  <cp:lastModifiedBy>Oliver Bohler</cp:lastModifiedBy>
  <cp:revision>2</cp:revision>
  <dcterms:created xsi:type="dcterms:W3CDTF">2021-12-10T18:59:33Z</dcterms:created>
  <dcterms:modified xsi:type="dcterms:W3CDTF">2021-12-11T19:58:23Z</dcterms:modified>
</cp:coreProperties>
</file>