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0" r:id="rId3"/>
    <p:sldId id="262" r:id="rId4"/>
    <p:sldId id="257" r:id="rId5"/>
    <p:sldId id="258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984D7-FB27-4837-929E-FD4991AB42C3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88464-6F52-4FBA-8F05-F1C0E0521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77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8464-6F52-4FBA-8F05-F1C0E05211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62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6CAF-4B14-4DBB-930E-EF96C04318B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6031-A1DF-4364-9CBD-174C0BC501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92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6CAF-4B14-4DBB-930E-EF96C04318B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6031-A1DF-4364-9CBD-174C0BC5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4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6CAF-4B14-4DBB-930E-EF96C04318B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6031-A1DF-4364-9CBD-174C0BC5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4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6CAF-4B14-4DBB-930E-EF96C04318B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6031-A1DF-4364-9CBD-174C0BC5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5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6CAF-4B14-4DBB-930E-EF96C04318B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6031-A1DF-4364-9CBD-174C0BC501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79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6CAF-4B14-4DBB-930E-EF96C04318B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6031-A1DF-4364-9CBD-174C0BC5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2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6CAF-4B14-4DBB-930E-EF96C04318B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6031-A1DF-4364-9CBD-174C0BC5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2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6CAF-4B14-4DBB-930E-EF96C04318B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6031-A1DF-4364-9CBD-174C0BC5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9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6CAF-4B14-4DBB-930E-EF96C04318B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6031-A1DF-4364-9CBD-174C0BC5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D056CAF-4B14-4DBB-930E-EF96C04318B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AC6031-A1DF-4364-9CBD-174C0BC5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8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6CAF-4B14-4DBB-930E-EF96C04318B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6031-A1DF-4364-9CBD-174C0BC5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7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D056CAF-4B14-4DBB-930E-EF96C04318B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2AC6031-A1DF-4364-9CBD-174C0BC501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92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Cryptocurrency and Energy 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Dominguez CS 131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It’s everywhere!!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979" y="2563118"/>
            <a:ext cx="5088785" cy="3168316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5174" y="2418740"/>
            <a:ext cx="6282089" cy="15623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33" y="4403028"/>
            <a:ext cx="6306430" cy="155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0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21" y="995939"/>
            <a:ext cx="5191850" cy="714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5998" y="1894390"/>
            <a:ext cx="925489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cryptocurrency?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820" y="286603"/>
            <a:ext cx="1514375" cy="1514375"/>
          </a:xfrm>
        </p:spPr>
      </p:pic>
      <p:sp>
        <p:nvSpPr>
          <p:cNvPr id="7" name="TextBox 6"/>
          <p:cNvSpPr txBox="1"/>
          <p:nvPr/>
        </p:nvSpPr>
        <p:spPr>
          <a:xfrm>
            <a:off x="632978" y="1973180"/>
            <a:ext cx="59355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Peer to Peer electronic cash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No banks? No government?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Public ledger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Every peer has a full list of every transaction!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How do we know these transactions are valid though?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557" y="2464869"/>
            <a:ext cx="5391451" cy="255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6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Work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7049" y="1866021"/>
            <a:ext cx="62018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The ledger with the most computational work is trusted.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What is this work?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People use their computer to guess a random number that solves an equation given by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Only one person succeeds every 10 minutes!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You receive currency for the effort!</a:t>
            </a:r>
            <a:endParaRPr lang="en-US" sz="2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93624" y="1866021"/>
            <a:ext cx="5198376" cy="426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6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happens if you don’t solve the problem?</a:t>
            </a:r>
          </a:p>
          <a:p>
            <a:r>
              <a:rPr lang="en-US" sz="2800" dirty="0" smtClean="0"/>
              <a:t>Difficulty scales with the number of people mining!</a:t>
            </a:r>
            <a:endParaRPr lang="en-US" sz="2400" dirty="0" smtClean="0"/>
          </a:p>
          <a:p>
            <a:pPr lvl="1"/>
            <a:endParaRPr lang="en-US" sz="2400" dirty="0"/>
          </a:p>
          <a:p>
            <a:endParaRPr lang="en-US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018" y="3043868"/>
            <a:ext cx="4671662" cy="2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6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Farms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14" y="1878347"/>
            <a:ext cx="5782665" cy="402272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78346"/>
            <a:ext cx="583648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Stake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4103" y="2177143"/>
            <a:ext cx="68275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Instead of having computers do computations (mining)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stake!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deposit a minimum amount of funds (stake)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people who staked can get selected to update the ledger like before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They get rewarded currency just as before!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Chances to be selected are affected by numerous </a:t>
            </a:r>
          </a:p>
          <a:p>
            <a:r>
              <a:rPr lang="en-US" dirty="0" smtClean="0"/>
              <a:t>      factors such as stake amount, randomization, and </a:t>
            </a:r>
            <a:endParaRPr lang="en-US" dirty="0"/>
          </a:p>
          <a:p>
            <a:r>
              <a:rPr lang="en-US" dirty="0" smtClean="0"/>
              <a:t>      how long you have staked without success.</a:t>
            </a:r>
          </a:p>
          <a:p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143" y="3452098"/>
            <a:ext cx="5944196" cy="2627859"/>
          </a:xfrm>
        </p:spPr>
      </p:pic>
    </p:spTree>
    <p:extLst>
      <p:ext uri="{BB962C8B-B14F-4D97-AF65-F5344CB8AC3E}">
        <p14:creationId xmlns:p14="http://schemas.microsoft.com/office/powerpoint/2010/main" val="30525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361</TotalTime>
  <Words>191</Words>
  <Application>Microsoft Office PowerPoint</Application>
  <PresentationFormat>Widescreen</PresentationFormat>
  <Paragraphs>29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Cryptocurrency and Energy use</vt:lpstr>
      <vt:lpstr>   It’s everywhere!!</vt:lpstr>
      <vt:lpstr>PowerPoint Presentation</vt:lpstr>
      <vt:lpstr>What is cryptocurrency?</vt:lpstr>
      <vt:lpstr>Proof of Work</vt:lpstr>
      <vt:lpstr>Problems?</vt:lpstr>
      <vt:lpstr>Farms</vt:lpstr>
      <vt:lpstr>Proof of Stake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Cryptocurreny and Energy use</dc:title>
  <dc:creator>Matthew</dc:creator>
  <cp:lastModifiedBy>Matthew</cp:lastModifiedBy>
  <cp:revision>13</cp:revision>
  <dcterms:created xsi:type="dcterms:W3CDTF">2021-12-12T23:52:45Z</dcterms:created>
  <dcterms:modified xsi:type="dcterms:W3CDTF">2021-12-13T05:54:27Z</dcterms:modified>
</cp:coreProperties>
</file>