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360" r:id="rId4"/>
    <p:sldId id="270" r:id="rId5"/>
    <p:sldId id="327" r:id="rId6"/>
    <p:sldId id="365" r:id="rId7"/>
    <p:sldId id="363" r:id="rId8"/>
    <p:sldId id="361" r:id="rId9"/>
    <p:sldId id="364" r:id="rId10"/>
    <p:sldId id="262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83" autoAdjust="0"/>
  </p:normalViewPr>
  <p:slideViewPr>
    <p:cSldViewPr snapToGrid="0">
      <p:cViewPr varScale="1">
        <p:scale>
          <a:sx n="56" d="100"/>
          <a:sy n="56" d="100"/>
        </p:scale>
        <p:origin x="10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8A7AC-DC2B-4A13-B673-717F56EEEAA2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28709-49CA-404D-90E9-25BE888548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https://www.mdpi.com/2071-1050/15/2/1466:     etude sur </a:t>
            </a:r>
            <a:r>
              <a:rPr lang="en-US" dirty="0" err="1"/>
              <a:t>l’efficacité</a:t>
            </a:r>
            <a:r>
              <a:rPr lang="en-US" dirty="0"/>
              <a:t> </a:t>
            </a:r>
            <a:r>
              <a:rPr lang="en-US" dirty="0" err="1"/>
              <a:t>energetique</a:t>
            </a:r>
            <a:r>
              <a:rPr lang="en-US" dirty="0"/>
              <a:t> des </a:t>
            </a:r>
            <a:r>
              <a:rPr lang="en-US" dirty="0" err="1"/>
              <a:t>batiments</a:t>
            </a:r>
            <a:r>
              <a:rPr lang="en-US" dirty="0"/>
              <a:t> au Burkina  par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F567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Abraham Nathan </a:t>
            </a:r>
            <a:r>
              <a:rPr lang="en-US" b="1" i="0" dirty="0" err="1">
                <a:solidFill>
                  <a:srgbClr val="4F567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Zoure</a:t>
            </a:r>
            <a:endParaRPr lang="en-US" b="1" i="0" dirty="0">
              <a:solidFill>
                <a:srgbClr val="4F5671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</a:t>
            </a:r>
            <a:r>
              <a:rPr lang="en-US" b="1" i="0" dirty="0">
                <a:solidFill>
                  <a:srgbClr val="4F567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Paolo Vincenzo Genovese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https://lefaso.net/spip.php?article22232  :     </a:t>
            </a:r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Publié le jeudi 19 juillet 2007 à 07h42min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28709-49CA-404D-90E9-25BE88854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https://www.hellowatt.fr/panneaux-solaires-photovoltaiques/combien-coute-installation-photovoltaique#:~:text=prix%20par%20kilowatt%2Dcr%C3%AAte%20%2D%20kWc,350%20%C3%A0%20700%20%E2%82%AC%2Fm%C2%B2.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28709-49CA-404D-90E9-25BE88854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28709-49CA-404D-90E9-25BE88854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https://www.hellowatt.fr/panneaux-solaires-photovoltaiques/combien-coute-installation-photovoltaique#:~:text=prix%20par%20kilowatt%2Dcr%C3%AAte%20%2D%20kWc,350%20%C3%A0%20700%20%E2%82%AC%2Fm%C2%B2.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28709-49CA-404D-90E9-25BE88854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28709-49CA-404D-90E9-25BE888548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Cloud</a:t>
            </a:r>
            <a:r>
              <a:rPr lang="fr-FR" baseline="0" dirty="0"/>
              <a:t> comporte principalement quatre modèles de déploiement notamment:</a:t>
            </a:r>
          </a:p>
          <a:p>
            <a:endParaRPr lang="fr-FR" baseline="0" dirty="0"/>
          </a:p>
          <a:p>
            <a:r>
              <a:rPr lang="fr-FR" baseline="0" dirty="0"/>
              <a:t>Le Cloud public est un modèle qui est ouvert au public il est toujours externe. </a:t>
            </a:r>
            <a:r>
              <a:rPr lang="fr-FR" b="1" baseline="0" dirty="0"/>
              <a:t>Exemple</a:t>
            </a:r>
            <a:r>
              <a:rPr lang="fr-FR" baseline="0" dirty="0"/>
              <a:t> Google Cloud Platform</a:t>
            </a:r>
          </a:p>
          <a:p>
            <a:endParaRPr lang="fr-FR" baseline="0" dirty="0"/>
          </a:p>
          <a:p>
            <a:r>
              <a:rPr lang="fr-FR" baseline="0" dirty="0"/>
              <a:t>Le Cloud privé qui appartient à une seule organisation, il peut être interne ou externe. </a:t>
            </a:r>
            <a:r>
              <a:rPr lang="fr-FR" b="1" baseline="0" dirty="0"/>
              <a:t>Exemple</a:t>
            </a:r>
            <a:r>
              <a:rPr lang="fr-FR" baseline="0" dirty="0"/>
              <a:t>: Un Cloud Universitaire</a:t>
            </a:r>
          </a:p>
          <a:p>
            <a:endParaRPr lang="fr-FR" baseline="0" dirty="0"/>
          </a:p>
          <a:p>
            <a:r>
              <a:rPr lang="fr-FR" baseline="0" dirty="0"/>
              <a:t>Le Hybride qui est une combinaison des modèles précédents. </a:t>
            </a:r>
            <a:r>
              <a:rPr lang="fr-FR" b="1" baseline="0" dirty="0"/>
              <a:t>Exemple</a:t>
            </a:r>
            <a:r>
              <a:rPr lang="fr-FR" baseline="0" dirty="0"/>
              <a:t>: Utilisez Office 365 (Microsoft) tout en ayant son propre cloud interne</a:t>
            </a:r>
          </a:p>
          <a:p>
            <a:endParaRPr lang="fr-FR" baseline="0" dirty="0"/>
          </a:p>
          <a:p>
            <a:r>
              <a:rPr lang="fr-FR" baseline="0" dirty="0"/>
              <a:t>Le </a:t>
            </a:r>
            <a:r>
              <a:rPr lang="fr-FR" baseline="0" dirty="0" err="1"/>
              <a:t>Modele</a:t>
            </a:r>
            <a:r>
              <a:rPr lang="fr-FR" baseline="0" dirty="0"/>
              <a:t> Communautaire qui est partagé entre plusieurs organisations. Il peut être interne ou Externe. </a:t>
            </a:r>
            <a:r>
              <a:rPr lang="fr-FR" b="1" baseline="0" dirty="0"/>
              <a:t>Exemple</a:t>
            </a:r>
            <a:r>
              <a:rPr lang="fr-FR" baseline="0" dirty="0"/>
              <a:t>: Le Cloud des écoles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D690-C6D4-4A58-82B2-ABC2F8383CC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8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D690-C6D4-4A58-82B2-ABC2F8383CC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37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D2F2F-9522-5021-60C9-FB406108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1E6BB3-1E8A-073E-AEAC-B74D5016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507E5-ED33-66B1-5A67-B3289EFE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56D7F5-8282-9243-CBFD-D751B446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DE7F0-20CA-64A0-E310-200CE82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B0E34-9583-7341-0962-CBFD850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045DF5-EC24-BEB7-9340-A71B06B30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4DAC4F-A230-1E74-FE3C-30CD4343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71473-2A38-2720-EF46-66562AB8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69D61-1E64-6E33-F0B2-C911F1DA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1DFB26-F957-0646-A925-32CBE05E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D70422-7A59-3897-5333-21A758B8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31A8A-71AC-43EC-DBC6-AA489868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42657-1C5C-804B-EA68-89D52775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CC56C-A706-31E0-A542-EEB08EF6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5658E-491A-794D-AB19-B95657F0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D37C8-91B8-77F8-12D4-337A02B4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5EDDB-A8B8-1E74-9A7F-3A60AEED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0A9AF-899A-2D71-0148-08D6B18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D02B3-7BBD-179A-5A7C-0E245AE3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57C7D-25E0-CE47-7DC0-20D24F1F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BB56A-35C0-1B09-552D-EFF84D79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9414A-1FD1-52DC-CD6B-D382ADA9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7DA24-2067-903D-C79C-DB133F49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6F747-F327-1359-3CDD-FA1CFB7A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8CDEB-F52A-B83B-E9AC-CCD06894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817BC-E7DD-2F74-2B23-9CB5DD10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505216-766E-AC22-9631-67255037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901AD-BE0C-8634-8A7C-7B5928E0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0529C8-43DC-5C5D-DFAC-AA5591D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C74C8-F0C8-427C-2790-2188AE8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653CF-103B-7C45-FC87-3E36F186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90C15-3FFE-BCDD-A564-DE4DEB73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8E0ECF-810F-0218-0EDC-753F68E8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49EEF1-C989-8B71-BEF8-A9BF4CC5B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8CACD-8888-E15C-64BA-4A75FC459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13C81-0D1C-87AA-76F4-1CA3C29C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4B2534-D82A-12E2-6075-65EFE5B5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6F8967-E7C7-2DB6-AB83-BEC51E2F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17ABE-9BDA-5D6B-12A3-B7F56549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9650D0-48D1-3B0D-386E-8A813BA3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D0A988-8C07-2CF5-0F94-20B59D9C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0B9F6-2B55-F535-DF60-B65B510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65F8B9-CD92-DAB2-AE01-1B0D7D27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804883-4429-624C-8453-98182D8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0FE02-6F13-87F2-DB64-4C3F6671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BD33F-089B-76E9-9D36-5F2057EC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54B42-8939-26C0-3105-5D5C5A95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3B408E-C070-1CC9-39F2-18F783328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330E92-37E0-8944-6165-3EF0AD4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0C187-DB5F-5463-D8CF-74C22FB3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82571F-6402-DF0F-32BD-F8E0D143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5136A-480A-E7C3-D456-2D3C40C1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53592B-977F-EA7F-D82A-5B2DE6B5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94803A-4F09-846B-5C32-510969C5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42891C-68AA-224B-8903-3346C7E8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F4000C-33A2-8277-B821-56276B6B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49C754-2B52-186F-3CC9-E6BB5663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87752D-0817-B1AA-CDF7-B47345A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818E32-4C53-D391-1E5D-F3625147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B383E-5880-8B30-8E39-B8696F5B9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DBCE-C17D-42FD-9B6D-7044A9B4820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C8AC5-9338-383E-CE19-80590E30E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E294F-FC43-3D2D-90A9-807F23AA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42BF-BA88-4403-91EE-BD1C924901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>
            <a:extLst>
              <a:ext uri="{FF2B5EF4-FFF2-40B4-BE49-F238E27FC236}">
                <a16:creationId xmlns:a16="http://schemas.microsoft.com/office/drawing/2014/main" id="{137DCB3C-69D5-65D1-BA86-FE61BF911821}"/>
              </a:ext>
            </a:extLst>
          </p:cNvPr>
          <p:cNvSpPr/>
          <p:nvPr/>
        </p:nvSpPr>
        <p:spPr>
          <a:xfrm>
            <a:off x="662940" y="67056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0" y="0"/>
                </a:moveTo>
                <a:lnTo>
                  <a:pt x="2118360" y="0"/>
                </a:lnTo>
                <a:lnTo>
                  <a:pt x="2118360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877F5-C456-BCE2-1709-2A2815DA5326}"/>
              </a:ext>
            </a:extLst>
          </p:cNvPr>
          <p:cNvSpPr/>
          <p:nvPr/>
        </p:nvSpPr>
        <p:spPr>
          <a:xfrm>
            <a:off x="5870452" y="-130066"/>
            <a:ext cx="6321548" cy="251260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8BCED46-6376-AD18-0FA8-972EC37D0A6F}"/>
              </a:ext>
            </a:extLst>
          </p:cNvPr>
          <p:cNvSpPr txBox="1"/>
          <p:nvPr/>
        </p:nvSpPr>
        <p:spPr>
          <a:xfrm>
            <a:off x="857250" y="3253199"/>
            <a:ext cx="11193894" cy="946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3083" b="1" spc="15" dirty="0" err="1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Thème</a:t>
            </a:r>
            <a:r>
              <a:rPr lang="en-US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: </a:t>
            </a:r>
            <a:r>
              <a:rPr lang="fr-FR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«</a:t>
            </a:r>
            <a:r>
              <a:rPr lang="en-US" sz="3083" b="1" spc="15" dirty="0" err="1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Rationalisation</a:t>
            </a:r>
            <a:r>
              <a:rPr lang="en-US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3083" b="1" spc="15" dirty="0" err="1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énergétique</a:t>
            </a:r>
            <a:r>
              <a:rPr lang="en-US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 dans les </a:t>
            </a:r>
            <a:r>
              <a:rPr lang="en-US" sz="3083" b="1" spc="15" dirty="0" err="1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batiments</a:t>
            </a:r>
            <a:r>
              <a:rPr lang="en-US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3083" b="1" spc="15" dirty="0" err="1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administratifs</a:t>
            </a:r>
            <a:r>
              <a:rPr lang="en-US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 (</a:t>
            </a:r>
            <a:r>
              <a:rPr lang="en-US" sz="3083" b="1" spc="15" dirty="0" err="1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en</a:t>
            </a:r>
            <a:r>
              <a:rPr lang="en-US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 innovation libre)</a:t>
            </a:r>
            <a:r>
              <a:rPr lang="fr-FR" sz="3083" b="1" spc="15" dirty="0">
                <a:solidFill>
                  <a:srgbClr val="10253F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»</a:t>
            </a:r>
            <a:endParaRPr lang="en-US" sz="3083" b="1" spc="15" dirty="0">
              <a:solidFill>
                <a:srgbClr val="10253F"/>
              </a:solidFill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5A82FF-7BA7-7883-9E59-D9573F9A3C43}"/>
              </a:ext>
            </a:extLst>
          </p:cNvPr>
          <p:cNvSpPr txBox="1"/>
          <p:nvPr/>
        </p:nvSpPr>
        <p:spPr>
          <a:xfrm>
            <a:off x="499110" y="2185416"/>
            <a:ext cx="24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BURKINA FASO</a:t>
            </a:r>
          </a:p>
          <a:p>
            <a:pPr algn="ctr"/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Unité-Progrès-Justice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CCF948-41ED-CEB1-4E3B-337EA4C5F606}"/>
              </a:ext>
            </a:extLst>
          </p:cNvPr>
          <p:cNvSpPr txBox="1"/>
          <p:nvPr/>
        </p:nvSpPr>
        <p:spPr>
          <a:xfrm>
            <a:off x="4124491" y="4793405"/>
            <a:ext cx="39430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Présenté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ZIDOUEMBA Marie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OUATTARA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Oula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Faycal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Denilson</a:t>
            </a:r>
            <a:endParaRPr lang="fr-BF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272A80-9F33-AA3C-E80B-4DA94F49C04F}"/>
              </a:ext>
            </a:extLst>
          </p:cNvPr>
          <p:cNvSpPr txBox="1"/>
          <p:nvPr/>
        </p:nvSpPr>
        <p:spPr>
          <a:xfrm>
            <a:off x="9711505" y="5742767"/>
            <a:ext cx="324656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Avril 2024</a:t>
            </a:r>
            <a:endParaRPr lang="fr-BF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9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20158" y="0"/>
            <a:ext cx="9149379" cy="6861688"/>
            <a:chOff x="0" y="0"/>
            <a:chExt cx="10081260" cy="75605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81260" cy="7560564"/>
            </a:xfrm>
            <a:custGeom>
              <a:avLst/>
              <a:gdLst/>
              <a:ahLst/>
              <a:cxnLst/>
              <a:rect l="l" t="t" r="r" b="b"/>
              <a:pathLst>
                <a:path w="10081260" h="7560564">
                  <a:moveTo>
                    <a:pt x="0" y="0"/>
                  </a:moveTo>
                  <a:lnTo>
                    <a:pt x="10081260" y="0"/>
                  </a:lnTo>
                  <a:lnTo>
                    <a:pt x="10081260" y="7560564"/>
                  </a:lnTo>
                  <a:lnTo>
                    <a:pt x="0" y="756056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2305" y="-1136950"/>
            <a:ext cx="12194306" cy="9139738"/>
          </a:xfrm>
          <a:custGeom>
            <a:avLst/>
            <a:gdLst/>
            <a:ahLst/>
            <a:cxnLst/>
            <a:rect l="l" t="t" r="r" b="b"/>
            <a:pathLst>
              <a:path w="10081260" h="7555992">
                <a:moveTo>
                  <a:pt x="0" y="0"/>
                </a:moveTo>
                <a:lnTo>
                  <a:pt x="10081260" y="0"/>
                </a:lnTo>
                <a:lnTo>
                  <a:pt x="10081260" y="7555992"/>
                </a:lnTo>
                <a:lnTo>
                  <a:pt x="0" y="755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2562983" y="249032"/>
            <a:ext cx="7684251" cy="138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11"/>
              </a:lnSpc>
            </a:pPr>
            <a:r>
              <a:rPr lang="fr-FR" sz="4000" dirty="0">
                <a:solidFill>
                  <a:schemeClr val="bg1"/>
                </a:solidFill>
              </a:rPr>
              <a:t>L’énergie est chère, économisons la</a:t>
            </a:r>
            <a:endParaRPr lang="en-US" sz="4000" dirty="0">
              <a:solidFill>
                <a:schemeClr val="bg1"/>
              </a:solidFill>
            </a:endParaRPr>
          </a:p>
          <a:p>
            <a:pPr>
              <a:lnSpc>
                <a:spcPts val="5611"/>
              </a:lnSpc>
            </a:pPr>
            <a:endParaRPr lang="en-US" sz="4008" spc="7" dirty="0">
              <a:solidFill>
                <a:srgbClr val="FFFFFF"/>
              </a:solidFill>
              <a:latin typeface="IBM Plex Sans Condensed"/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548BF11-2E84-6436-4F7A-92189A8FD9B5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56" y="3541113"/>
            <a:ext cx="6413679" cy="281576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4773" y="1532655"/>
            <a:ext cx="602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 pour </a:t>
            </a:r>
            <a:r>
              <a:rPr lang="en-US" sz="3200" b="1" spc="3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votre</a:t>
            </a:r>
            <a:r>
              <a:rPr lang="en-US" sz="3200" b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attention!</a:t>
            </a:r>
            <a:endParaRPr lang="fr-FR" sz="3200" b="1" spc="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35BB099E-D863-4F44-F9DA-AC6DB98F4711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039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 rot="2700000">
            <a:off x="-40069" y="3262244"/>
            <a:ext cx="630575" cy="6104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c 6"/>
          <p:cNvSpPr/>
          <p:nvPr/>
        </p:nvSpPr>
        <p:spPr>
          <a:xfrm>
            <a:off x="-2725553" y="1026299"/>
            <a:ext cx="5624946" cy="5860473"/>
          </a:xfrm>
          <a:prstGeom prst="arc">
            <a:avLst>
              <a:gd name="adj1" fmla="val 16086262"/>
              <a:gd name="adj2" fmla="val 552821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54273" y="1158600"/>
            <a:ext cx="446618" cy="4659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10835" y="863208"/>
            <a:ext cx="2843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Constat</a:t>
            </a:r>
          </a:p>
        </p:txBody>
      </p:sp>
      <p:sp>
        <p:nvSpPr>
          <p:cNvPr id="12" name="Ellipse 11"/>
          <p:cNvSpPr/>
          <p:nvPr/>
        </p:nvSpPr>
        <p:spPr>
          <a:xfrm>
            <a:off x="2341121" y="2385820"/>
            <a:ext cx="446618" cy="4659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787738" y="2266989"/>
            <a:ext cx="3308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Problématique</a:t>
            </a:r>
          </a:p>
        </p:txBody>
      </p:sp>
      <p:sp>
        <p:nvSpPr>
          <p:cNvPr id="14" name="Ellipse 13"/>
          <p:cNvSpPr/>
          <p:nvPr/>
        </p:nvSpPr>
        <p:spPr>
          <a:xfrm>
            <a:off x="1875677" y="5879795"/>
            <a:ext cx="446618" cy="4659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341121" y="5820725"/>
            <a:ext cx="429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Démonstration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6978" y="146756"/>
            <a:ext cx="5892800" cy="716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u="sng" dirty="0">
                <a:solidFill>
                  <a:schemeClr val="tx1"/>
                </a:solidFill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Plan de travail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849DF4F1-3F7C-8678-F687-B7014FADA9A4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2CBDF1-DA6A-4BC3-D693-6BB3DE1A1CE0}"/>
              </a:ext>
            </a:extLst>
          </p:cNvPr>
          <p:cNvSpPr txBox="1"/>
          <p:nvPr/>
        </p:nvSpPr>
        <p:spPr>
          <a:xfrm>
            <a:off x="3217645" y="4043857"/>
            <a:ext cx="429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B544492-6924-3EC3-5DD0-9D8AB1DAE170}"/>
              </a:ext>
            </a:extLst>
          </p:cNvPr>
          <p:cNvSpPr/>
          <p:nvPr/>
        </p:nvSpPr>
        <p:spPr>
          <a:xfrm>
            <a:off x="2676084" y="4120660"/>
            <a:ext cx="446618" cy="4659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1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EDD98F2-60CB-5C0B-2E2F-D7DF57B67521}"/>
              </a:ext>
            </a:extLst>
          </p:cNvPr>
          <p:cNvGrpSpPr/>
          <p:nvPr/>
        </p:nvGrpSpPr>
        <p:grpSpPr>
          <a:xfrm>
            <a:off x="11886" y="0"/>
            <a:ext cx="12180114" cy="858909"/>
            <a:chOff x="508000" y="1904998"/>
            <a:chExt cx="7493909" cy="889002"/>
          </a:xfrm>
          <a:solidFill>
            <a:schemeClr val="tx2">
              <a:lumMod val="75000"/>
            </a:schemeClr>
          </a:solidFill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BCA54C2B-3EE3-916C-AAD6-D5195A14BB76}"/>
                </a:ext>
              </a:extLst>
            </p:cNvPr>
            <p:cNvSpPr/>
            <p:nvPr/>
          </p:nvSpPr>
          <p:spPr>
            <a:xfrm>
              <a:off x="4021577" y="1904998"/>
              <a:ext cx="1762254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25127D6F-AA00-2366-6361-B18020D0CEA2}"/>
                </a:ext>
              </a:extLst>
            </p:cNvPr>
            <p:cNvSpPr/>
            <p:nvPr/>
          </p:nvSpPr>
          <p:spPr>
            <a:xfrm>
              <a:off x="508000" y="1905000"/>
              <a:ext cx="1799077" cy="889000"/>
            </a:xfrm>
            <a:prstGeom prst="homePlate">
              <a:avLst>
                <a:gd name="adj" fmla="val 2000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Constat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81A91D3E-943D-0053-A0FE-4019E1A8A79B}"/>
                </a:ext>
              </a:extLst>
            </p:cNvPr>
            <p:cNvSpPr/>
            <p:nvPr/>
          </p:nvSpPr>
          <p:spPr>
            <a:xfrm>
              <a:off x="2180078" y="1904998"/>
              <a:ext cx="1968500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Problématique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7B907B2C-06F7-40EF-176D-F7489858AC5F}"/>
                </a:ext>
              </a:extLst>
            </p:cNvPr>
            <p:cNvSpPr/>
            <p:nvPr/>
          </p:nvSpPr>
          <p:spPr>
            <a:xfrm>
              <a:off x="5652071" y="1904998"/>
              <a:ext cx="2349838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9E9DBB5-0EA0-8FC6-898B-D3846855ECA2}"/>
              </a:ext>
            </a:extLst>
          </p:cNvPr>
          <p:cNvGrpSpPr/>
          <p:nvPr/>
        </p:nvGrpSpPr>
        <p:grpSpPr>
          <a:xfrm>
            <a:off x="4308682" y="951023"/>
            <a:ext cx="3257550" cy="3257550"/>
            <a:chOff x="4467225" y="1800225"/>
            <a:chExt cx="3257550" cy="3257550"/>
          </a:xfrm>
        </p:grpSpPr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45C4BC1E-3BC1-55CE-619A-4B9228F0B6E2}"/>
                </a:ext>
              </a:extLst>
            </p:cNvPr>
            <p:cNvSpPr/>
            <p:nvPr/>
          </p:nvSpPr>
          <p:spPr>
            <a:xfrm>
              <a:off x="4467225" y="1800225"/>
              <a:ext cx="3257550" cy="3257550"/>
            </a:xfrm>
            <a:prstGeom prst="flowChartConnector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711200" sx="85000" sy="85000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BB83E59-DC07-72C6-F605-AC661D8A35D8}"/>
                </a:ext>
              </a:extLst>
            </p:cNvPr>
            <p:cNvGrpSpPr/>
            <p:nvPr/>
          </p:nvGrpSpPr>
          <p:grpSpPr>
            <a:xfrm>
              <a:off x="5163280" y="1825460"/>
              <a:ext cx="2065401" cy="2413894"/>
              <a:chOff x="2249887" y="1675845"/>
              <a:chExt cx="3144613" cy="3675206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8E0E65E4-02DA-2ED8-D1B0-DDB979BE5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9887" y="1675845"/>
                <a:ext cx="2840170" cy="2840171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39D646-778A-DFAF-45D4-14327BD13D72}"/>
                  </a:ext>
                </a:extLst>
              </p:cNvPr>
              <p:cNvSpPr/>
              <p:nvPr/>
            </p:nvSpPr>
            <p:spPr>
              <a:xfrm>
                <a:off x="2438442" y="4554437"/>
                <a:ext cx="2956058" cy="79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1C7CB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30GWh/An</a:t>
                </a:r>
                <a:endParaRPr lang="fr-FR" sz="2800" b="1" dirty="0">
                  <a:solidFill>
                    <a:srgbClr val="1C7C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1C60B9C-EAF6-FD43-DD2C-484FB744AC8C}"/>
              </a:ext>
            </a:extLst>
          </p:cNvPr>
          <p:cNvGrpSpPr/>
          <p:nvPr/>
        </p:nvGrpSpPr>
        <p:grpSpPr>
          <a:xfrm>
            <a:off x="346500" y="3559101"/>
            <a:ext cx="2563232" cy="2272269"/>
            <a:chOff x="2566532" y="2692531"/>
            <a:chExt cx="1401668" cy="1415354"/>
          </a:xfrm>
        </p:grpSpPr>
        <p:sp>
          <p:nvSpPr>
            <p:cNvPr id="15" name="Organigramme : Connecteur 14">
              <a:extLst>
                <a:ext uri="{FF2B5EF4-FFF2-40B4-BE49-F238E27FC236}">
                  <a16:creationId xmlns:a16="http://schemas.microsoft.com/office/drawing/2014/main" id="{E28718F8-42D3-B305-4C2E-8020716CE5A8}"/>
                </a:ext>
              </a:extLst>
            </p:cNvPr>
            <p:cNvSpPr/>
            <p:nvPr/>
          </p:nvSpPr>
          <p:spPr>
            <a:xfrm>
              <a:off x="2566532" y="2692531"/>
              <a:ext cx="1401668" cy="1401668"/>
            </a:xfrm>
            <a:prstGeom prst="flowChartConnector">
              <a:avLst/>
            </a:prstGeom>
            <a:solidFill>
              <a:srgbClr val="1C7CBB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5EC7A0-082B-DA94-6BA5-DF4010422333}"/>
                </a:ext>
              </a:extLst>
            </p:cNvPr>
            <p:cNvSpPr/>
            <p:nvPr/>
          </p:nvSpPr>
          <p:spPr>
            <a:xfrm>
              <a:off x="2640260" y="2976805"/>
              <a:ext cx="1254211" cy="1131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Facture Août 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2006/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89 914 089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FCFA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3D4E26F-FB32-DAF4-BA99-FFB88F5E274E}"/>
              </a:ext>
            </a:extLst>
          </p:cNvPr>
          <p:cNvGrpSpPr/>
          <p:nvPr/>
        </p:nvGrpSpPr>
        <p:grpSpPr>
          <a:xfrm>
            <a:off x="4750029" y="4405808"/>
            <a:ext cx="2691942" cy="2452192"/>
            <a:chOff x="2492415" y="2728166"/>
            <a:chExt cx="1401668" cy="1401668"/>
          </a:xfrm>
        </p:grpSpPr>
        <p:sp>
          <p:nvSpPr>
            <p:cNvPr id="18" name="Organigramme : Connecteur 17">
              <a:extLst>
                <a:ext uri="{FF2B5EF4-FFF2-40B4-BE49-F238E27FC236}">
                  <a16:creationId xmlns:a16="http://schemas.microsoft.com/office/drawing/2014/main" id="{8F541D37-B991-C31D-82BD-9EAC39645A92}"/>
                </a:ext>
              </a:extLst>
            </p:cNvPr>
            <p:cNvSpPr/>
            <p:nvPr/>
          </p:nvSpPr>
          <p:spPr>
            <a:xfrm>
              <a:off x="2492415" y="2728166"/>
              <a:ext cx="1401668" cy="1401668"/>
            </a:xfrm>
            <a:prstGeom prst="flowChartConnector">
              <a:avLst/>
            </a:prstGeom>
            <a:solidFill>
              <a:srgbClr val="1C7CBB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6984CE-F500-308E-FB08-CC2FA3A1A1F2}"/>
                </a:ext>
              </a:extLst>
            </p:cNvPr>
            <p:cNvSpPr/>
            <p:nvPr/>
          </p:nvSpPr>
          <p:spPr>
            <a:xfrm>
              <a:off x="2630841" y="2953688"/>
              <a:ext cx="1184562" cy="1037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Estimation/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1 078 969 068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FCFA depuis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2006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A8F86F5-A582-2CD6-5E6D-5A1757B24297}"/>
              </a:ext>
            </a:extLst>
          </p:cNvPr>
          <p:cNvGrpSpPr/>
          <p:nvPr/>
        </p:nvGrpSpPr>
        <p:grpSpPr>
          <a:xfrm>
            <a:off x="8814902" y="2954255"/>
            <a:ext cx="3030598" cy="2903106"/>
            <a:chOff x="2492415" y="2728166"/>
            <a:chExt cx="1401668" cy="1401668"/>
          </a:xfrm>
        </p:grpSpPr>
        <p:sp>
          <p:nvSpPr>
            <p:cNvPr id="21" name="Organigramme : Connecteur 20">
              <a:extLst>
                <a:ext uri="{FF2B5EF4-FFF2-40B4-BE49-F238E27FC236}">
                  <a16:creationId xmlns:a16="http://schemas.microsoft.com/office/drawing/2014/main" id="{B35FDE31-89F9-0E1A-2B77-6262B284C4FE}"/>
                </a:ext>
              </a:extLst>
            </p:cNvPr>
            <p:cNvSpPr/>
            <p:nvPr/>
          </p:nvSpPr>
          <p:spPr>
            <a:xfrm>
              <a:off x="2492415" y="2728166"/>
              <a:ext cx="1401668" cy="1401668"/>
            </a:xfrm>
            <a:prstGeom prst="flowChartConnector">
              <a:avLst/>
            </a:prstGeom>
            <a:solidFill>
              <a:srgbClr val="1C7CBB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D77AB0-421F-B98B-116A-7D4564F72302}"/>
                </a:ext>
              </a:extLst>
            </p:cNvPr>
            <p:cNvSpPr/>
            <p:nvPr/>
          </p:nvSpPr>
          <p:spPr>
            <a:xfrm>
              <a:off x="2728833" y="2897985"/>
              <a:ext cx="948396" cy="1084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19% de la 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globale ont 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droit à</a:t>
              </a:r>
            </a:p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l’électricité</a:t>
              </a:r>
            </a:p>
          </p:txBody>
        </p:sp>
      </p:grpSp>
      <p:sp>
        <p:nvSpPr>
          <p:cNvPr id="23" name="Espace réservé du numéro de diapositive 2">
            <a:extLst>
              <a:ext uri="{FF2B5EF4-FFF2-40B4-BE49-F238E27FC236}">
                <a16:creationId xmlns:a16="http://schemas.microsoft.com/office/drawing/2014/main" id="{322A8B14-6684-37B3-7D77-439BD4DECCC5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32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83DF4FE8-681A-977A-0884-F700C82E0607}"/>
              </a:ext>
            </a:extLst>
          </p:cNvPr>
          <p:cNvGrpSpPr/>
          <p:nvPr/>
        </p:nvGrpSpPr>
        <p:grpSpPr>
          <a:xfrm>
            <a:off x="11886" y="0"/>
            <a:ext cx="12180114" cy="858909"/>
            <a:chOff x="508000" y="1904998"/>
            <a:chExt cx="7493909" cy="889002"/>
          </a:xfrm>
          <a:solidFill>
            <a:schemeClr val="tx2">
              <a:lumMod val="75000"/>
            </a:schemeClr>
          </a:solidFill>
        </p:grpSpPr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40583DB0-4F1A-D171-C9BC-CC46C0FC57DB}"/>
                </a:ext>
              </a:extLst>
            </p:cNvPr>
            <p:cNvSpPr/>
            <p:nvPr/>
          </p:nvSpPr>
          <p:spPr>
            <a:xfrm>
              <a:off x="4021577" y="1904998"/>
              <a:ext cx="1762254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lèche : pentagone 18">
              <a:extLst>
                <a:ext uri="{FF2B5EF4-FFF2-40B4-BE49-F238E27FC236}">
                  <a16:creationId xmlns:a16="http://schemas.microsoft.com/office/drawing/2014/main" id="{ED1C2022-ABCC-0D72-F62B-F4C6265AC912}"/>
                </a:ext>
              </a:extLst>
            </p:cNvPr>
            <p:cNvSpPr/>
            <p:nvPr/>
          </p:nvSpPr>
          <p:spPr>
            <a:xfrm>
              <a:off x="508000" y="1905000"/>
              <a:ext cx="1799077" cy="889000"/>
            </a:xfrm>
            <a:prstGeom prst="homePlate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Constat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lèche : chevron 19">
              <a:extLst>
                <a:ext uri="{FF2B5EF4-FFF2-40B4-BE49-F238E27FC236}">
                  <a16:creationId xmlns:a16="http://schemas.microsoft.com/office/drawing/2014/main" id="{A99B6DD1-6B98-1F45-89C7-90B84A9B1B17}"/>
                </a:ext>
              </a:extLst>
            </p:cNvPr>
            <p:cNvSpPr/>
            <p:nvPr/>
          </p:nvSpPr>
          <p:spPr>
            <a:xfrm>
              <a:off x="2180078" y="1904998"/>
              <a:ext cx="1968500" cy="889000"/>
            </a:xfrm>
            <a:prstGeom prst="chevron">
              <a:avLst>
                <a:gd name="adj" fmla="val 2000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Problématique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B0F47619-11BF-45FD-F646-240D2BEC8CE8}"/>
                </a:ext>
              </a:extLst>
            </p:cNvPr>
            <p:cNvSpPr/>
            <p:nvPr/>
          </p:nvSpPr>
          <p:spPr>
            <a:xfrm>
              <a:off x="5652071" y="1904998"/>
              <a:ext cx="2349838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2260696" y="3184793"/>
            <a:ext cx="6590886" cy="327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2406"/>
              </a:lnSpc>
              <a:buFont typeface="Arial" panose="020B0604020202020204" pitchFamily="34" charset="0"/>
              <a:buChar char="•"/>
            </a:pP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Confort</a:t>
            </a:r>
            <a:r>
              <a:rPr lang="en-US" sz="3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Thermique</a:t>
            </a:r>
            <a:endParaRPr lang="en-US" sz="3200" spc="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ce réservé du numéro de diapositive 2">
            <a:extLst>
              <a:ext uri="{FF2B5EF4-FFF2-40B4-BE49-F238E27FC236}">
                <a16:creationId xmlns:a16="http://schemas.microsoft.com/office/drawing/2014/main" id="{C617BC04-4AFD-C610-4D64-C57884DB8C93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130E3B52-0659-A659-72FF-8A5D0E79EF67}"/>
              </a:ext>
            </a:extLst>
          </p:cNvPr>
          <p:cNvSpPr txBox="1"/>
          <p:nvPr/>
        </p:nvSpPr>
        <p:spPr>
          <a:xfrm>
            <a:off x="1049116" y="4193958"/>
            <a:ext cx="8574944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lnSpc>
                <a:spcPts val="2406"/>
              </a:lnSpc>
              <a:buFont typeface="Arial" panose="020B0604020202020204" pitchFamily="34" charset="0"/>
              <a:buChar char="•"/>
            </a:pP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</a:t>
            </a:r>
            <a:r>
              <a:rPr lang="en-US" sz="3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certains</a:t>
            </a:r>
            <a:r>
              <a:rPr lang="en-US" sz="3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usagers</a:t>
            </a:r>
            <a:endParaRPr lang="en-US" sz="3200" spc="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406"/>
              </a:lnSpc>
            </a:pPr>
            <a:endParaRPr lang="en-US" sz="3200" spc="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406"/>
              </a:lnSpc>
            </a:pPr>
            <a:r>
              <a:rPr lang="en-US" sz="3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la gestion de </a:t>
            </a: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l’énergie</a:t>
            </a:r>
            <a:endParaRPr lang="en-US" sz="3200" spc="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12F7C978-B522-6815-7D2D-2F86A724AE88}"/>
              </a:ext>
            </a:extLst>
          </p:cNvPr>
          <p:cNvSpPr txBox="1"/>
          <p:nvPr/>
        </p:nvSpPr>
        <p:spPr>
          <a:xfrm>
            <a:off x="2260696" y="2227328"/>
            <a:ext cx="6590886" cy="327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2406"/>
              </a:lnSpc>
              <a:buFont typeface="Arial" panose="020B0604020202020204" pitchFamily="34" charset="0"/>
              <a:buChar char="•"/>
            </a:pPr>
            <a:r>
              <a:rPr lang="en-US" sz="3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mise </a:t>
            </a: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veille</a:t>
            </a:r>
            <a:r>
              <a:rPr lang="en-US" sz="3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32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appareils</a:t>
            </a:r>
            <a:endParaRPr lang="en-US" sz="3200" spc="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388697" y="2214421"/>
            <a:ext cx="3887278" cy="2766906"/>
          </a:xfrm>
          <a:custGeom>
            <a:avLst/>
            <a:gdLst/>
            <a:ahLst/>
            <a:cxnLst/>
            <a:rect l="l" t="t" r="r" b="b"/>
            <a:pathLst>
              <a:path w="2263140" h="1610868">
                <a:moveTo>
                  <a:pt x="0" y="0"/>
                </a:moveTo>
                <a:lnTo>
                  <a:pt x="2263140" y="0"/>
                </a:lnTo>
                <a:lnTo>
                  <a:pt x="2263140" y="1610868"/>
                </a:lnTo>
                <a:lnTo>
                  <a:pt x="0" y="161086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895489" y="2307167"/>
            <a:ext cx="2780886" cy="2495358"/>
          </a:xfrm>
          <a:custGeom>
            <a:avLst/>
            <a:gdLst/>
            <a:ahLst/>
            <a:cxnLst/>
            <a:rect l="l" t="t" r="r" b="b"/>
            <a:pathLst>
              <a:path w="2107692" h="1891284">
                <a:moveTo>
                  <a:pt x="0" y="0"/>
                </a:moveTo>
                <a:lnTo>
                  <a:pt x="2107692" y="0"/>
                </a:lnTo>
                <a:lnTo>
                  <a:pt x="2107692" y="1891284"/>
                </a:lnTo>
                <a:lnTo>
                  <a:pt x="0" y="1891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636758" y="5427710"/>
            <a:ext cx="3112107" cy="880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2800" spc="7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Imprimante</a:t>
            </a:r>
            <a:endParaRPr lang="en-US" sz="2800" spc="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241"/>
              </a:lnSpc>
            </a:pPr>
            <a:endParaRPr lang="en-US" sz="2800" spc="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241"/>
              </a:lnSpc>
            </a:pPr>
            <a:r>
              <a:rPr lang="en-US" sz="2800" spc="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 W)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565562" y="5637355"/>
            <a:ext cx="2138758" cy="880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2800" spc="7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Ordinateur</a:t>
            </a:r>
            <a:endParaRPr lang="en-US" sz="2800" spc="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241"/>
              </a:lnSpc>
            </a:pPr>
            <a:endParaRPr lang="en-US" sz="2800" spc="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241"/>
              </a:lnSpc>
            </a:pPr>
            <a:r>
              <a:rPr lang="en-US" sz="2800" spc="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 W)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553452" y="5464746"/>
            <a:ext cx="3819274" cy="880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2800" spc="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Fontaine </a:t>
            </a:r>
            <a:r>
              <a:rPr lang="en-US" sz="2800" spc="7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d’eau</a:t>
            </a:r>
            <a:endParaRPr lang="en-US" sz="2800" spc="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241"/>
              </a:lnSpc>
            </a:pPr>
            <a:endParaRPr lang="en-US" sz="2800" spc="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241"/>
              </a:lnSpc>
            </a:pPr>
            <a:r>
              <a:rPr lang="en-US" sz="2800" spc="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(30W)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41CAABC-50F8-A19A-E1BD-B6AF2E082AEB}"/>
              </a:ext>
            </a:extLst>
          </p:cNvPr>
          <p:cNvGrpSpPr/>
          <p:nvPr/>
        </p:nvGrpSpPr>
        <p:grpSpPr>
          <a:xfrm>
            <a:off x="11886" y="0"/>
            <a:ext cx="12180114" cy="858909"/>
            <a:chOff x="508000" y="1904998"/>
            <a:chExt cx="7493909" cy="889002"/>
          </a:xfrm>
          <a:solidFill>
            <a:schemeClr val="tx2">
              <a:lumMod val="75000"/>
            </a:schemeClr>
          </a:solidFill>
        </p:grpSpPr>
        <p:sp>
          <p:nvSpPr>
            <p:cNvPr id="54" name="Flèche : chevron 53">
              <a:extLst>
                <a:ext uri="{FF2B5EF4-FFF2-40B4-BE49-F238E27FC236}">
                  <a16:creationId xmlns:a16="http://schemas.microsoft.com/office/drawing/2014/main" id="{43606C5F-B767-3DF2-A473-8E4005758DB9}"/>
                </a:ext>
              </a:extLst>
            </p:cNvPr>
            <p:cNvSpPr/>
            <p:nvPr/>
          </p:nvSpPr>
          <p:spPr>
            <a:xfrm>
              <a:off x="4021577" y="1904998"/>
              <a:ext cx="1762254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lèche : pentagone 54">
              <a:extLst>
                <a:ext uri="{FF2B5EF4-FFF2-40B4-BE49-F238E27FC236}">
                  <a16:creationId xmlns:a16="http://schemas.microsoft.com/office/drawing/2014/main" id="{A0D22FA8-922B-E9D1-EC16-1E42BA2B110D}"/>
                </a:ext>
              </a:extLst>
            </p:cNvPr>
            <p:cNvSpPr/>
            <p:nvPr/>
          </p:nvSpPr>
          <p:spPr>
            <a:xfrm>
              <a:off x="508000" y="1905000"/>
              <a:ext cx="1799077" cy="889000"/>
            </a:xfrm>
            <a:prstGeom prst="homePlate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Constat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lèche : chevron 55">
              <a:extLst>
                <a:ext uri="{FF2B5EF4-FFF2-40B4-BE49-F238E27FC236}">
                  <a16:creationId xmlns:a16="http://schemas.microsoft.com/office/drawing/2014/main" id="{713B2445-21A1-654F-6687-527B810891BE}"/>
                </a:ext>
              </a:extLst>
            </p:cNvPr>
            <p:cNvSpPr/>
            <p:nvPr/>
          </p:nvSpPr>
          <p:spPr>
            <a:xfrm>
              <a:off x="2180078" y="1904998"/>
              <a:ext cx="1968500" cy="889000"/>
            </a:xfrm>
            <a:prstGeom prst="chevron">
              <a:avLst>
                <a:gd name="adj" fmla="val 2000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Problématique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lèche : chevron 56">
              <a:extLst>
                <a:ext uri="{FF2B5EF4-FFF2-40B4-BE49-F238E27FC236}">
                  <a16:creationId xmlns:a16="http://schemas.microsoft.com/office/drawing/2014/main" id="{2967BF3C-E7E5-F33D-D91C-21F1835E2CB4}"/>
                </a:ext>
              </a:extLst>
            </p:cNvPr>
            <p:cNvSpPr/>
            <p:nvPr/>
          </p:nvSpPr>
          <p:spPr>
            <a:xfrm>
              <a:off x="5652071" y="1904998"/>
              <a:ext cx="2349838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4F32FBDE-DFD3-EC83-159F-2218566FD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81" y="2054452"/>
            <a:ext cx="3252514" cy="3252514"/>
          </a:xfrm>
          <a:prstGeom prst="rect">
            <a:avLst/>
          </a:prstGeom>
        </p:spPr>
      </p:pic>
      <p:grpSp>
        <p:nvGrpSpPr>
          <p:cNvPr id="64" name="Groupe 63">
            <a:extLst>
              <a:ext uri="{FF2B5EF4-FFF2-40B4-BE49-F238E27FC236}">
                <a16:creationId xmlns:a16="http://schemas.microsoft.com/office/drawing/2014/main" id="{DC6AFC2B-6D47-7E55-6992-AE2D2C19E8B9}"/>
              </a:ext>
            </a:extLst>
          </p:cNvPr>
          <p:cNvGrpSpPr/>
          <p:nvPr/>
        </p:nvGrpSpPr>
        <p:grpSpPr>
          <a:xfrm>
            <a:off x="4048831" y="821005"/>
            <a:ext cx="5413595" cy="1075667"/>
            <a:chOff x="914400" y="1128343"/>
            <a:chExt cx="3242614" cy="1678553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A936C17F-FFBF-9DDF-CEF8-CB20CEF349A9}"/>
                </a:ext>
              </a:extLst>
            </p:cNvPr>
            <p:cNvCxnSpPr/>
            <p:nvPr/>
          </p:nvCxnSpPr>
          <p:spPr>
            <a:xfrm flipH="1">
              <a:off x="1032387" y="1128343"/>
              <a:ext cx="7039" cy="3759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rganigramme : Connecteur 65">
              <a:extLst>
                <a:ext uri="{FF2B5EF4-FFF2-40B4-BE49-F238E27FC236}">
                  <a16:creationId xmlns:a16="http://schemas.microsoft.com/office/drawing/2014/main" id="{987B11F4-9EA8-03EC-D4C2-F8F1CE740820}"/>
                </a:ext>
              </a:extLst>
            </p:cNvPr>
            <p:cNvSpPr/>
            <p:nvPr/>
          </p:nvSpPr>
          <p:spPr>
            <a:xfrm>
              <a:off x="914400" y="1479695"/>
              <a:ext cx="235974" cy="266559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9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9DD9"/>
                </a:solidFill>
              </a:endParaRPr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C9374F3-A13C-828A-8775-B2736D541F14}"/>
                </a:ext>
              </a:extLst>
            </p:cNvPr>
            <p:cNvCxnSpPr/>
            <p:nvPr/>
          </p:nvCxnSpPr>
          <p:spPr>
            <a:xfrm flipV="1">
              <a:off x="1120878" y="1627722"/>
              <a:ext cx="235974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27ADB77-D073-483C-E591-0E59D52845F3}"/>
                </a:ext>
              </a:extLst>
            </p:cNvPr>
            <p:cNvSpPr/>
            <p:nvPr/>
          </p:nvSpPr>
          <p:spPr>
            <a:xfrm>
              <a:off x="1356852" y="1405955"/>
              <a:ext cx="2800162" cy="1400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9D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Consommation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en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veille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ou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Fantôme</a:t>
              </a:r>
              <a:endParaRPr lang="en-US" sz="2400" b="1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Espace réservé du numéro de diapositive 2">
            <a:extLst>
              <a:ext uri="{FF2B5EF4-FFF2-40B4-BE49-F238E27FC236}">
                <a16:creationId xmlns:a16="http://schemas.microsoft.com/office/drawing/2014/main" id="{6CC81514-5846-3E1E-B6F8-42484924CB23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3781808" y="4004908"/>
            <a:ext cx="759336" cy="757953"/>
            <a:chOff x="0" y="0"/>
            <a:chExt cx="1115568" cy="1113536"/>
          </a:xfrm>
          <a:solidFill>
            <a:schemeClr val="tx1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115568" cy="1113536"/>
            </a:xfrm>
            <a:custGeom>
              <a:avLst/>
              <a:gdLst/>
              <a:ahLst/>
              <a:cxnLst/>
              <a:rect l="l" t="t" r="r" b="b"/>
              <a:pathLst>
                <a:path w="1115568" h="1113536">
                  <a:moveTo>
                    <a:pt x="920496" y="0"/>
                  </a:moveTo>
                  <a:lnTo>
                    <a:pt x="883920" y="36576"/>
                  </a:lnTo>
                  <a:lnTo>
                    <a:pt x="881888" y="40640"/>
                  </a:lnTo>
                  <a:lnTo>
                    <a:pt x="847344" y="75184"/>
                  </a:lnTo>
                  <a:lnTo>
                    <a:pt x="845312" y="79248"/>
                  </a:lnTo>
                  <a:lnTo>
                    <a:pt x="810768" y="113792"/>
                  </a:lnTo>
                  <a:lnTo>
                    <a:pt x="808736" y="117856"/>
                  </a:lnTo>
                  <a:lnTo>
                    <a:pt x="774192" y="152400"/>
                  </a:lnTo>
                  <a:lnTo>
                    <a:pt x="772160" y="156464"/>
                  </a:lnTo>
                  <a:lnTo>
                    <a:pt x="737616" y="191008"/>
                  </a:lnTo>
                  <a:lnTo>
                    <a:pt x="735584" y="195072"/>
                  </a:lnTo>
                  <a:lnTo>
                    <a:pt x="701040" y="229616"/>
                  </a:lnTo>
                  <a:lnTo>
                    <a:pt x="699008" y="233680"/>
                  </a:lnTo>
                  <a:lnTo>
                    <a:pt x="664464" y="268224"/>
                  </a:lnTo>
                  <a:lnTo>
                    <a:pt x="662432" y="272288"/>
                  </a:lnTo>
                  <a:lnTo>
                    <a:pt x="627888" y="306832"/>
                  </a:lnTo>
                  <a:lnTo>
                    <a:pt x="625856" y="310896"/>
                  </a:lnTo>
                  <a:lnTo>
                    <a:pt x="591312" y="345440"/>
                  </a:lnTo>
                  <a:lnTo>
                    <a:pt x="589280" y="349504"/>
                  </a:lnTo>
                  <a:lnTo>
                    <a:pt x="554736" y="384048"/>
                  </a:lnTo>
                  <a:lnTo>
                    <a:pt x="550672" y="386080"/>
                  </a:lnTo>
                  <a:lnTo>
                    <a:pt x="550672" y="384048"/>
                  </a:lnTo>
                  <a:lnTo>
                    <a:pt x="516128" y="349504"/>
                  </a:lnTo>
                  <a:lnTo>
                    <a:pt x="512064" y="347472"/>
                  </a:lnTo>
                  <a:lnTo>
                    <a:pt x="477520" y="312928"/>
                  </a:lnTo>
                  <a:lnTo>
                    <a:pt x="473456" y="310896"/>
                  </a:lnTo>
                  <a:lnTo>
                    <a:pt x="438912" y="276352"/>
                  </a:lnTo>
                  <a:lnTo>
                    <a:pt x="434848" y="274320"/>
                  </a:lnTo>
                  <a:lnTo>
                    <a:pt x="400304" y="239776"/>
                  </a:lnTo>
                  <a:lnTo>
                    <a:pt x="396240" y="237744"/>
                  </a:lnTo>
                  <a:lnTo>
                    <a:pt x="361696" y="203200"/>
                  </a:lnTo>
                  <a:lnTo>
                    <a:pt x="357632" y="201168"/>
                  </a:lnTo>
                  <a:lnTo>
                    <a:pt x="323088" y="166624"/>
                  </a:lnTo>
                  <a:lnTo>
                    <a:pt x="319024" y="164592"/>
                  </a:lnTo>
                  <a:lnTo>
                    <a:pt x="284480" y="130048"/>
                  </a:lnTo>
                  <a:lnTo>
                    <a:pt x="280416" y="128016"/>
                  </a:lnTo>
                  <a:lnTo>
                    <a:pt x="245872" y="93472"/>
                  </a:lnTo>
                  <a:lnTo>
                    <a:pt x="241808" y="91440"/>
                  </a:lnTo>
                  <a:lnTo>
                    <a:pt x="207264" y="56896"/>
                  </a:lnTo>
                  <a:lnTo>
                    <a:pt x="203200" y="54864"/>
                  </a:lnTo>
                  <a:lnTo>
                    <a:pt x="168656" y="20320"/>
                  </a:lnTo>
                  <a:lnTo>
                    <a:pt x="164592" y="20320"/>
                  </a:lnTo>
                  <a:lnTo>
                    <a:pt x="123952" y="60960"/>
                  </a:lnTo>
                  <a:lnTo>
                    <a:pt x="121920" y="65024"/>
                  </a:lnTo>
                  <a:lnTo>
                    <a:pt x="83312" y="103632"/>
                  </a:lnTo>
                  <a:lnTo>
                    <a:pt x="81280" y="107696"/>
                  </a:lnTo>
                  <a:lnTo>
                    <a:pt x="42672" y="146304"/>
                  </a:lnTo>
                  <a:lnTo>
                    <a:pt x="40640" y="150368"/>
                  </a:lnTo>
                  <a:lnTo>
                    <a:pt x="0" y="191008"/>
                  </a:lnTo>
                  <a:lnTo>
                    <a:pt x="4064" y="193040"/>
                  </a:lnTo>
                  <a:lnTo>
                    <a:pt x="34544" y="223520"/>
                  </a:lnTo>
                  <a:lnTo>
                    <a:pt x="38608" y="225552"/>
                  </a:lnTo>
                  <a:lnTo>
                    <a:pt x="69088" y="256032"/>
                  </a:lnTo>
                  <a:lnTo>
                    <a:pt x="73152" y="258064"/>
                  </a:lnTo>
                  <a:lnTo>
                    <a:pt x="105664" y="290576"/>
                  </a:lnTo>
                  <a:lnTo>
                    <a:pt x="109728" y="292608"/>
                  </a:lnTo>
                  <a:lnTo>
                    <a:pt x="140208" y="323088"/>
                  </a:lnTo>
                  <a:lnTo>
                    <a:pt x="144272" y="325120"/>
                  </a:lnTo>
                  <a:lnTo>
                    <a:pt x="176784" y="357632"/>
                  </a:lnTo>
                  <a:lnTo>
                    <a:pt x="180848" y="359664"/>
                  </a:lnTo>
                  <a:lnTo>
                    <a:pt x="211328" y="390144"/>
                  </a:lnTo>
                  <a:lnTo>
                    <a:pt x="215392" y="392176"/>
                  </a:lnTo>
                  <a:lnTo>
                    <a:pt x="247904" y="424688"/>
                  </a:lnTo>
                  <a:lnTo>
                    <a:pt x="251968" y="426720"/>
                  </a:lnTo>
                  <a:lnTo>
                    <a:pt x="282448" y="457200"/>
                  </a:lnTo>
                  <a:lnTo>
                    <a:pt x="286512" y="459232"/>
                  </a:lnTo>
                  <a:lnTo>
                    <a:pt x="319024" y="491744"/>
                  </a:lnTo>
                  <a:lnTo>
                    <a:pt x="323088" y="493776"/>
                  </a:lnTo>
                  <a:lnTo>
                    <a:pt x="353568" y="524256"/>
                  </a:lnTo>
                  <a:lnTo>
                    <a:pt x="357632" y="526288"/>
                  </a:lnTo>
                  <a:lnTo>
                    <a:pt x="390144" y="558800"/>
                  </a:lnTo>
                  <a:lnTo>
                    <a:pt x="388112" y="562864"/>
                  </a:lnTo>
                  <a:lnTo>
                    <a:pt x="357632" y="593344"/>
                  </a:lnTo>
                  <a:lnTo>
                    <a:pt x="355600" y="597408"/>
                  </a:lnTo>
                  <a:lnTo>
                    <a:pt x="325120" y="627888"/>
                  </a:lnTo>
                  <a:lnTo>
                    <a:pt x="323088" y="631952"/>
                  </a:lnTo>
                  <a:lnTo>
                    <a:pt x="290576" y="664464"/>
                  </a:lnTo>
                  <a:lnTo>
                    <a:pt x="288544" y="668528"/>
                  </a:lnTo>
                  <a:lnTo>
                    <a:pt x="258064" y="699008"/>
                  </a:lnTo>
                  <a:lnTo>
                    <a:pt x="256032" y="703072"/>
                  </a:lnTo>
                  <a:lnTo>
                    <a:pt x="223520" y="735584"/>
                  </a:lnTo>
                  <a:lnTo>
                    <a:pt x="221488" y="739648"/>
                  </a:lnTo>
                  <a:lnTo>
                    <a:pt x="191008" y="770128"/>
                  </a:lnTo>
                  <a:lnTo>
                    <a:pt x="188976" y="774192"/>
                  </a:lnTo>
                  <a:lnTo>
                    <a:pt x="156464" y="806704"/>
                  </a:lnTo>
                  <a:lnTo>
                    <a:pt x="154432" y="810768"/>
                  </a:lnTo>
                  <a:lnTo>
                    <a:pt x="123952" y="841248"/>
                  </a:lnTo>
                  <a:lnTo>
                    <a:pt x="121920" y="845312"/>
                  </a:lnTo>
                  <a:lnTo>
                    <a:pt x="89408" y="877824"/>
                  </a:lnTo>
                  <a:lnTo>
                    <a:pt x="87376" y="881888"/>
                  </a:lnTo>
                  <a:lnTo>
                    <a:pt x="56896" y="912368"/>
                  </a:lnTo>
                  <a:lnTo>
                    <a:pt x="54864" y="916432"/>
                  </a:lnTo>
                  <a:lnTo>
                    <a:pt x="22352" y="948944"/>
                  </a:lnTo>
                  <a:lnTo>
                    <a:pt x="26416" y="950976"/>
                  </a:lnTo>
                  <a:lnTo>
                    <a:pt x="65024" y="989584"/>
                  </a:lnTo>
                  <a:lnTo>
                    <a:pt x="69088" y="991616"/>
                  </a:lnTo>
                  <a:lnTo>
                    <a:pt x="107696" y="1030224"/>
                  </a:lnTo>
                  <a:lnTo>
                    <a:pt x="111760" y="1032256"/>
                  </a:lnTo>
                  <a:lnTo>
                    <a:pt x="150368" y="1070864"/>
                  </a:lnTo>
                  <a:lnTo>
                    <a:pt x="154432" y="1072896"/>
                  </a:lnTo>
                  <a:lnTo>
                    <a:pt x="193040" y="1111504"/>
                  </a:lnTo>
                  <a:lnTo>
                    <a:pt x="197104" y="1113536"/>
                  </a:lnTo>
                  <a:lnTo>
                    <a:pt x="197104" y="1111504"/>
                  </a:lnTo>
                  <a:lnTo>
                    <a:pt x="227584" y="1081024"/>
                  </a:lnTo>
                  <a:lnTo>
                    <a:pt x="229616" y="1076960"/>
                  </a:lnTo>
                  <a:lnTo>
                    <a:pt x="260096" y="1046480"/>
                  </a:lnTo>
                  <a:lnTo>
                    <a:pt x="262128" y="1042416"/>
                  </a:lnTo>
                  <a:lnTo>
                    <a:pt x="294640" y="1009904"/>
                  </a:lnTo>
                  <a:lnTo>
                    <a:pt x="296672" y="1005840"/>
                  </a:lnTo>
                  <a:lnTo>
                    <a:pt x="327152" y="975360"/>
                  </a:lnTo>
                  <a:lnTo>
                    <a:pt x="329184" y="971296"/>
                  </a:lnTo>
                  <a:lnTo>
                    <a:pt x="361696" y="938784"/>
                  </a:lnTo>
                  <a:lnTo>
                    <a:pt x="363728" y="934720"/>
                  </a:lnTo>
                  <a:lnTo>
                    <a:pt x="394208" y="904240"/>
                  </a:lnTo>
                  <a:lnTo>
                    <a:pt x="396240" y="900176"/>
                  </a:lnTo>
                  <a:lnTo>
                    <a:pt x="428752" y="867664"/>
                  </a:lnTo>
                  <a:lnTo>
                    <a:pt x="430784" y="863600"/>
                  </a:lnTo>
                  <a:lnTo>
                    <a:pt x="461264" y="833120"/>
                  </a:lnTo>
                  <a:lnTo>
                    <a:pt x="463296" y="829056"/>
                  </a:lnTo>
                  <a:lnTo>
                    <a:pt x="495808" y="796544"/>
                  </a:lnTo>
                  <a:lnTo>
                    <a:pt x="497840" y="792480"/>
                  </a:lnTo>
                  <a:lnTo>
                    <a:pt x="528320" y="762000"/>
                  </a:lnTo>
                  <a:lnTo>
                    <a:pt x="530352" y="757936"/>
                  </a:lnTo>
                  <a:lnTo>
                    <a:pt x="562864" y="725424"/>
                  </a:lnTo>
                  <a:lnTo>
                    <a:pt x="566928" y="725424"/>
                  </a:lnTo>
                  <a:lnTo>
                    <a:pt x="597408" y="755904"/>
                  </a:lnTo>
                  <a:lnTo>
                    <a:pt x="601472" y="757936"/>
                  </a:lnTo>
                  <a:lnTo>
                    <a:pt x="631952" y="788416"/>
                  </a:lnTo>
                  <a:lnTo>
                    <a:pt x="636016" y="790448"/>
                  </a:lnTo>
                  <a:lnTo>
                    <a:pt x="668528" y="822960"/>
                  </a:lnTo>
                  <a:lnTo>
                    <a:pt x="672592" y="824992"/>
                  </a:lnTo>
                  <a:lnTo>
                    <a:pt x="703072" y="855472"/>
                  </a:lnTo>
                  <a:lnTo>
                    <a:pt x="707136" y="857504"/>
                  </a:lnTo>
                  <a:lnTo>
                    <a:pt x="739648" y="890016"/>
                  </a:lnTo>
                  <a:lnTo>
                    <a:pt x="743712" y="892048"/>
                  </a:lnTo>
                  <a:lnTo>
                    <a:pt x="774192" y="922528"/>
                  </a:lnTo>
                  <a:lnTo>
                    <a:pt x="778256" y="924560"/>
                  </a:lnTo>
                  <a:lnTo>
                    <a:pt x="810768" y="957072"/>
                  </a:lnTo>
                  <a:lnTo>
                    <a:pt x="814832" y="959104"/>
                  </a:lnTo>
                  <a:lnTo>
                    <a:pt x="845312" y="989584"/>
                  </a:lnTo>
                  <a:lnTo>
                    <a:pt x="849376" y="991616"/>
                  </a:lnTo>
                  <a:lnTo>
                    <a:pt x="881888" y="1024128"/>
                  </a:lnTo>
                  <a:lnTo>
                    <a:pt x="885952" y="1026160"/>
                  </a:lnTo>
                  <a:lnTo>
                    <a:pt x="916432" y="1056640"/>
                  </a:lnTo>
                  <a:lnTo>
                    <a:pt x="920496" y="1058672"/>
                  </a:lnTo>
                  <a:lnTo>
                    <a:pt x="950976" y="1089152"/>
                  </a:lnTo>
                  <a:lnTo>
                    <a:pt x="955040" y="1091184"/>
                  </a:lnTo>
                  <a:lnTo>
                    <a:pt x="955040" y="1089152"/>
                  </a:lnTo>
                  <a:lnTo>
                    <a:pt x="983488" y="1060704"/>
                  </a:lnTo>
                  <a:lnTo>
                    <a:pt x="985520" y="1056640"/>
                  </a:lnTo>
                  <a:lnTo>
                    <a:pt x="1016000" y="1026160"/>
                  </a:lnTo>
                  <a:lnTo>
                    <a:pt x="1018032" y="1022096"/>
                  </a:lnTo>
                  <a:lnTo>
                    <a:pt x="1048512" y="991616"/>
                  </a:lnTo>
                  <a:lnTo>
                    <a:pt x="1050544" y="987552"/>
                  </a:lnTo>
                  <a:lnTo>
                    <a:pt x="1081024" y="957072"/>
                  </a:lnTo>
                  <a:lnTo>
                    <a:pt x="1083056" y="953008"/>
                  </a:lnTo>
                  <a:lnTo>
                    <a:pt x="1113536" y="922528"/>
                  </a:lnTo>
                  <a:lnTo>
                    <a:pt x="1115568" y="918464"/>
                  </a:lnTo>
                  <a:lnTo>
                    <a:pt x="1078992" y="881888"/>
                  </a:lnTo>
                  <a:lnTo>
                    <a:pt x="1074928" y="879856"/>
                  </a:lnTo>
                  <a:lnTo>
                    <a:pt x="1040384" y="845312"/>
                  </a:lnTo>
                  <a:lnTo>
                    <a:pt x="1036320" y="843280"/>
                  </a:lnTo>
                  <a:lnTo>
                    <a:pt x="1001776" y="808736"/>
                  </a:lnTo>
                  <a:lnTo>
                    <a:pt x="997712" y="806704"/>
                  </a:lnTo>
                  <a:lnTo>
                    <a:pt x="963168" y="772160"/>
                  </a:lnTo>
                  <a:lnTo>
                    <a:pt x="959104" y="770128"/>
                  </a:lnTo>
                  <a:lnTo>
                    <a:pt x="924560" y="735584"/>
                  </a:lnTo>
                  <a:lnTo>
                    <a:pt x="920496" y="733552"/>
                  </a:lnTo>
                  <a:lnTo>
                    <a:pt x="885952" y="699008"/>
                  </a:lnTo>
                  <a:lnTo>
                    <a:pt x="881888" y="696976"/>
                  </a:lnTo>
                  <a:lnTo>
                    <a:pt x="847344" y="662432"/>
                  </a:lnTo>
                  <a:lnTo>
                    <a:pt x="843280" y="660400"/>
                  </a:lnTo>
                  <a:lnTo>
                    <a:pt x="808736" y="625856"/>
                  </a:lnTo>
                  <a:lnTo>
                    <a:pt x="804672" y="623824"/>
                  </a:lnTo>
                  <a:lnTo>
                    <a:pt x="770128" y="589280"/>
                  </a:lnTo>
                  <a:lnTo>
                    <a:pt x="766064" y="587248"/>
                  </a:lnTo>
                  <a:lnTo>
                    <a:pt x="731520" y="552704"/>
                  </a:lnTo>
                  <a:lnTo>
                    <a:pt x="727456" y="550672"/>
                  </a:lnTo>
                  <a:lnTo>
                    <a:pt x="759968" y="518160"/>
                  </a:lnTo>
                  <a:lnTo>
                    <a:pt x="762000" y="514096"/>
                  </a:lnTo>
                  <a:lnTo>
                    <a:pt x="792480" y="483616"/>
                  </a:lnTo>
                  <a:lnTo>
                    <a:pt x="794512" y="479552"/>
                  </a:lnTo>
                  <a:lnTo>
                    <a:pt x="827024" y="447040"/>
                  </a:lnTo>
                  <a:lnTo>
                    <a:pt x="829056" y="442976"/>
                  </a:lnTo>
                  <a:lnTo>
                    <a:pt x="859536" y="412496"/>
                  </a:lnTo>
                  <a:lnTo>
                    <a:pt x="861568" y="408432"/>
                  </a:lnTo>
                  <a:lnTo>
                    <a:pt x="892048" y="377952"/>
                  </a:lnTo>
                  <a:lnTo>
                    <a:pt x="894080" y="373888"/>
                  </a:lnTo>
                  <a:lnTo>
                    <a:pt x="926592" y="341376"/>
                  </a:lnTo>
                  <a:lnTo>
                    <a:pt x="928624" y="337312"/>
                  </a:lnTo>
                  <a:lnTo>
                    <a:pt x="959104" y="306832"/>
                  </a:lnTo>
                  <a:lnTo>
                    <a:pt x="961136" y="302768"/>
                  </a:lnTo>
                  <a:lnTo>
                    <a:pt x="991616" y="272288"/>
                  </a:lnTo>
                  <a:lnTo>
                    <a:pt x="993648" y="268224"/>
                  </a:lnTo>
                  <a:lnTo>
                    <a:pt x="1026160" y="235712"/>
                  </a:lnTo>
                  <a:lnTo>
                    <a:pt x="1028192" y="231648"/>
                  </a:lnTo>
                  <a:lnTo>
                    <a:pt x="1058672" y="201168"/>
                  </a:lnTo>
                  <a:lnTo>
                    <a:pt x="1060704" y="197104"/>
                  </a:lnTo>
                  <a:lnTo>
                    <a:pt x="1091184" y="166624"/>
                  </a:lnTo>
                  <a:lnTo>
                    <a:pt x="1093217" y="162560"/>
                  </a:lnTo>
                  <a:lnTo>
                    <a:pt x="1052577" y="121920"/>
                  </a:lnTo>
                  <a:lnTo>
                    <a:pt x="1048513" y="119888"/>
                  </a:lnTo>
                  <a:lnTo>
                    <a:pt x="1009904" y="81280"/>
                  </a:lnTo>
                  <a:lnTo>
                    <a:pt x="1005840" y="79248"/>
                  </a:lnTo>
                  <a:lnTo>
                    <a:pt x="967232" y="40640"/>
                  </a:lnTo>
                  <a:lnTo>
                    <a:pt x="963168" y="38608"/>
                  </a:lnTo>
                  <a:lnTo>
                    <a:pt x="92456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Freeform 9"/>
          <p:cNvSpPr/>
          <p:nvPr/>
        </p:nvSpPr>
        <p:spPr>
          <a:xfrm>
            <a:off x="7938357" y="3429000"/>
            <a:ext cx="2889350" cy="1930844"/>
          </a:xfrm>
          <a:custGeom>
            <a:avLst/>
            <a:gdLst/>
            <a:ahLst/>
            <a:cxnLst/>
            <a:rect l="l" t="t" r="r" b="b"/>
            <a:pathLst>
              <a:path w="3183636" h="2127504">
                <a:moveTo>
                  <a:pt x="0" y="0"/>
                </a:moveTo>
                <a:lnTo>
                  <a:pt x="3183636" y="0"/>
                </a:lnTo>
                <a:lnTo>
                  <a:pt x="3183636" y="2127504"/>
                </a:lnTo>
                <a:lnTo>
                  <a:pt x="0" y="2127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698640" y="5659450"/>
            <a:ext cx="3209297" cy="1291242"/>
          </a:xfrm>
          <a:custGeom>
            <a:avLst/>
            <a:gdLst/>
            <a:ahLst/>
            <a:cxnLst/>
            <a:rect l="l" t="t" r="r" b="b"/>
            <a:pathLst>
              <a:path w="3360439" h="1382868">
                <a:moveTo>
                  <a:pt x="0" y="0"/>
                </a:moveTo>
                <a:lnTo>
                  <a:pt x="3360439" y="0"/>
                </a:lnTo>
                <a:lnTo>
                  <a:pt x="3360439" y="1382868"/>
                </a:lnTo>
                <a:lnTo>
                  <a:pt x="0" y="1382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619250" y="5659450"/>
            <a:ext cx="3353549" cy="1291242"/>
          </a:xfrm>
          <a:custGeom>
            <a:avLst/>
            <a:gdLst/>
            <a:ahLst/>
            <a:cxnLst/>
            <a:rect l="l" t="t" r="r" b="b"/>
            <a:pathLst>
              <a:path w="3360439" h="1382868">
                <a:moveTo>
                  <a:pt x="0" y="0"/>
                </a:moveTo>
                <a:lnTo>
                  <a:pt x="3360439" y="0"/>
                </a:lnTo>
                <a:lnTo>
                  <a:pt x="3360439" y="1382868"/>
                </a:lnTo>
                <a:lnTo>
                  <a:pt x="0" y="1382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901425" y="3838682"/>
            <a:ext cx="1189653" cy="1523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spc="13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67519" y="3616560"/>
            <a:ext cx="2531121" cy="1534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spc="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1 000 000 clients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62962" y="2760392"/>
            <a:ext cx="1986045" cy="739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spc="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06396" y="5224920"/>
            <a:ext cx="2592524" cy="1299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92"/>
              </a:lnSpc>
            </a:pPr>
            <a:r>
              <a:rPr lang="en-US" sz="1796" b="1" dirty="0">
                <a:solidFill>
                  <a:sysClr val="windowText" lastClr="000000"/>
                </a:solidFill>
                <a:latin typeface="IBM Plex Sans Condensed"/>
              </a:rPr>
              <a:t>CENTRALE SOLAIRE</a:t>
            </a:r>
          </a:p>
          <a:p>
            <a:pPr>
              <a:lnSpc>
                <a:spcPts val="4492"/>
              </a:lnSpc>
            </a:pPr>
            <a:r>
              <a:rPr lang="en-US" sz="1796" b="1" dirty="0">
                <a:solidFill>
                  <a:sysClr val="windowText" lastClr="000000"/>
                </a:solidFill>
                <a:latin typeface="IBM Plex Sans Condensed"/>
              </a:rPr>
              <a:t>Environ 50 milliard FCFA </a:t>
            </a:r>
          </a:p>
          <a:p>
            <a:pPr>
              <a:lnSpc>
                <a:spcPts val="898"/>
              </a:lnSpc>
            </a:pPr>
            <a:r>
              <a:rPr lang="en-US" sz="1796" b="1" dirty="0" err="1">
                <a:solidFill>
                  <a:sysClr val="windowText" lastClr="000000"/>
                </a:solidFill>
                <a:latin typeface="IBM Plex Sans Condensed"/>
              </a:rPr>
              <a:t>d’investissement</a:t>
            </a:r>
            <a:r>
              <a:rPr lang="en-US" sz="1796" b="1" dirty="0">
                <a:solidFill>
                  <a:sysClr val="windowText" lastClr="000000"/>
                </a:solidFill>
                <a:latin typeface="IBM Plex Sans Condensed"/>
              </a:rPr>
              <a:t> 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3DF4FE8-681A-977A-0884-F700C82E0607}"/>
              </a:ext>
            </a:extLst>
          </p:cNvPr>
          <p:cNvGrpSpPr/>
          <p:nvPr/>
        </p:nvGrpSpPr>
        <p:grpSpPr>
          <a:xfrm>
            <a:off x="11886" y="0"/>
            <a:ext cx="12180114" cy="858909"/>
            <a:chOff x="508000" y="1904998"/>
            <a:chExt cx="7493909" cy="889002"/>
          </a:xfrm>
          <a:solidFill>
            <a:schemeClr val="tx2">
              <a:lumMod val="75000"/>
            </a:schemeClr>
          </a:solidFill>
        </p:grpSpPr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40583DB0-4F1A-D171-C9BC-CC46C0FC57DB}"/>
                </a:ext>
              </a:extLst>
            </p:cNvPr>
            <p:cNvSpPr/>
            <p:nvPr/>
          </p:nvSpPr>
          <p:spPr>
            <a:xfrm>
              <a:off x="4021577" y="1904998"/>
              <a:ext cx="1762254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lèche : pentagone 18">
              <a:extLst>
                <a:ext uri="{FF2B5EF4-FFF2-40B4-BE49-F238E27FC236}">
                  <a16:creationId xmlns:a16="http://schemas.microsoft.com/office/drawing/2014/main" id="{ED1C2022-ABCC-0D72-F62B-F4C6265AC912}"/>
                </a:ext>
              </a:extLst>
            </p:cNvPr>
            <p:cNvSpPr/>
            <p:nvPr/>
          </p:nvSpPr>
          <p:spPr>
            <a:xfrm>
              <a:off x="508000" y="1905000"/>
              <a:ext cx="1799077" cy="889000"/>
            </a:xfrm>
            <a:prstGeom prst="homePlate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Constat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lèche : chevron 19">
              <a:extLst>
                <a:ext uri="{FF2B5EF4-FFF2-40B4-BE49-F238E27FC236}">
                  <a16:creationId xmlns:a16="http://schemas.microsoft.com/office/drawing/2014/main" id="{A99B6DD1-6B98-1F45-89C7-90B84A9B1B17}"/>
                </a:ext>
              </a:extLst>
            </p:cNvPr>
            <p:cNvSpPr/>
            <p:nvPr/>
          </p:nvSpPr>
          <p:spPr>
            <a:xfrm>
              <a:off x="2180078" y="1904998"/>
              <a:ext cx="1968500" cy="889000"/>
            </a:xfrm>
            <a:prstGeom prst="chevron">
              <a:avLst>
                <a:gd name="adj" fmla="val 2000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Problématique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B0F47619-11BF-45FD-F646-240D2BEC8CE8}"/>
                </a:ext>
              </a:extLst>
            </p:cNvPr>
            <p:cNvSpPr/>
            <p:nvPr/>
          </p:nvSpPr>
          <p:spPr>
            <a:xfrm>
              <a:off x="5652071" y="1904998"/>
              <a:ext cx="2349838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872076" y="2263533"/>
            <a:ext cx="6590886" cy="3631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2406"/>
              </a:lnSpc>
              <a:buFont typeface="Arial" panose="020B0604020202020204" pitchFamily="34" charset="0"/>
              <a:buChar char="•"/>
            </a:pPr>
            <a:r>
              <a:rPr lang="en-US" sz="44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Puissance </a:t>
            </a:r>
            <a:r>
              <a:rPr lang="en-US" sz="44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4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1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veille</a:t>
            </a:r>
            <a:r>
              <a:rPr lang="en-US" sz="44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56W  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D61FA86-DF1D-D746-33EB-7463F67881C7}"/>
              </a:ext>
            </a:extLst>
          </p:cNvPr>
          <p:cNvGrpSpPr/>
          <p:nvPr/>
        </p:nvGrpSpPr>
        <p:grpSpPr>
          <a:xfrm>
            <a:off x="4048831" y="858907"/>
            <a:ext cx="5323769" cy="1037765"/>
            <a:chOff x="914400" y="1128343"/>
            <a:chExt cx="3242614" cy="1678553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818B9941-9EF1-D4C9-DC68-7D44125BA579}"/>
                </a:ext>
              </a:extLst>
            </p:cNvPr>
            <p:cNvCxnSpPr/>
            <p:nvPr/>
          </p:nvCxnSpPr>
          <p:spPr>
            <a:xfrm flipH="1">
              <a:off x="1032387" y="1128343"/>
              <a:ext cx="7039" cy="3759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rganigramme : Connecteur 23">
              <a:extLst>
                <a:ext uri="{FF2B5EF4-FFF2-40B4-BE49-F238E27FC236}">
                  <a16:creationId xmlns:a16="http://schemas.microsoft.com/office/drawing/2014/main" id="{570DEC31-2CAF-50B3-4F74-F5ADDDB5F063}"/>
                </a:ext>
              </a:extLst>
            </p:cNvPr>
            <p:cNvSpPr/>
            <p:nvPr/>
          </p:nvSpPr>
          <p:spPr>
            <a:xfrm>
              <a:off x="914400" y="1479695"/>
              <a:ext cx="235974" cy="266559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9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9DD9"/>
                </a:solidFill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73C4E8F-DA38-2923-3283-3D43EB2F945A}"/>
                </a:ext>
              </a:extLst>
            </p:cNvPr>
            <p:cNvCxnSpPr/>
            <p:nvPr/>
          </p:nvCxnSpPr>
          <p:spPr>
            <a:xfrm flipV="1">
              <a:off x="1120878" y="1627722"/>
              <a:ext cx="235974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A792C-CE7D-1BB0-6A23-1D97BAB769D7}"/>
                </a:ext>
              </a:extLst>
            </p:cNvPr>
            <p:cNvSpPr/>
            <p:nvPr/>
          </p:nvSpPr>
          <p:spPr>
            <a:xfrm>
              <a:off x="1356852" y="1405955"/>
              <a:ext cx="2800162" cy="1400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9D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Consommation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en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veille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ou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Fantôme</a:t>
              </a:r>
              <a:endParaRPr lang="en-US" sz="2400" b="1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Espace réservé du numéro de diapositive 2">
            <a:extLst>
              <a:ext uri="{FF2B5EF4-FFF2-40B4-BE49-F238E27FC236}">
                <a16:creationId xmlns:a16="http://schemas.microsoft.com/office/drawing/2014/main" id="{C617BC04-4AFD-C610-4D64-C57884DB8C93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71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388697" y="2214421"/>
            <a:ext cx="3887278" cy="2766906"/>
          </a:xfrm>
          <a:custGeom>
            <a:avLst/>
            <a:gdLst/>
            <a:ahLst/>
            <a:cxnLst/>
            <a:rect l="l" t="t" r="r" b="b"/>
            <a:pathLst>
              <a:path w="2263140" h="1610868">
                <a:moveTo>
                  <a:pt x="0" y="0"/>
                </a:moveTo>
                <a:lnTo>
                  <a:pt x="2263140" y="0"/>
                </a:lnTo>
                <a:lnTo>
                  <a:pt x="2263140" y="1610868"/>
                </a:lnTo>
                <a:lnTo>
                  <a:pt x="0" y="161086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5260619" y="3157849"/>
            <a:ext cx="3112107" cy="880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3200" spc="7" dirty="0" err="1">
                <a:solidFill>
                  <a:srgbClr val="000000"/>
                </a:solidFill>
                <a:latin typeface="IBM Plex Sans Condensed"/>
              </a:rPr>
              <a:t>Climatiseur</a:t>
            </a:r>
            <a:endParaRPr lang="en-US" sz="3200" spc="7" dirty="0">
              <a:solidFill>
                <a:srgbClr val="000000"/>
              </a:solidFill>
              <a:latin typeface="IBM Plex Sans Condensed"/>
            </a:endParaRPr>
          </a:p>
          <a:p>
            <a:pPr algn="ctr">
              <a:lnSpc>
                <a:spcPts val="2241"/>
              </a:lnSpc>
            </a:pPr>
            <a:endParaRPr lang="en-US" sz="3200" spc="7" dirty="0">
              <a:solidFill>
                <a:srgbClr val="000000"/>
              </a:solidFill>
              <a:latin typeface="IBM Plex Sans Condensed"/>
            </a:endParaRPr>
          </a:p>
          <a:p>
            <a:pPr algn="ctr">
              <a:lnSpc>
                <a:spcPts val="2241"/>
              </a:lnSpc>
            </a:pPr>
            <a:r>
              <a:rPr lang="en-US" sz="3200" spc="7" dirty="0">
                <a:solidFill>
                  <a:srgbClr val="000000"/>
                </a:solidFill>
                <a:latin typeface="IBM Plex Sans Condensed"/>
              </a:rPr>
              <a:t>(735,5 W)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435869" y="5789768"/>
            <a:ext cx="231020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3200" spc="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35 304 000</a:t>
            </a:r>
          </a:p>
          <a:p>
            <a:pPr algn="ctr">
              <a:lnSpc>
                <a:spcPts val="2241"/>
              </a:lnSpc>
            </a:pPr>
            <a:endParaRPr lang="en-US" sz="3200" spc="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241"/>
              </a:lnSpc>
            </a:pPr>
            <a:r>
              <a:rPr lang="en-US" sz="3200" spc="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FCFA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41CAABC-50F8-A19A-E1BD-B6AF2E082AEB}"/>
              </a:ext>
            </a:extLst>
          </p:cNvPr>
          <p:cNvGrpSpPr/>
          <p:nvPr/>
        </p:nvGrpSpPr>
        <p:grpSpPr>
          <a:xfrm>
            <a:off x="11886" y="0"/>
            <a:ext cx="12180114" cy="858909"/>
            <a:chOff x="508000" y="1904998"/>
            <a:chExt cx="7493909" cy="889002"/>
          </a:xfrm>
          <a:solidFill>
            <a:schemeClr val="tx2">
              <a:lumMod val="75000"/>
            </a:schemeClr>
          </a:solidFill>
        </p:grpSpPr>
        <p:sp>
          <p:nvSpPr>
            <p:cNvPr id="54" name="Flèche : chevron 53">
              <a:extLst>
                <a:ext uri="{FF2B5EF4-FFF2-40B4-BE49-F238E27FC236}">
                  <a16:creationId xmlns:a16="http://schemas.microsoft.com/office/drawing/2014/main" id="{43606C5F-B767-3DF2-A473-8E4005758DB9}"/>
                </a:ext>
              </a:extLst>
            </p:cNvPr>
            <p:cNvSpPr/>
            <p:nvPr/>
          </p:nvSpPr>
          <p:spPr>
            <a:xfrm>
              <a:off x="4021577" y="1904998"/>
              <a:ext cx="1762254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lèche : pentagone 54">
              <a:extLst>
                <a:ext uri="{FF2B5EF4-FFF2-40B4-BE49-F238E27FC236}">
                  <a16:creationId xmlns:a16="http://schemas.microsoft.com/office/drawing/2014/main" id="{A0D22FA8-922B-E9D1-EC16-1E42BA2B110D}"/>
                </a:ext>
              </a:extLst>
            </p:cNvPr>
            <p:cNvSpPr/>
            <p:nvPr/>
          </p:nvSpPr>
          <p:spPr>
            <a:xfrm>
              <a:off x="508000" y="1905000"/>
              <a:ext cx="1799077" cy="889000"/>
            </a:xfrm>
            <a:prstGeom prst="homePlate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Constat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lèche : chevron 55">
              <a:extLst>
                <a:ext uri="{FF2B5EF4-FFF2-40B4-BE49-F238E27FC236}">
                  <a16:creationId xmlns:a16="http://schemas.microsoft.com/office/drawing/2014/main" id="{713B2445-21A1-654F-6687-527B810891BE}"/>
                </a:ext>
              </a:extLst>
            </p:cNvPr>
            <p:cNvSpPr/>
            <p:nvPr/>
          </p:nvSpPr>
          <p:spPr>
            <a:xfrm>
              <a:off x="2180078" y="1904998"/>
              <a:ext cx="1968500" cy="889000"/>
            </a:xfrm>
            <a:prstGeom prst="chevron">
              <a:avLst>
                <a:gd name="adj" fmla="val 2000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Problématique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lèche : chevron 56">
              <a:extLst>
                <a:ext uri="{FF2B5EF4-FFF2-40B4-BE49-F238E27FC236}">
                  <a16:creationId xmlns:a16="http://schemas.microsoft.com/office/drawing/2014/main" id="{2967BF3C-E7E5-F33D-D91C-21F1835E2CB4}"/>
                </a:ext>
              </a:extLst>
            </p:cNvPr>
            <p:cNvSpPr/>
            <p:nvPr/>
          </p:nvSpPr>
          <p:spPr>
            <a:xfrm>
              <a:off x="5652071" y="1904998"/>
              <a:ext cx="2349838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DC6AFC2B-6D47-7E55-6992-AE2D2C19E8B9}"/>
              </a:ext>
            </a:extLst>
          </p:cNvPr>
          <p:cNvGrpSpPr/>
          <p:nvPr/>
        </p:nvGrpSpPr>
        <p:grpSpPr>
          <a:xfrm>
            <a:off x="4048831" y="821005"/>
            <a:ext cx="5413595" cy="1075667"/>
            <a:chOff x="914400" y="1128343"/>
            <a:chExt cx="3242614" cy="1678553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A936C17F-FFBF-9DDF-CEF8-CB20CEF349A9}"/>
                </a:ext>
              </a:extLst>
            </p:cNvPr>
            <p:cNvCxnSpPr/>
            <p:nvPr/>
          </p:nvCxnSpPr>
          <p:spPr>
            <a:xfrm flipH="1">
              <a:off x="1032387" y="1128343"/>
              <a:ext cx="7039" cy="3759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rganigramme : Connecteur 65">
              <a:extLst>
                <a:ext uri="{FF2B5EF4-FFF2-40B4-BE49-F238E27FC236}">
                  <a16:creationId xmlns:a16="http://schemas.microsoft.com/office/drawing/2014/main" id="{987B11F4-9EA8-03EC-D4C2-F8F1CE740820}"/>
                </a:ext>
              </a:extLst>
            </p:cNvPr>
            <p:cNvSpPr/>
            <p:nvPr/>
          </p:nvSpPr>
          <p:spPr>
            <a:xfrm>
              <a:off x="914400" y="1479695"/>
              <a:ext cx="235974" cy="266559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9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9DD9"/>
                </a:solidFill>
              </a:endParaRPr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C9374F3-A13C-828A-8775-B2736D541F14}"/>
                </a:ext>
              </a:extLst>
            </p:cNvPr>
            <p:cNvCxnSpPr/>
            <p:nvPr/>
          </p:nvCxnSpPr>
          <p:spPr>
            <a:xfrm flipV="1">
              <a:off x="1120878" y="1627722"/>
              <a:ext cx="235974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27ADB77-D073-483C-E591-0E59D52845F3}"/>
                </a:ext>
              </a:extLst>
            </p:cNvPr>
            <p:cNvSpPr/>
            <p:nvPr/>
          </p:nvSpPr>
          <p:spPr>
            <a:xfrm>
              <a:off x="1356852" y="1405955"/>
              <a:ext cx="2800162" cy="1400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9D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L’oublie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d’éteindre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des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certains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Appareils</a:t>
              </a:r>
              <a:r>
                <a:rPr lang="en-US" sz="2400" b="1" dirty="0">
                  <a:latin typeface="Times New Roman" panose="02020603050405020304" pitchFamily="18" charset="0"/>
                  <a:ea typeface="Fira Code Retina" panose="020B0809050000020004" pitchFamily="49" charset="0"/>
                  <a:cs typeface="Times New Roman" panose="02020603050405020304" pitchFamily="18" charset="0"/>
                </a:rPr>
                <a:t> pendant les weekends</a:t>
              </a:r>
            </a:p>
          </p:txBody>
        </p:sp>
      </p:grpSp>
      <p:grpSp>
        <p:nvGrpSpPr>
          <p:cNvPr id="2" name="Group 7">
            <a:extLst>
              <a:ext uri="{FF2B5EF4-FFF2-40B4-BE49-F238E27FC236}">
                <a16:creationId xmlns:a16="http://schemas.microsoft.com/office/drawing/2014/main" id="{5A014916-3199-C390-F3AD-F467558C4AFF}"/>
              </a:ext>
            </a:extLst>
          </p:cNvPr>
          <p:cNvGrpSpPr>
            <a:grpSpLocks noChangeAspect="1"/>
          </p:cNvGrpSpPr>
          <p:nvPr/>
        </p:nvGrpSpPr>
        <p:grpSpPr>
          <a:xfrm>
            <a:off x="1513127" y="5575878"/>
            <a:ext cx="428563" cy="427781"/>
            <a:chOff x="0" y="0"/>
            <a:chExt cx="1115568" cy="1113536"/>
          </a:xfrm>
          <a:solidFill>
            <a:schemeClr val="tx1"/>
          </a:solidFill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6A727E73-072A-1AD6-EA64-E89AC2FAD0D8}"/>
                </a:ext>
              </a:extLst>
            </p:cNvPr>
            <p:cNvSpPr/>
            <p:nvPr/>
          </p:nvSpPr>
          <p:spPr>
            <a:xfrm>
              <a:off x="0" y="0"/>
              <a:ext cx="1115568" cy="1113536"/>
            </a:xfrm>
            <a:custGeom>
              <a:avLst/>
              <a:gdLst/>
              <a:ahLst/>
              <a:cxnLst/>
              <a:rect l="l" t="t" r="r" b="b"/>
              <a:pathLst>
                <a:path w="1115568" h="1113536">
                  <a:moveTo>
                    <a:pt x="920496" y="0"/>
                  </a:moveTo>
                  <a:lnTo>
                    <a:pt x="883920" y="36576"/>
                  </a:lnTo>
                  <a:lnTo>
                    <a:pt x="881888" y="40640"/>
                  </a:lnTo>
                  <a:lnTo>
                    <a:pt x="847344" y="75184"/>
                  </a:lnTo>
                  <a:lnTo>
                    <a:pt x="845312" y="79248"/>
                  </a:lnTo>
                  <a:lnTo>
                    <a:pt x="810768" y="113792"/>
                  </a:lnTo>
                  <a:lnTo>
                    <a:pt x="808736" y="117856"/>
                  </a:lnTo>
                  <a:lnTo>
                    <a:pt x="774192" y="152400"/>
                  </a:lnTo>
                  <a:lnTo>
                    <a:pt x="772160" y="156464"/>
                  </a:lnTo>
                  <a:lnTo>
                    <a:pt x="737616" y="191008"/>
                  </a:lnTo>
                  <a:lnTo>
                    <a:pt x="735584" y="195072"/>
                  </a:lnTo>
                  <a:lnTo>
                    <a:pt x="701040" y="229616"/>
                  </a:lnTo>
                  <a:lnTo>
                    <a:pt x="699008" y="233680"/>
                  </a:lnTo>
                  <a:lnTo>
                    <a:pt x="664464" y="268224"/>
                  </a:lnTo>
                  <a:lnTo>
                    <a:pt x="662432" y="272288"/>
                  </a:lnTo>
                  <a:lnTo>
                    <a:pt x="627888" y="306832"/>
                  </a:lnTo>
                  <a:lnTo>
                    <a:pt x="625856" y="310896"/>
                  </a:lnTo>
                  <a:lnTo>
                    <a:pt x="591312" y="345440"/>
                  </a:lnTo>
                  <a:lnTo>
                    <a:pt x="589280" y="349504"/>
                  </a:lnTo>
                  <a:lnTo>
                    <a:pt x="554736" y="384048"/>
                  </a:lnTo>
                  <a:lnTo>
                    <a:pt x="550672" y="386080"/>
                  </a:lnTo>
                  <a:lnTo>
                    <a:pt x="550672" y="384048"/>
                  </a:lnTo>
                  <a:lnTo>
                    <a:pt x="516128" y="349504"/>
                  </a:lnTo>
                  <a:lnTo>
                    <a:pt x="512064" y="347472"/>
                  </a:lnTo>
                  <a:lnTo>
                    <a:pt x="477520" y="312928"/>
                  </a:lnTo>
                  <a:lnTo>
                    <a:pt x="473456" y="310896"/>
                  </a:lnTo>
                  <a:lnTo>
                    <a:pt x="438912" y="276352"/>
                  </a:lnTo>
                  <a:lnTo>
                    <a:pt x="434848" y="274320"/>
                  </a:lnTo>
                  <a:lnTo>
                    <a:pt x="400304" y="239776"/>
                  </a:lnTo>
                  <a:lnTo>
                    <a:pt x="396240" y="237744"/>
                  </a:lnTo>
                  <a:lnTo>
                    <a:pt x="361696" y="203200"/>
                  </a:lnTo>
                  <a:lnTo>
                    <a:pt x="357632" y="201168"/>
                  </a:lnTo>
                  <a:lnTo>
                    <a:pt x="323088" y="166624"/>
                  </a:lnTo>
                  <a:lnTo>
                    <a:pt x="319024" y="164592"/>
                  </a:lnTo>
                  <a:lnTo>
                    <a:pt x="284480" y="130048"/>
                  </a:lnTo>
                  <a:lnTo>
                    <a:pt x="280416" y="128016"/>
                  </a:lnTo>
                  <a:lnTo>
                    <a:pt x="245872" y="93472"/>
                  </a:lnTo>
                  <a:lnTo>
                    <a:pt x="241808" y="91440"/>
                  </a:lnTo>
                  <a:lnTo>
                    <a:pt x="207264" y="56896"/>
                  </a:lnTo>
                  <a:lnTo>
                    <a:pt x="203200" y="54864"/>
                  </a:lnTo>
                  <a:lnTo>
                    <a:pt x="168656" y="20320"/>
                  </a:lnTo>
                  <a:lnTo>
                    <a:pt x="164592" y="20320"/>
                  </a:lnTo>
                  <a:lnTo>
                    <a:pt x="123952" y="60960"/>
                  </a:lnTo>
                  <a:lnTo>
                    <a:pt x="121920" y="65024"/>
                  </a:lnTo>
                  <a:lnTo>
                    <a:pt x="83312" y="103632"/>
                  </a:lnTo>
                  <a:lnTo>
                    <a:pt x="81280" y="107696"/>
                  </a:lnTo>
                  <a:lnTo>
                    <a:pt x="42672" y="146304"/>
                  </a:lnTo>
                  <a:lnTo>
                    <a:pt x="40640" y="150368"/>
                  </a:lnTo>
                  <a:lnTo>
                    <a:pt x="0" y="191008"/>
                  </a:lnTo>
                  <a:lnTo>
                    <a:pt x="4064" y="193040"/>
                  </a:lnTo>
                  <a:lnTo>
                    <a:pt x="34544" y="223520"/>
                  </a:lnTo>
                  <a:lnTo>
                    <a:pt x="38608" y="225552"/>
                  </a:lnTo>
                  <a:lnTo>
                    <a:pt x="69088" y="256032"/>
                  </a:lnTo>
                  <a:lnTo>
                    <a:pt x="73152" y="258064"/>
                  </a:lnTo>
                  <a:lnTo>
                    <a:pt x="105664" y="290576"/>
                  </a:lnTo>
                  <a:lnTo>
                    <a:pt x="109728" y="292608"/>
                  </a:lnTo>
                  <a:lnTo>
                    <a:pt x="140208" y="323088"/>
                  </a:lnTo>
                  <a:lnTo>
                    <a:pt x="144272" y="325120"/>
                  </a:lnTo>
                  <a:lnTo>
                    <a:pt x="176784" y="357632"/>
                  </a:lnTo>
                  <a:lnTo>
                    <a:pt x="180848" y="359664"/>
                  </a:lnTo>
                  <a:lnTo>
                    <a:pt x="211328" y="390144"/>
                  </a:lnTo>
                  <a:lnTo>
                    <a:pt x="215392" y="392176"/>
                  </a:lnTo>
                  <a:lnTo>
                    <a:pt x="247904" y="424688"/>
                  </a:lnTo>
                  <a:lnTo>
                    <a:pt x="251968" y="426720"/>
                  </a:lnTo>
                  <a:lnTo>
                    <a:pt x="282448" y="457200"/>
                  </a:lnTo>
                  <a:lnTo>
                    <a:pt x="286512" y="459232"/>
                  </a:lnTo>
                  <a:lnTo>
                    <a:pt x="319024" y="491744"/>
                  </a:lnTo>
                  <a:lnTo>
                    <a:pt x="323088" y="493776"/>
                  </a:lnTo>
                  <a:lnTo>
                    <a:pt x="353568" y="524256"/>
                  </a:lnTo>
                  <a:lnTo>
                    <a:pt x="357632" y="526288"/>
                  </a:lnTo>
                  <a:lnTo>
                    <a:pt x="390144" y="558800"/>
                  </a:lnTo>
                  <a:lnTo>
                    <a:pt x="388112" y="562864"/>
                  </a:lnTo>
                  <a:lnTo>
                    <a:pt x="357632" y="593344"/>
                  </a:lnTo>
                  <a:lnTo>
                    <a:pt x="355600" y="597408"/>
                  </a:lnTo>
                  <a:lnTo>
                    <a:pt x="325120" y="627888"/>
                  </a:lnTo>
                  <a:lnTo>
                    <a:pt x="323088" y="631952"/>
                  </a:lnTo>
                  <a:lnTo>
                    <a:pt x="290576" y="664464"/>
                  </a:lnTo>
                  <a:lnTo>
                    <a:pt x="288544" y="668528"/>
                  </a:lnTo>
                  <a:lnTo>
                    <a:pt x="258064" y="699008"/>
                  </a:lnTo>
                  <a:lnTo>
                    <a:pt x="256032" y="703072"/>
                  </a:lnTo>
                  <a:lnTo>
                    <a:pt x="223520" y="735584"/>
                  </a:lnTo>
                  <a:lnTo>
                    <a:pt x="221488" y="739648"/>
                  </a:lnTo>
                  <a:lnTo>
                    <a:pt x="191008" y="770128"/>
                  </a:lnTo>
                  <a:lnTo>
                    <a:pt x="188976" y="774192"/>
                  </a:lnTo>
                  <a:lnTo>
                    <a:pt x="156464" y="806704"/>
                  </a:lnTo>
                  <a:lnTo>
                    <a:pt x="154432" y="810768"/>
                  </a:lnTo>
                  <a:lnTo>
                    <a:pt x="123952" y="841248"/>
                  </a:lnTo>
                  <a:lnTo>
                    <a:pt x="121920" y="845312"/>
                  </a:lnTo>
                  <a:lnTo>
                    <a:pt x="89408" y="877824"/>
                  </a:lnTo>
                  <a:lnTo>
                    <a:pt x="87376" y="881888"/>
                  </a:lnTo>
                  <a:lnTo>
                    <a:pt x="56896" y="912368"/>
                  </a:lnTo>
                  <a:lnTo>
                    <a:pt x="54864" y="916432"/>
                  </a:lnTo>
                  <a:lnTo>
                    <a:pt x="22352" y="948944"/>
                  </a:lnTo>
                  <a:lnTo>
                    <a:pt x="26416" y="950976"/>
                  </a:lnTo>
                  <a:lnTo>
                    <a:pt x="65024" y="989584"/>
                  </a:lnTo>
                  <a:lnTo>
                    <a:pt x="69088" y="991616"/>
                  </a:lnTo>
                  <a:lnTo>
                    <a:pt x="107696" y="1030224"/>
                  </a:lnTo>
                  <a:lnTo>
                    <a:pt x="111760" y="1032256"/>
                  </a:lnTo>
                  <a:lnTo>
                    <a:pt x="150368" y="1070864"/>
                  </a:lnTo>
                  <a:lnTo>
                    <a:pt x="154432" y="1072896"/>
                  </a:lnTo>
                  <a:lnTo>
                    <a:pt x="193040" y="1111504"/>
                  </a:lnTo>
                  <a:lnTo>
                    <a:pt x="197104" y="1113536"/>
                  </a:lnTo>
                  <a:lnTo>
                    <a:pt x="197104" y="1111504"/>
                  </a:lnTo>
                  <a:lnTo>
                    <a:pt x="227584" y="1081024"/>
                  </a:lnTo>
                  <a:lnTo>
                    <a:pt x="229616" y="1076960"/>
                  </a:lnTo>
                  <a:lnTo>
                    <a:pt x="260096" y="1046480"/>
                  </a:lnTo>
                  <a:lnTo>
                    <a:pt x="262128" y="1042416"/>
                  </a:lnTo>
                  <a:lnTo>
                    <a:pt x="294640" y="1009904"/>
                  </a:lnTo>
                  <a:lnTo>
                    <a:pt x="296672" y="1005840"/>
                  </a:lnTo>
                  <a:lnTo>
                    <a:pt x="327152" y="975360"/>
                  </a:lnTo>
                  <a:lnTo>
                    <a:pt x="329184" y="971296"/>
                  </a:lnTo>
                  <a:lnTo>
                    <a:pt x="361696" y="938784"/>
                  </a:lnTo>
                  <a:lnTo>
                    <a:pt x="363728" y="934720"/>
                  </a:lnTo>
                  <a:lnTo>
                    <a:pt x="394208" y="904240"/>
                  </a:lnTo>
                  <a:lnTo>
                    <a:pt x="396240" y="900176"/>
                  </a:lnTo>
                  <a:lnTo>
                    <a:pt x="428752" y="867664"/>
                  </a:lnTo>
                  <a:lnTo>
                    <a:pt x="430784" y="863600"/>
                  </a:lnTo>
                  <a:lnTo>
                    <a:pt x="461264" y="833120"/>
                  </a:lnTo>
                  <a:lnTo>
                    <a:pt x="463296" y="829056"/>
                  </a:lnTo>
                  <a:lnTo>
                    <a:pt x="495808" y="796544"/>
                  </a:lnTo>
                  <a:lnTo>
                    <a:pt x="497840" y="792480"/>
                  </a:lnTo>
                  <a:lnTo>
                    <a:pt x="528320" y="762000"/>
                  </a:lnTo>
                  <a:lnTo>
                    <a:pt x="530352" y="757936"/>
                  </a:lnTo>
                  <a:lnTo>
                    <a:pt x="562864" y="725424"/>
                  </a:lnTo>
                  <a:lnTo>
                    <a:pt x="566928" y="725424"/>
                  </a:lnTo>
                  <a:lnTo>
                    <a:pt x="597408" y="755904"/>
                  </a:lnTo>
                  <a:lnTo>
                    <a:pt x="601472" y="757936"/>
                  </a:lnTo>
                  <a:lnTo>
                    <a:pt x="631952" y="788416"/>
                  </a:lnTo>
                  <a:lnTo>
                    <a:pt x="636016" y="790448"/>
                  </a:lnTo>
                  <a:lnTo>
                    <a:pt x="668528" y="822960"/>
                  </a:lnTo>
                  <a:lnTo>
                    <a:pt x="672592" y="824992"/>
                  </a:lnTo>
                  <a:lnTo>
                    <a:pt x="703072" y="855472"/>
                  </a:lnTo>
                  <a:lnTo>
                    <a:pt x="707136" y="857504"/>
                  </a:lnTo>
                  <a:lnTo>
                    <a:pt x="739648" y="890016"/>
                  </a:lnTo>
                  <a:lnTo>
                    <a:pt x="743712" y="892048"/>
                  </a:lnTo>
                  <a:lnTo>
                    <a:pt x="774192" y="922528"/>
                  </a:lnTo>
                  <a:lnTo>
                    <a:pt x="778256" y="924560"/>
                  </a:lnTo>
                  <a:lnTo>
                    <a:pt x="810768" y="957072"/>
                  </a:lnTo>
                  <a:lnTo>
                    <a:pt x="814832" y="959104"/>
                  </a:lnTo>
                  <a:lnTo>
                    <a:pt x="845312" y="989584"/>
                  </a:lnTo>
                  <a:lnTo>
                    <a:pt x="849376" y="991616"/>
                  </a:lnTo>
                  <a:lnTo>
                    <a:pt x="881888" y="1024128"/>
                  </a:lnTo>
                  <a:lnTo>
                    <a:pt x="885952" y="1026160"/>
                  </a:lnTo>
                  <a:lnTo>
                    <a:pt x="916432" y="1056640"/>
                  </a:lnTo>
                  <a:lnTo>
                    <a:pt x="920496" y="1058672"/>
                  </a:lnTo>
                  <a:lnTo>
                    <a:pt x="950976" y="1089152"/>
                  </a:lnTo>
                  <a:lnTo>
                    <a:pt x="955040" y="1091184"/>
                  </a:lnTo>
                  <a:lnTo>
                    <a:pt x="955040" y="1089152"/>
                  </a:lnTo>
                  <a:lnTo>
                    <a:pt x="983488" y="1060704"/>
                  </a:lnTo>
                  <a:lnTo>
                    <a:pt x="985520" y="1056640"/>
                  </a:lnTo>
                  <a:lnTo>
                    <a:pt x="1016000" y="1026160"/>
                  </a:lnTo>
                  <a:lnTo>
                    <a:pt x="1018032" y="1022096"/>
                  </a:lnTo>
                  <a:lnTo>
                    <a:pt x="1048512" y="991616"/>
                  </a:lnTo>
                  <a:lnTo>
                    <a:pt x="1050544" y="987552"/>
                  </a:lnTo>
                  <a:lnTo>
                    <a:pt x="1081024" y="957072"/>
                  </a:lnTo>
                  <a:lnTo>
                    <a:pt x="1083056" y="953008"/>
                  </a:lnTo>
                  <a:lnTo>
                    <a:pt x="1113536" y="922528"/>
                  </a:lnTo>
                  <a:lnTo>
                    <a:pt x="1115568" y="918464"/>
                  </a:lnTo>
                  <a:lnTo>
                    <a:pt x="1078992" y="881888"/>
                  </a:lnTo>
                  <a:lnTo>
                    <a:pt x="1074928" y="879856"/>
                  </a:lnTo>
                  <a:lnTo>
                    <a:pt x="1040384" y="845312"/>
                  </a:lnTo>
                  <a:lnTo>
                    <a:pt x="1036320" y="843280"/>
                  </a:lnTo>
                  <a:lnTo>
                    <a:pt x="1001776" y="808736"/>
                  </a:lnTo>
                  <a:lnTo>
                    <a:pt x="997712" y="806704"/>
                  </a:lnTo>
                  <a:lnTo>
                    <a:pt x="963168" y="772160"/>
                  </a:lnTo>
                  <a:lnTo>
                    <a:pt x="959104" y="770128"/>
                  </a:lnTo>
                  <a:lnTo>
                    <a:pt x="924560" y="735584"/>
                  </a:lnTo>
                  <a:lnTo>
                    <a:pt x="920496" y="733552"/>
                  </a:lnTo>
                  <a:lnTo>
                    <a:pt x="885952" y="699008"/>
                  </a:lnTo>
                  <a:lnTo>
                    <a:pt x="881888" y="696976"/>
                  </a:lnTo>
                  <a:lnTo>
                    <a:pt x="847344" y="662432"/>
                  </a:lnTo>
                  <a:lnTo>
                    <a:pt x="843280" y="660400"/>
                  </a:lnTo>
                  <a:lnTo>
                    <a:pt x="808736" y="625856"/>
                  </a:lnTo>
                  <a:lnTo>
                    <a:pt x="804672" y="623824"/>
                  </a:lnTo>
                  <a:lnTo>
                    <a:pt x="770128" y="589280"/>
                  </a:lnTo>
                  <a:lnTo>
                    <a:pt x="766064" y="587248"/>
                  </a:lnTo>
                  <a:lnTo>
                    <a:pt x="731520" y="552704"/>
                  </a:lnTo>
                  <a:lnTo>
                    <a:pt x="727456" y="550672"/>
                  </a:lnTo>
                  <a:lnTo>
                    <a:pt x="759968" y="518160"/>
                  </a:lnTo>
                  <a:lnTo>
                    <a:pt x="762000" y="514096"/>
                  </a:lnTo>
                  <a:lnTo>
                    <a:pt x="792480" y="483616"/>
                  </a:lnTo>
                  <a:lnTo>
                    <a:pt x="794512" y="479552"/>
                  </a:lnTo>
                  <a:lnTo>
                    <a:pt x="827024" y="447040"/>
                  </a:lnTo>
                  <a:lnTo>
                    <a:pt x="829056" y="442976"/>
                  </a:lnTo>
                  <a:lnTo>
                    <a:pt x="859536" y="412496"/>
                  </a:lnTo>
                  <a:lnTo>
                    <a:pt x="861568" y="408432"/>
                  </a:lnTo>
                  <a:lnTo>
                    <a:pt x="892048" y="377952"/>
                  </a:lnTo>
                  <a:lnTo>
                    <a:pt x="894080" y="373888"/>
                  </a:lnTo>
                  <a:lnTo>
                    <a:pt x="926592" y="341376"/>
                  </a:lnTo>
                  <a:lnTo>
                    <a:pt x="928624" y="337312"/>
                  </a:lnTo>
                  <a:lnTo>
                    <a:pt x="959104" y="306832"/>
                  </a:lnTo>
                  <a:lnTo>
                    <a:pt x="961136" y="302768"/>
                  </a:lnTo>
                  <a:lnTo>
                    <a:pt x="991616" y="272288"/>
                  </a:lnTo>
                  <a:lnTo>
                    <a:pt x="993648" y="268224"/>
                  </a:lnTo>
                  <a:lnTo>
                    <a:pt x="1026160" y="235712"/>
                  </a:lnTo>
                  <a:lnTo>
                    <a:pt x="1028192" y="231648"/>
                  </a:lnTo>
                  <a:lnTo>
                    <a:pt x="1058672" y="201168"/>
                  </a:lnTo>
                  <a:lnTo>
                    <a:pt x="1060704" y="197104"/>
                  </a:lnTo>
                  <a:lnTo>
                    <a:pt x="1091184" y="166624"/>
                  </a:lnTo>
                  <a:lnTo>
                    <a:pt x="1093217" y="162560"/>
                  </a:lnTo>
                  <a:lnTo>
                    <a:pt x="1052577" y="121920"/>
                  </a:lnTo>
                  <a:lnTo>
                    <a:pt x="1048513" y="119888"/>
                  </a:lnTo>
                  <a:lnTo>
                    <a:pt x="1009904" y="81280"/>
                  </a:lnTo>
                  <a:lnTo>
                    <a:pt x="1005840" y="79248"/>
                  </a:lnTo>
                  <a:lnTo>
                    <a:pt x="967232" y="40640"/>
                  </a:lnTo>
                  <a:lnTo>
                    <a:pt x="963168" y="38608"/>
                  </a:lnTo>
                  <a:lnTo>
                    <a:pt x="92456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13">
            <a:extLst>
              <a:ext uri="{FF2B5EF4-FFF2-40B4-BE49-F238E27FC236}">
                <a16:creationId xmlns:a16="http://schemas.microsoft.com/office/drawing/2014/main" id="{74689C5C-737C-5F5F-B1EC-E5032681CA7A}"/>
              </a:ext>
            </a:extLst>
          </p:cNvPr>
          <p:cNvSpPr txBox="1"/>
          <p:nvPr/>
        </p:nvSpPr>
        <p:spPr>
          <a:xfrm>
            <a:off x="52883" y="5291387"/>
            <a:ext cx="1460244" cy="668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2400" spc="13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O,7355kW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AE462D9A-84EB-993F-C6D6-812350BBBA83}"/>
              </a:ext>
            </a:extLst>
          </p:cNvPr>
          <p:cNvSpPr txBox="1"/>
          <p:nvPr/>
        </p:nvSpPr>
        <p:spPr>
          <a:xfrm>
            <a:off x="2075005" y="5329244"/>
            <a:ext cx="1894047" cy="674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2400" spc="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10 000 clients </a:t>
            </a:r>
          </a:p>
        </p:txBody>
      </p:sp>
      <p:sp>
        <p:nvSpPr>
          <p:cNvPr id="6" name="Arrow: Right 18">
            <a:extLst>
              <a:ext uri="{FF2B5EF4-FFF2-40B4-BE49-F238E27FC236}">
                <a16:creationId xmlns:a16="http://schemas.microsoft.com/office/drawing/2014/main" id="{0FCADD3B-BDD7-3411-7475-E4834F6109EC}"/>
              </a:ext>
            </a:extLst>
          </p:cNvPr>
          <p:cNvSpPr/>
          <p:nvPr/>
        </p:nvSpPr>
        <p:spPr>
          <a:xfrm>
            <a:off x="8550505" y="5714475"/>
            <a:ext cx="505004" cy="360949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CDEEA6C-8FD3-89C3-A74C-E4B793370810}"/>
              </a:ext>
            </a:extLst>
          </p:cNvPr>
          <p:cNvGrpSpPr>
            <a:grpSpLocks noChangeAspect="1"/>
          </p:cNvGrpSpPr>
          <p:nvPr/>
        </p:nvGrpSpPr>
        <p:grpSpPr>
          <a:xfrm>
            <a:off x="4011526" y="5601601"/>
            <a:ext cx="421242" cy="420474"/>
            <a:chOff x="0" y="0"/>
            <a:chExt cx="1115568" cy="1113536"/>
          </a:xfrm>
          <a:solidFill>
            <a:schemeClr val="tx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F4A98C2-5E2F-8890-5508-980EF0A0C65F}"/>
                </a:ext>
              </a:extLst>
            </p:cNvPr>
            <p:cNvSpPr/>
            <p:nvPr/>
          </p:nvSpPr>
          <p:spPr>
            <a:xfrm>
              <a:off x="0" y="0"/>
              <a:ext cx="1115568" cy="1113536"/>
            </a:xfrm>
            <a:custGeom>
              <a:avLst/>
              <a:gdLst/>
              <a:ahLst/>
              <a:cxnLst/>
              <a:rect l="l" t="t" r="r" b="b"/>
              <a:pathLst>
                <a:path w="1115568" h="1113536">
                  <a:moveTo>
                    <a:pt x="920496" y="0"/>
                  </a:moveTo>
                  <a:lnTo>
                    <a:pt x="883920" y="36576"/>
                  </a:lnTo>
                  <a:lnTo>
                    <a:pt x="881888" y="40640"/>
                  </a:lnTo>
                  <a:lnTo>
                    <a:pt x="847344" y="75184"/>
                  </a:lnTo>
                  <a:lnTo>
                    <a:pt x="845312" y="79248"/>
                  </a:lnTo>
                  <a:lnTo>
                    <a:pt x="810768" y="113792"/>
                  </a:lnTo>
                  <a:lnTo>
                    <a:pt x="808736" y="117856"/>
                  </a:lnTo>
                  <a:lnTo>
                    <a:pt x="774192" y="152400"/>
                  </a:lnTo>
                  <a:lnTo>
                    <a:pt x="772160" y="156464"/>
                  </a:lnTo>
                  <a:lnTo>
                    <a:pt x="737616" y="191008"/>
                  </a:lnTo>
                  <a:lnTo>
                    <a:pt x="735584" y="195072"/>
                  </a:lnTo>
                  <a:lnTo>
                    <a:pt x="701040" y="229616"/>
                  </a:lnTo>
                  <a:lnTo>
                    <a:pt x="699008" y="233680"/>
                  </a:lnTo>
                  <a:lnTo>
                    <a:pt x="664464" y="268224"/>
                  </a:lnTo>
                  <a:lnTo>
                    <a:pt x="662432" y="272288"/>
                  </a:lnTo>
                  <a:lnTo>
                    <a:pt x="627888" y="306832"/>
                  </a:lnTo>
                  <a:lnTo>
                    <a:pt x="625856" y="310896"/>
                  </a:lnTo>
                  <a:lnTo>
                    <a:pt x="591312" y="345440"/>
                  </a:lnTo>
                  <a:lnTo>
                    <a:pt x="589280" y="349504"/>
                  </a:lnTo>
                  <a:lnTo>
                    <a:pt x="554736" y="384048"/>
                  </a:lnTo>
                  <a:lnTo>
                    <a:pt x="550672" y="386080"/>
                  </a:lnTo>
                  <a:lnTo>
                    <a:pt x="550672" y="384048"/>
                  </a:lnTo>
                  <a:lnTo>
                    <a:pt x="516128" y="349504"/>
                  </a:lnTo>
                  <a:lnTo>
                    <a:pt x="512064" y="347472"/>
                  </a:lnTo>
                  <a:lnTo>
                    <a:pt x="477520" y="312928"/>
                  </a:lnTo>
                  <a:lnTo>
                    <a:pt x="473456" y="310896"/>
                  </a:lnTo>
                  <a:lnTo>
                    <a:pt x="438912" y="276352"/>
                  </a:lnTo>
                  <a:lnTo>
                    <a:pt x="434848" y="274320"/>
                  </a:lnTo>
                  <a:lnTo>
                    <a:pt x="400304" y="239776"/>
                  </a:lnTo>
                  <a:lnTo>
                    <a:pt x="396240" y="237744"/>
                  </a:lnTo>
                  <a:lnTo>
                    <a:pt x="361696" y="203200"/>
                  </a:lnTo>
                  <a:lnTo>
                    <a:pt x="357632" y="201168"/>
                  </a:lnTo>
                  <a:lnTo>
                    <a:pt x="323088" y="166624"/>
                  </a:lnTo>
                  <a:lnTo>
                    <a:pt x="319024" y="164592"/>
                  </a:lnTo>
                  <a:lnTo>
                    <a:pt x="284480" y="130048"/>
                  </a:lnTo>
                  <a:lnTo>
                    <a:pt x="280416" y="128016"/>
                  </a:lnTo>
                  <a:lnTo>
                    <a:pt x="245872" y="93472"/>
                  </a:lnTo>
                  <a:lnTo>
                    <a:pt x="241808" y="91440"/>
                  </a:lnTo>
                  <a:lnTo>
                    <a:pt x="207264" y="56896"/>
                  </a:lnTo>
                  <a:lnTo>
                    <a:pt x="203200" y="54864"/>
                  </a:lnTo>
                  <a:lnTo>
                    <a:pt x="168656" y="20320"/>
                  </a:lnTo>
                  <a:lnTo>
                    <a:pt x="164592" y="20320"/>
                  </a:lnTo>
                  <a:lnTo>
                    <a:pt x="123952" y="60960"/>
                  </a:lnTo>
                  <a:lnTo>
                    <a:pt x="121920" y="65024"/>
                  </a:lnTo>
                  <a:lnTo>
                    <a:pt x="83312" y="103632"/>
                  </a:lnTo>
                  <a:lnTo>
                    <a:pt x="81280" y="107696"/>
                  </a:lnTo>
                  <a:lnTo>
                    <a:pt x="42672" y="146304"/>
                  </a:lnTo>
                  <a:lnTo>
                    <a:pt x="40640" y="150368"/>
                  </a:lnTo>
                  <a:lnTo>
                    <a:pt x="0" y="191008"/>
                  </a:lnTo>
                  <a:lnTo>
                    <a:pt x="4064" y="193040"/>
                  </a:lnTo>
                  <a:lnTo>
                    <a:pt x="34544" y="223520"/>
                  </a:lnTo>
                  <a:lnTo>
                    <a:pt x="38608" y="225552"/>
                  </a:lnTo>
                  <a:lnTo>
                    <a:pt x="69088" y="256032"/>
                  </a:lnTo>
                  <a:lnTo>
                    <a:pt x="73152" y="258064"/>
                  </a:lnTo>
                  <a:lnTo>
                    <a:pt x="105664" y="290576"/>
                  </a:lnTo>
                  <a:lnTo>
                    <a:pt x="109728" y="292608"/>
                  </a:lnTo>
                  <a:lnTo>
                    <a:pt x="140208" y="323088"/>
                  </a:lnTo>
                  <a:lnTo>
                    <a:pt x="144272" y="325120"/>
                  </a:lnTo>
                  <a:lnTo>
                    <a:pt x="176784" y="357632"/>
                  </a:lnTo>
                  <a:lnTo>
                    <a:pt x="180848" y="359664"/>
                  </a:lnTo>
                  <a:lnTo>
                    <a:pt x="211328" y="390144"/>
                  </a:lnTo>
                  <a:lnTo>
                    <a:pt x="215392" y="392176"/>
                  </a:lnTo>
                  <a:lnTo>
                    <a:pt x="247904" y="424688"/>
                  </a:lnTo>
                  <a:lnTo>
                    <a:pt x="251968" y="426720"/>
                  </a:lnTo>
                  <a:lnTo>
                    <a:pt x="282448" y="457200"/>
                  </a:lnTo>
                  <a:lnTo>
                    <a:pt x="286512" y="459232"/>
                  </a:lnTo>
                  <a:lnTo>
                    <a:pt x="319024" y="491744"/>
                  </a:lnTo>
                  <a:lnTo>
                    <a:pt x="323088" y="493776"/>
                  </a:lnTo>
                  <a:lnTo>
                    <a:pt x="353568" y="524256"/>
                  </a:lnTo>
                  <a:lnTo>
                    <a:pt x="357632" y="526288"/>
                  </a:lnTo>
                  <a:lnTo>
                    <a:pt x="390144" y="558800"/>
                  </a:lnTo>
                  <a:lnTo>
                    <a:pt x="388112" y="562864"/>
                  </a:lnTo>
                  <a:lnTo>
                    <a:pt x="357632" y="593344"/>
                  </a:lnTo>
                  <a:lnTo>
                    <a:pt x="355600" y="597408"/>
                  </a:lnTo>
                  <a:lnTo>
                    <a:pt x="325120" y="627888"/>
                  </a:lnTo>
                  <a:lnTo>
                    <a:pt x="323088" y="631952"/>
                  </a:lnTo>
                  <a:lnTo>
                    <a:pt x="290576" y="664464"/>
                  </a:lnTo>
                  <a:lnTo>
                    <a:pt x="288544" y="668528"/>
                  </a:lnTo>
                  <a:lnTo>
                    <a:pt x="258064" y="699008"/>
                  </a:lnTo>
                  <a:lnTo>
                    <a:pt x="256032" y="703072"/>
                  </a:lnTo>
                  <a:lnTo>
                    <a:pt x="223520" y="735584"/>
                  </a:lnTo>
                  <a:lnTo>
                    <a:pt x="221488" y="739648"/>
                  </a:lnTo>
                  <a:lnTo>
                    <a:pt x="191008" y="770128"/>
                  </a:lnTo>
                  <a:lnTo>
                    <a:pt x="188976" y="774192"/>
                  </a:lnTo>
                  <a:lnTo>
                    <a:pt x="156464" y="806704"/>
                  </a:lnTo>
                  <a:lnTo>
                    <a:pt x="154432" y="810768"/>
                  </a:lnTo>
                  <a:lnTo>
                    <a:pt x="123952" y="841248"/>
                  </a:lnTo>
                  <a:lnTo>
                    <a:pt x="121920" y="845312"/>
                  </a:lnTo>
                  <a:lnTo>
                    <a:pt x="89408" y="877824"/>
                  </a:lnTo>
                  <a:lnTo>
                    <a:pt x="87376" y="881888"/>
                  </a:lnTo>
                  <a:lnTo>
                    <a:pt x="56896" y="912368"/>
                  </a:lnTo>
                  <a:lnTo>
                    <a:pt x="54864" y="916432"/>
                  </a:lnTo>
                  <a:lnTo>
                    <a:pt x="22352" y="948944"/>
                  </a:lnTo>
                  <a:lnTo>
                    <a:pt x="26416" y="950976"/>
                  </a:lnTo>
                  <a:lnTo>
                    <a:pt x="65024" y="989584"/>
                  </a:lnTo>
                  <a:lnTo>
                    <a:pt x="69088" y="991616"/>
                  </a:lnTo>
                  <a:lnTo>
                    <a:pt x="107696" y="1030224"/>
                  </a:lnTo>
                  <a:lnTo>
                    <a:pt x="111760" y="1032256"/>
                  </a:lnTo>
                  <a:lnTo>
                    <a:pt x="150368" y="1070864"/>
                  </a:lnTo>
                  <a:lnTo>
                    <a:pt x="154432" y="1072896"/>
                  </a:lnTo>
                  <a:lnTo>
                    <a:pt x="193040" y="1111504"/>
                  </a:lnTo>
                  <a:lnTo>
                    <a:pt x="197104" y="1113536"/>
                  </a:lnTo>
                  <a:lnTo>
                    <a:pt x="197104" y="1111504"/>
                  </a:lnTo>
                  <a:lnTo>
                    <a:pt x="227584" y="1081024"/>
                  </a:lnTo>
                  <a:lnTo>
                    <a:pt x="229616" y="1076960"/>
                  </a:lnTo>
                  <a:lnTo>
                    <a:pt x="260096" y="1046480"/>
                  </a:lnTo>
                  <a:lnTo>
                    <a:pt x="262128" y="1042416"/>
                  </a:lnTo>
                  <a:lnTo>
                    <a:pt x="294640" y="1009904"/>
                  </a:lnTo>
                  <a:lnTo>
                    <a:pt x="296672" y="1005840"/>
                  </a:lnTo>
                  <a:lnTo>
                    <a:pt x="327152" y="975360"/>
                  </a:lnTo>
                  <a:lnTo>
                    <a:pt x="329184" y="971296"/>
                  </a:lnTo>
                  <a:lnTo>
                    <a:pt x="361696" y="938784"/>
                  </a:lnTo>
                  <a:lnTo>
                    <a:pt x="363728" y="934720"/>
                  </a:lnTo>
                  <a:lnTo>
                    <a:pt x="394208" y="904240"/>
                  </a:lnTo>
                  <a:lnTo>
                    <a:pt x="396240" y="900176"/>
                  </a:lnTo>
                  <a:lnTo>
                    <a:pt x="428752" y="867664"/>
                  </a:lnTo>
                  <a:lnTo>
                    <a:pt x="430784" y="863600"/>
                  </a:lnTo>
                  <a:lnTo>
                    <a:pt x="461264" y="833120"/>
                  </a:lnTo>
                  <a:lnTo>
                    <a:pt x="463296" y="829056"/>
                  </a:lnTo>
                  <a:lnTo>
                    <a:pt x="495808" y="796544"/>
                  </a:lnTo>
                  <a:lnTo>
                    <a:pt x="497840" y="792480"/>
                  </a:lnTo>
                  <a:lnTo>
                    <a:pt x="528320" y="762000"/>
                  </a:lnTo>
                  <a:lnTo>
                    <a:pt x="530352" y="757936"/>
                  </a:lnTo>
                  <a:lnTo>
                    <a:pt x="562864" y="725424"/>
                  </a:lnTo>
                  <a:lnTo>
                    <a:pt x="566928" y="725424"/>
                  </a:lnTo>
                  <a:lnTo>
                    <a:pt x="597408" y="755904"/>
                  </a:lnTo>
                  <a:lnTo>
                    <a:pt x="601472" y="757936"/>
                  </a:lnTo>
                  <a:lnTo>
                    <a:pt x="631952" y="788416"/>
                  </a:lnTo>
                  <a:lnTo>
                    <a:pt x="636016" y="790448"/>
                  </a:lnTo>
                  <a:lnTo>
                    <a:pt x="668528" y="822960"/>
                  </a:lnTo>
                  <a:lnTo>
                    <a:pt x="672592" y="824992"/>
                  </a:lnTo>
                  <a:lnTo>
                    <a:pt x="703072" y="855472"/>
                  </a:lnTo>
                  <a:lnTo>
                    <a:pt x="707136" y="857504"/>
                  </a:lnTo>
                  <a:lnTo>
                    <a:pt x="739648" y="890016"/>
                  </a:lnTo>
                  <a:lnTo>
                    <a:pt x="743712" y="892048"/>
                  </a:lnTo>
                  <a:lnTo>
                    <a:pt x="774192" y="922528"/>
                  </a:lnTo>
                  <a:lnTo>
                    <a:pt x="778256" y="924560"/>
                  </a:lnTo>
                  <a:lnTo>
                    <a:pt x="810768" y="957072"/>
                  </a:lnTo>
                  <a:lnTo>
                    <a:pt x="814832" y="959104"/>
                  </a:lnTo>
                  <a:lnTo>
                    <a:pt x="845312" y="989584"/>
                  </a:lnTo>
                  <a:lnTo>
                    <a:pt x="849376" y="991616"/>
                  </a:lnTo>
                  <a:lnTo>
                    <a:pt x="881888" y="1024128"/>
                  </a:lnTo>
                  <a:lnTo>
                    <a:pt x="885952" y="1026160"/>
                  </a:lnTo>
                  <a:lnTo>
                    <a:pt x="916432" y="1056640"/>
                  </a:lnTo>
                  <a:lnTo>
                    <a:pt x="920496" y="1058672"/>
                  </a:lnTo>
                  <a:lnTo>
                    <a:pt x="950976" y="1089152"/>
                  </a:lnTo>
                  <a:lnTo>
                    <a:pt x="955040" y="1091184"/>
                  </a:lnTo>
                  <a:lnTo>
                    <a:pt x="955040" y="1089152"/>
                  </a:lnTo>
                  <a:lnTo>
                    <a:pt x="983488" y="1060704"/>
                  </a:lnTo>
                  <a:lnTo>
                    <a:pt x="985520" y="1056640"/>
                  </a:lnTo>
                  <a:lnTo>
                    <a:pt x="1016000" y="1026160"/>
                  </a:lnTo>
                  <a:lnTo>
                    <a:pt x="1018032" y="1022096"/>
                  </a:lnTo>
                  <a:lnTo>
                    <a:pt x="1048512" y="991616"/>
                  </a:lnTo>
                  <a:lnTo>
                    <a:pt x="1050544" y="987552"/>
                  </a:lnTo>
                  <a:lnTo>
                    <a:pt x="1081024" y="957072"/>
                  </a:lnTo>
                  <a:lnTo>
                    <a:pt x="1083056" y="953008"/>
                  </a:lnTo>
                  <a:lnTo>
                    <a:pt x="1113536" y="922528"/>
                  </a:lnTo>
                  <a:lnTo>
                    <a:pt x="1115568" y="918464"/>
                  </a:lnTo>
                  <a:lnTo>
                    <a:pt x="1078992" y="881888"/>
                  </a:lnTo>
                  <a:lnTo>
                    <a:pt x="1074928" y="879856"/>
                  </a:lnTo>
                  <a:lnTo>
                    <a:pt x="1040384" y="845312"/>
                  </a:lnTo>
                  <a:lnTo>
                    <a:pt x="1036320" y="843280"/>
                  </a:lnTo>
                  <a:lnTo>
                    <a:pt x="1001776" y="808736"/>
                  </a:lnTo>
                  <a:lnTo>
                    <a:pt x="997712" y="806704"/>
                  </a:lnTo>
                  <a:lnTo>
                    <a:pt x="963168" y="772160"/>
                  </a:lnTo>
                  <a:lnTo>
                    <a:pt x="959104" y="770128"/>
                  </a:lnTo>
                  <a:lnTo>
                    <a:pt x="924560" y="735584"/>
                  </a:lnTo>
                  <a:lnTo>
                    <a:pt x="920496" y="733552"/>
                  </a:lnTo>
                  <a:lnTo>
                    <a:pt x="885952" y="699008"/>
                  </a:lnTo>
                  <a:lnTo>
                    <a:pt x="881888" y="696976"/>
                  </a:lnTo>
                  <a:lnTo>
                    <a:pt x="847344" y="662432"/>
                  </a:lnTo>
                  <a:lnTo>
                    <a:pt x="843280" y="660400"/>
                  </a:lnTo>
                  <a:lnTo>
                    <a:pt x="808736" y="625856"/>
                  </a:lnTo>
                  <a:lnTo>
                    <a:pt x="804672" y="623824"/>
                  </a:lnTo>
                  <a:lnTo>
                    <a:pt x="770128" y="589280"/>
                  </a:lnTo>
                  <a:lnTo>
                    <a:pt x="766064" y="587248"/>
                  </a:lnTo>
                  <a:lnTo>
                    <a:pt x="731520" y="552704"/>
                  </a:lnTo>
                  <a:lnTo>
                    <a:pt x="727456" y="550672"/>
                  </a:lnTo>
                  <a:lnTo>
                    <a:pt x="759968" y="518160"/>
                  </a:lnTo>
                  <a:lnTo>
                    <a:pt x="762000" y="514096"/>
                  </a:lnTo>
                  <a:lnTo>
                    <a:pt x="792480" y="483616"/>
                  </a:lnTo>
                  <a:lnTo>
                    <a:pt x="794512" y="479552"/>
                  </a:lnTo>
                  <a:lnTo>
                    <a:pt x="827024" y="447040"/>
                  </a:lnTo>
                  <a:lnTo>
                    <a:pt x="829056" y="442976"/>
                  </a:lnTo>
                  <a:lnTo>
                    <a:pt x="859536" y="412496"/>
                  </a:lnTo>
                  <a:lnTo>
                    <a:pt x="861568" y="408432"/>
                  </a:lnTo>
                  <a:lnTo>
                    <a:pt x="892048" y="377952"/>
                  </a:lnTo>
                  <a:lnTo>
                    <a:pt x="894080" y="373888"/>
                  </a:lnTo>
                  <a:lnTo>
                    <a:pt x="926592" y="341376"/>
                  </a:lnTo>
                  <a:lnTo>
                    <a:pt x="928624" y="337312"/>
                  </a:lnTo>
                  <a:lnTo>
                    <a:pt x="959104" y="306832"/>
                  </a:lnTo>
                  <a:lnTo>
                    <a:pt x="961136" y="302768"/>
                  </a:lnTo>
                  <a:lnTo>
                    <a:pt x="991616" y="272288"/>
                  </a:lnTo>
                  <a:lnTo>
                    <a:pt x="993648" y="268224"/>
                  </a:lnTo>
                  <a:lnTo>
                    <a:pt x="1026160" y="235712"/>
                  </a:lnTo>
                  <a:lnTo>
                    <a:pt x="1028192" y="231648"/>
                  </a:lnTo>
                  <a:lnTo>
                    <a:pt x="1058672" y="201168"/>
                  </a:lnTo>
                  <a:lnTo>
                    <a:pt x="1060704" y="197104"/>
                  </a:lnTo>
                  <a:lnTo>
                    <a:pt x="1091184" y="166624"/>
                  </a:lnTo>
                  <a:lnTo>
                    <a:pt x="1093217" y="162560"/>
                  </a:lnTo>
                  <a:lnTo>
                    <a:pt x="1052577" y="121920"/>
                  </a:lnTo>
                  <a:lnTo>
                    <a:pt x="1048513" y="119888"/>
                  </a:lnTo>
                  <a:lnTo>
                    <a:pt x="1009904" y="81280"/>
                  </a:lnTo>
                  <a:lnTo>
                    <a:pt x="1005840" y="79248"/>
                  </a:lnTo>
                  <a:lnTo>
                    <a:pt x="967232" y="40640"/>
                  </a:lnTo>
                  <a:lnTo>
                    <a:pt x="963168" y="38608"/>
                  </a:lnTo>
                  <a:lnTo>
                    <a:pt x="92456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TextBox 14">
            <a:extLst>
              <a:ext uri="{FF2B5EF4-FFF2-40B4-BE49-F238E27FC236}">
                <a16:creationId xmlns:a16="http://schemas.microsoft.com/office/drawing/2014/main" id="{C0EC05DA-F335-E5EF-B4AE-6858AF6B288C}"/>
              </a:ext>
            </a:extLst>
          </p:cNvPr>
          <p:cNvSpPr txBox="1"/>
          <p:nvPr/>
        </p:nvSpPr>
        <p:spPr>
          <a:xfrm>
            <a:off x="4669783" y="5377266"/>
            <a:ext cx="1563514" cy="674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2400" spc="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</a:t>
            </a:r>
            <a:r>
              <a:rPr lang="en-US" sz="2400" spc="8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heures</a:t>
            </a:r>
            <a:r>
              <a:rPr lang="en-US" sz="2400" spc="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DFFF1070-77F0-1DE2-06A0-B087C43A9185}"/>
              </a:ext>
            </a:extLst>
          </p:cNvPr>
          <p:cNvGrpSpPr>
            <a:grpSpLocks noChangeAspect="1"/>
          </p:cNvGrpSpPr>
          <p:nvPr/>
        </p:nvGrpSpPr>
        <p:grpSpPr>
          <a:xfrm>
            <a:off x="6344114" y="5648856"/>
            <a:ext cx="421242" cy="420474"/>
            <a:chOff x="0" y="0"/>
            <a:chExt cx="1115568" cy="1113536"/>
          </a:xfrm>
          <a:solidFill>
            <a:schemeClr val="tx1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66189B-A80E-AF3C-E9E2-3A4D70526F6F}"/>
                </a:ext>
              </a:extLst>
            </p:cNvPr>
            <p:cNvSpPr/>
            <p:nvPr/>
          </p:nvSpPr>
          <p:spPr>
            <a:xfrm>
              <a:off x="0" y="0"/>
              <a:ext cx="1115568" cy="1113536"/>
            </a:xfrm>
            <a:custGeom>
              <a:avLst/>
              <a:gdLst/>
              <a:ahLst/>
              <a:cxnLst/>
              <a:rect l="l" t="t" r="r" b="b"/>
              <a:pathLst>
                <a:path w="1115568" h="1113536">
                  <a:moveTo>
                    <a:pt x="920496" y="0"/>
                  </a:moveTo>
                  <a:lnTo>
                    <a:pt x="883920" y="36576"/>
                  </a:lnTo>
                  <a:lnTo>
                    <a:pt x="881888" y="40640"/>
                  </a:lnTo>
                  <a:lnTo>
                    <a:pt x="847344" y="75184"/>
                  </a:lnTo>
                  <a:lnTo>
                    <a:pt x="845312" y="79248"/>
                  </a:lnTo>
                  <a:lnTo>
                    <a:pt x="810768" y="113792"/>
                  </a:lnTo>
                  <a:lnTo>
                    <a:pt x="808736" y="117856"/>
                  </a:lnTo>
                  <a:lnTo>
                    <a:pt x="774192" y="152400"/>
                  </a:lnTo>
                  <a:lnTo>
                    <a:pt x="772160" y="156464"/>
                  </a:lnTo>
                  <a:lnTo>
                    <a:pt x="737616" y="191008"/>
                  </a:lnTo>
                  <a:lnTo>
                    <a:pt x="735584" y="195072"/>
                  </a:lnTo>
                  <a:lnTo>
                    <a:pt x="701040" y="229616"/>
                  </a:lnTo>
                  <a:lnTo>
                    <a:pt x="699008" y="233680"/>
                  </a:lnTo>
                  <a:lnTo>
                    <a:pt x="664464" y="268224"/>
                  </a:lnTo>
                  <a:lnTo>
                    <a:pt x="662432" y="272288"/>
                  </a:lnTo>
                  <a:lnTo>
                    <a:pt x="627888" y="306832"/>
                  </a:lnTo>
                  <a:lnTo>
                    <a:pt x="625856" y="310896"/>
                  </a:lnTo>
                  <a:lnTo>
                    <a:pt x="591312" y="345440"/>
                  </a:lnTo>
                  <a:lnTo>
                    <a:pt x="589280" y="349504"/>
                  </a:lnTo>
                  <a:lnTo>
                    <a:pt x="554736" y="384048"/>
                  </a:lnTo>
                  <a:lnTo>
                    <a:pt x="550672" y="386080"/>
                  </a:lnTo>
                  <a:lnTo>
                    <a:pt x="550672" y="384048"/>
                  </a:lnTo>
                  <a:lnTo>
                    <a:pt x="516128" y="349504"/>
                  </a:lnTo>
                  <a:lnTo>
                    <a:pt x="512064" y="347472"/>
                  </a:lnTo>
                  <a:lnTo>
                    <a:pt x="477520" y="312928"/>
                  </a:lnTo>
                  <a:lnTo>
                    <a:pt x="473456" y="310896"/>
                  </a:lnTo>
                  <a:lnTo>
                    <a:pt x="438912" y="276352"/>
                  </a:lnTo>
                  <a:lnTo>
                    <a:pt x="434848" y="274320"/>
                  </a:lnTo>
                  <a:lnTo>
                    <a:pt x="400304" y="239776"/>
                  </a:lnTo>
                  <a:lnTo>
                    <a:pt x="396240" y="237744"/>
                  </a:lnTo>
                  <a:lnTo>
                    <a:pt x="361696" y="203200"/>
                  </a:lnTo>
                  <a:lnTo>
                    <a:pt x="357632" y="201168"/>
                  </a:lnTo>
                  <a:lnTo>
                    <a:pt x="323088" y="166624"/>
                  </a:lnTo>
                  <a:lnTo>
                    <a:pt x="319024" y="164592"/>
                  </a:lnTo>
                  <a:lnTo>
                    <a:pt x="284480" y="130048"/>
                  </a:lnTo>
                  <a:lnTo>
                    <a:pt x="280416" y="128016"/>
                  </a:lnTo>
                  <a:lnTo>
                    <a:pt x="245872" y="93472"/>
                  </a:lnTo>
                  <a:lnTo>
                    <a:pt x="241808" y="91440"/>
                  </a:lnTo>
                  <a:lnTo>
                    <a:pt x="207264" y="56896"/>
                  </a:lnTo>
                  <a:lnTo>
                    <a:pt x="203200" y="54864"/>
                  </a:lnTo>
                  <a:lnTo>
                    <a:pt x="168656" y="20320"/>
                  </a:lnTo>
                  <a:lnTo>
                    <a:pt x="164592" y="20320"/>
                  </a:lnTo>
                  <a:lnTo>
                    <a:pt x="123952" y="60960"/>
                  </a:lnTo>
                  <a:lnTo>
                    <a:pt x="121920" y="65024"/>
                  </a:lnTo>
                  <a:lnTo>
                    <a:pt x="83312" y="103632"/>
                  </a:lnTo>
                  <a:lnTo>
                    <a:pt x="81280" y="107696"/>
                  </a:lnTo>
                  <a:lnTo>
                    <a:pt x="42672" y="146304"/>
                  </a:lnTo>
                  <a:lnTo>
                    <a:pt x="40640" y="150368"/>
                  </a:lnTo>
                  <a:lnTo>
                    <a:pt x="0" y="191008"/>
                  </a:lnTo>
                  <a:lnTo>
                    <a:pt x="4064" y="193040"/>
                  </a:lnTo>
                  <a:lnTo>
                    <a:pt x="34544" y="223520"/>
                  </a:lnTo>
                  <a:lnTo>
                    <a:pt x="38608" y="225552"/>
                  </a:lnTo>
                  <a:lnTo>
                    <a:pt x="69088" y="256032"/>
                  </a:lnTo>
                  <a:lnTo>
                    <a:pt x="73152" y="258064"/>
                  </a:lnTo>
                  <a:lnTo>
                    <a:pt x="105664" y="290576"/>
                  </a:lnTo>
                  <a:lnTo>
                    <a:pt x="109728" y="292608"/>
                  </a:lnTo>
                  <a:lnTo>
                    <a:pt x="140208" y="323088"/>
                  </a:lnTo>
                  <a:lnTo>
                    <a:pt x="144272" y="325120"/>
                  </a:lnTo>
                  <a:lnTo>
                    <a:pt x="176784" y="357632"/>
                  </a:lnTo>
                  <a:lnTo>
                    <a:pt x="180848" y="359664"/>
                  </a:lnTo>
                  <a:lnTo>
                    <a:pt x="211328" y="390144"/>
                  </a:lnTo>
                  <a:lnTo>
                    <a:pt x="215392" y="392176"/>
                  </a:lnTo>
                  <a:lnTo>
                    <a:pt x="247904" y="424688"/>
                  </a:lnTo>
                  <a:lnTo>
                    <a:pt x="251968" y="426720"/>
                  </a:lnTo>
                  <a:lnTo>
                    <a:pt x="282448" y="457200"/>
                  </a:lnTo>
                  <a:lnTo>
                    <a:pt x="286512" y="459232"/>
                  </a:lnTo>
                  <a:lnTo>
                    <a:pt x="319024" y="491744"/>
                  </a:lnTo>
                  <a:lnTo>
                    <a:pt x="323088" y="493776"/>
                  </a:lnTo>
                  <a:lnTo>
                    <a:pt x="353568" y="524256"/>
                  </a:lnTo>
                  <a:lnTo>
                    <a:pt x="357632" y="526288"/>
                  </a:lnTo>
                  <a:lnTo>
                    <a:pt x="390144" y="558800"/>
                  </a:lnTo>
                  <a:lnTo>
                    <a:pt x="388112" y="562864"/>
                  </a:lnTo>
                  <a:lnTo>
                    <a:pt x="357632" y="593344"/>
                  </a:lnTo>
                  <a:lnTo>
                    <a:pt x="355600" y="597408"/>
                  </a:lnTo>
                  <a:lnTo>
                    <a:pt x="325120" y="627888"/>
                  </a:lnTo>
                  <a:lnTo>
                    <a:pt x="323088" y="631952"/>
                  </a:lnTo>
                  <a:lnTo>
                    <a:pt x="290576" y="664464"/>
                  </a:lnTo>
                  <a:lnTo>
                    <a:pt x="288544" y="668528"/>
                  </a:lnTo>
                  <a:lnTo>
                    <a:pt x="258064" y="699008"/>
                  </a:lnTo>
                  <a:lnTo>
                    <a:pt x="256032" y="703072"/>
                  </a:lnTo>
                  <a:lnTo>
                    <a:pt x="223520" y="735584"/>
                  </a:lnTo>
                  <a:lnTo>
                    <a:pt x="221488" y="739648"/>
                  </a:lnTo>
                  <a:lnTo>
                    <a:pt x="191008" y="770128"/>
                  </a:lnTo>
                  <a:lnTo>
                    <a:pt x="188976" y="774192"/>
                  </a:lnTo>
                  <a:lnTo>
                    <a:pt x="156464" y="806704"/>
                  </a:lnTo>
                  <a:lnTo>
                    <a:pt x="154432" y="810768"/>
                  </a:lnTo>
                  <a:lnTo>
                    <a:pt x="123952" y="841248"/>
                  </a:lnTo>
                  <a:lnTo>
                    <a:pt x="121920" y="845312"/>
                  </a:lnTo>
                  <a:lnTo>
                    <a:pt x="89408" y="877824"/>
                  </a:lnTo>
                  <a:lnTo>
                    <a:pt x="87376" y="881888"/>
                  </a:lnTo>
                  <a:lnTo>
                    <a:pt x="56896" y="912368"/>
                  </a:lnTo>
                  <a:lnTo>
                    <a:pt x="54864" y="916432"/>
                  </a:lnTo>
                  <a:lnTo>
                    <a:pt x="22352" y="948944"/>
                  </a:lnTo>
                  <a:lnTo>
                    <a:pt x="26416" y="950976"/>
                  </a:lnTo>
                  <a:lnTo>
                    <a:pt x="65024" y="989584"/>
                  </a:lnTo>
                  <a:lnTo>
                    <a:pt x="69088" y="991616"/>
                  </a:lnTo>
                  <a:lnTo>
                    <a:pt x="107696" y="1030224"/>
                  </a:lnTo>
                  <a:lnTo>
                    <a:pt x="111760" y="1032256"/>
                  </a:lnTo>
                  <a:lnTo>
                    <a:pt x="150368" y="1070864"/>
                  </a:lnTo>
                  <a:lnTo>
                    <a:pt x="154432" y="1072896"/>
                  </a:lnTo>
                  <a:lnTo>
                    <a:pt x="193040" y="1111504"/>
                  </a:lnTo>
                  <a:lnTo>
                    <a:pt x="197104" y="1113536"/>
                  </a:lnTo>
                  <a:lnTo>
                    <a:pt x="197104" y="1111504"/>
                  </a:lnTo>
                  <a:lnTo>
                    <a:pt x="227584" y="1081024"/>
                  </a:lnTo>
                  <a:lnTo>
                    <a:pt x="229616" y="1076960"/>
                  </a:lnTo>
                  <a:lnTo>
                    <a:pt x="260096" y="1046480"/>
                  </a:lnTo>
                  <a:lnTo>
                    <a:pt x="262128" y="1042416"/>
                  </a:lnTo>
                  <a:lnTo>
                    <a:pt x="294640" y="1009904"/>
                  </a:lnTo>
                  <a:lnTo>
                    <a:pt x="296672" y="1005840"/>
                  </a:lnTo>
                  <a:lnTo>
                    <a:pt x="327152" y="975360"/>
                  </a:lnTo>
                  <a:lnTo>
                    <a:pt x="329184" y="971296"/>
                  </a:lnTo>
                  <a:lnTo>
                    <a:pt x="361696" y="938784"/>
                  </a:lnTo>
                  <a:lnTo>
                    <a:pt x="363728" y="934720"/>
                  </a:lnTo>
                  <a:lnTo>
                    <a:pt x="394208" y="904240"/>
                  </a:lnTo>
                  <a:lnTo>
                    <a:pt x="396240" y="900176"/>
                  </a:lnTo>
                  <a:lnTo>
                    <a:pt x="428752" y="867664"/>
                  </a:lnTo>
                  <a:lnTo>
                    <a:pt x="430784" y="863600"/>
                  </a:lnTo>
                  <a:lnTo>
                    <a:pt x="461264" y="833120"/>
                  </a:lnTo>
                  <a:lnTo>
                    <a:pt x="463296" y="829056"/>
                  </a:lnTo>
                  <a:lnTo>
                    <a:pt x="495808" y="796544"/>
                  </a:lnTo>
                  <a:lnTo>
                    <a:pt x="497840" y="792480"/>
                  </a:lnTo>
                  <a:lnTo>
                    <a:pt x="528320" y="762000"/>
                  </a:lnTo>
                  <a:lnTo>
                    <a:pt x="530352" y="757936"/>
                  </a:lnTo>
                  <a:lnTo>
                    <a:pt x="562864" y="725424"/>
                  </a:lnTo>
                  <a:lnTo>
                    <a:pt x="566928" y="725424"/>
                  </a:lnTo>
                  <a:lnTo>
                    <a:pt x="597408" y="755904"/>
                  </a:lnTo>
                  <a:lnTo>
                    <a:pt x="601472" y="757936"/>
                  </a:lnTo>
                  <a:lnTo>
                    <a:pt x="631952" y="788416"/>
                  </a:lnTo>
                  <a:lnTo>
                    <a:pt x="636016" y="790448"/>
                  </a:lnTo>
                  <a:lnTo>
                    <a:pt x="668528" y="822960"/>
                  </a:lnTo>
                  <a:lnTo>
                    <a:pt x="672592" y="824992"/>
                  </a:lnTo>
                  <a:lnTo>
                    <a:pt x="703072" y="855472"/>
                  </a:lnTo>
                  <a:lnTo>
                    <a:pt x="707136" y="857504"/>
                  </a:lnTo>
                  <a:lnTo>
                    <a:pt x="739648" y="890016"/>
                  </a:lnTo>
                  <a:lnTo>
                    <a:pt x="743712" y="892048"/>
                  </a:lnTo>
                  <a:lnTo>
                    <a:pt x="774192" y="922528"/>
                  </a:lnTo>
                  <a:lnTo>
                    <a:pt x="778256" y="924560"/>
                  </a:lnTo>
                  <a:lnTo>
                    <a:pt x="810768" y="957072"/>
                  </a:lnTo>
                  <a:lnTo>
                    <a:pt x="814832" y="959104"/>
                  </a:lnTo>
                  <a:lnTo>
                    <a:pt x="845312" y="989584"/>
                  </a:lnTo>
                  <a:lnTo>
                    <a:pt x="849376" y="991616"/>
                  </a:lnTo>
                  <a:lnTo>
                    <a:pt x="881888" y="1024128"/>
                  </a:lnTo>
                  <a:lnTo>
                    <a:pt x="885952" y="1026160"/>
                  </a:lnTo>
                  <a:lnTo>
                    <a:pt x="916432" y="1056640"/>
                  </a:lnTo>
                  <a:lnTo>
                    <a:pt x="920496" y="1058672"/>
                  </a:lnTo>
                  <a:lnTo>
                    <a:pt x="950976" y="1089152"/>
                  </a:lnTo>
                  <a:lnTo>
                    <a:pt x="955040" y="1091184"/>
                  </a:lnTo>
                  <a:lnTo>
                    <a:pt x="955040" y="1089152"/>
                  </a:lnTo>
                  <a:lnTo>
                    <a:pt x="983488" y="1060704"/>
                  </a:lnTo>
                  <a:lnTo>
                    <a:pt x="985520" y="1056640"/>
                  </a:lnTo>
                  <a:lnTo>
                    <a:pt x="1016000" y="1026160"/>
                  </a:lnTo>
                  <a:lnTo>
                    <a:pt x="1018032" y="1022096"/>
                  </a:lnTo>
                  <a:lnTo>
                    <a:pt x="1048512" y="991616"/>
                  </a:lnTo>
                  <a:lnTo>
                    <a:pt x="1050544" y="987552"/>
                  </a:lnTo>
                  <a:lnTo>
                    <a:pt x="1081024" y="957072"/>
                  </a:lnTo>
                  <a:lnTo>
                    <a:pt x="1083056" y="953008"/>
                  </a:lnTo>
                  <a:lnTo>
                    <a:pt x="1113536" y="922528"/>
                  </a:lnTo>
                  <a:lnTo>
                    <a:pt x="1115568" y="918464"/>
                  </a:lnTo>
                  <a:lnTo>
                    <a:pt x="1078992" y="881888"/>
                  </a:lnTo>
                  <a:lnTo>
                    <a:pt x="1074928" y="879856"/>
                  </a:lnTo>
                  <a:lnTo>
                    <a:pt x="1040384" y="845312"/>
                  </a:lnTo>
                  <a:lnTo>
                    <a:pt x="1036320" y="843280"/>
                  </a:lnTo>
                  <a:lnTo>
                    <a:pt x="1001776" y="808736"/>
                  </a:lnTo>
                  <a:lnTo>
                    <a:pt x="997712" y="806704"/>
                  </a:lnTo>
                  <a:lnTo>
                    <a:pt x="963168" y="772160"/>
                  </a:lnTo>
                  <a:lnTo>
                    <a:pt x="959104" y="770128"/>
                  </a:lnTo>
                  <a:lnTo>
                    <a:pt x="924560" y="735584"/>
                  </a:lnTo>
                  <a:lnTo>
                    <a:pt x="920496" y="733552"/>
                  </a:lnTo>
                  <a:lnTo>
                    <a:pt x="885952" y="699008"/>
                  </a:lnTo>
                  <a:lnTo>
                    <a:pt x="881888" y="696976"/>
                  </a:lnTo>
                  <a:lnTo>
                    <a:pt x="847344" y="662432"/>
                  </a:lnTo>
                  <a:lnTo>
                    <a:pt x="843280" y="660400"/>
                  </a:lnTo>
                  <a:lnTo>
                    <a:pt x="808736" y="625856"/>
                  </a:lnTo>
                  <a:lnTo>
                    <a:pt x="804672" y="623824"/>
                  </a:lnTo>
                  <a:lnTo>
                    <a:pt x="770128" y="589280"/>
                  </a:lnTo>
                  <a:lnTo>
                    <a:pt x="766064" y="587248"/>
                  </a:lnTo>
                  <a:lnTo>
                    <a:pt x="731520" y="552704"/>
                  </a:lnTo>
                  <a:lnTo>
                    <a:pt x="727456" y="550672"/>
                  </a:lnTo>
                  <a:lnTo>
                    <a:pt x="759968" y="518160"/>
                  </a:lnTo>
                  <a:lnTo>
                    <a:pt x="762000" y="514096"/>
                  </a:lnTo>
                  <a:lnTo>
                    <a:pt x="792480" y="483616"/>
                  </a:lnTo>
                  <a:lnTo>
                    <a:pt x="794512" y="479552"/>
                  </a:lnTo>
                  <a:lnTo>
                    <a:pt x="827024" y="447040"/>
                  </a:lnTo>
                  <a:lnTo>
                    <a:pt x="829056" y="442976"/>
                  </a:lnTo>
                  <a:lnTo>
                    <a:pt x="859536" y="412496"/>
                  </a:lnTo>
                  <a:lnTo>
                    <a:pt x="861568" y="408432"/>
                  </a:lnTo>
                  <a:lnTo>
                    <a:pt x="892048" y="377952"/>
                  </a:lnTo>
                  <a:lnTo>
                    <a:pt x="894080" y="373888"/>
                  </a:lnTo>
                  <a:lnTo>
                    <a:pt x="926592" y="341376"/>
                  </a:lnTo>
                  <a:lnTo>
                    <a:pt x="928624" y="337312"/>
                  </a:lnTo>
                  <a:lnTo>
                    <a:pt x="959104" y="306832"/>
                  </a:lnTo>
                  <a:lnTo>
                    <a:pt x="961136" y="302768"/>
                  </a:lnTo>
                  <a:lnTo>
                    <a:pt x="991616" y="272288"/>
                  </a:lnTo>
                  <a:lnTo>
                    <a:pt x="993648" y="268224"/>
                  </a:lnTo>
                  <a:lnTo>
                    <a:pt x="1026160" y="235712"/>
                  </a:lnTo>
                  <a:lnTo>
                    <a:pt x="1028192" y="231648"/>
                  </a:lnTo>
                  <a:lnTo>
                    <a:pt x="1058672" y="201168"/>
                  </a:lnTo>
                  <a:lnTo>
                    <a:pt x="1060704" y="197104"/>
                  </a:lnTo>
                  <a:lnTo>
                    <a:pt x="1091184" y="166624"/>
                  </a:lnTo>
                  <a:lnTo>
                    <a:pt x="1093217" y="162560"/>
                  </a:lnTo>
                  <a:lnTo>
                    <a:pt x="1052577" y="121920"/>
                  </a:lnTo>
                  <a:lnTo>
                    <a:pt x="1048513" y="119888"/>
                  </a:lnTo>
                  <a:lnTo>
                    <a:pt x="1009904" y="81280"/>
                  </a:lnTo>
                  <a:lnTo>
                    <a:pt x="1005840" y="79248"/>
                  </a:lnTo>
                  <a:lnTo>
                    <a:pt x="967232" y="40640"/>
                  </a:lnTo>
                  <a:lnTo>
                    <a:pt x="963168" y="38608"/>
                  </a:lnTo>
                  <a:lnTo>
                    <a:pt x="92456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2F3719E9-3D8D-E78B-78A5-FEA458CFCC2C}"/>
              </a:ext>
            </a:extLst>
          </p:cNvPr>
          <p:cNvSpPr txBox="1"/>
          <p:nvPr/>
        </p:nvSpPr>
        <p:spPr>
          <a:xfrm>
            <a:off x="7023365" y="5377267"/>
            <a:ext cx="1563514" cy="674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2400" spc="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FCFA</a:t>
            </a:r>
          </a:p>
        </p:txBody>
      </p:sp>
      <p:sp>
        <p:nvSpPr>
          <p:cNvPr id="14" name="Espace réservé du numéro de diapositive 2">
            <a:extLst>
              <a:ext uri="{FF2B5EF4-FFF2-40B4-BE49-F238E27FC236}">
                <a16:creationId xmlns:a16="http://schemas.microsoft.com/office/drawing/2014/main" id="{6A234BD3-A7A9-8DD2-50F6-A61BFBB40630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4945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-1987878" y="-1991064"/>
            <a:ext cx="1987878" cy="1858133"/>
            <a:chOff x="4206976" y="1539977"/>
            <a:chExt cx="1987878" cy="1858133"/>
          </a:xfrm>
        </p:grpSpPr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305830" y="2185260"/>
              <a:ext cx="1889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Prise</a:t>
              </a:r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Connectée</a:t>
              </a:r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12448575" y="-1941799"/>
            <a:ext cx="1987878" cy="1858133"/>
            <a:chOff x="5935362" y="1539977"/>
            <a:chExt cx="1987878" cy="1858133"/>
          </a:xfrm>
        </p:grpSpPr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35362" y="2235112"/>
              <a:ext cx="18581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Contrôle</a:t>
              </a:r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des </a:t>
              </a:r>
              <a:r>
                <a:rPr lang="en-US" sz="2000" b="1" dirty="0" err="1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Appareils</a:t>
              </a:r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à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distance</a:t>
              </a:r>
            </a:p>
          </p:txBody>
        </p:sp>
      </p:grpSp>
      <p:grpSp>
        <p:nvGrpSpPr>
          <p:cNvPr id="40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-2191854" y="6683886"/>
            <a:ext cx="2085538" cy="1858131"/>
            <a:chOff x="4093273" y="3398110"/>
            <a:chExt cx="2085538" cy="1858131"/>
          </a:xfrm>
        </p:grpSpPr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093273" y="3841272"/>
              <a:ext cx="2085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Audit Interne</a:t>
              </a:r>
            </a:p>
          </p:txBody>
        </p:sp>
      </p:grpSp>
      <p:grpSp>
        <p:nvGrpSpPr>
          <p:cNvPr id="43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12506061" y="6858000"/>
            <a:ext cx="2002652" cy="1858131"/>
            <a:chOff x="5992848" y="3398110"/>
            <a:chExt cx="2002652" cy="1858131"/>
          </a:xfrm>
        </p:grpSpPr>
        <p:sp>
          <p:nvSpPr>
            <p:cNvPr id="44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92848" y="3513270"/>
              <a:ext cx="2002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Eclairage </a:t>
              </a:r>
            </a:p>
            <a:p>
              <a:pPr algn="ctr"/>
              <a:r>
                <a:rPr lang="fr-FR" sz="2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Temporisé</a:t>
              </a:r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13F5D9-770D-3033-6A5C-DD87B02CA2D6}"/>
              </a:ext>
            </a:extLst>
          </p:cNvPr>
          <p:cNvGrpSpPr/>
          <p:nvPr/>
        </p:nvGrpSpPr>
        <p:grpSpPr>
          <a:xfrm>
            <a:off x="11886" y="0"/>
            <a:ext cx="12180114" cy="858909"/>
            <a:chOff x="508000" y="1904998"/>
            <a:chExt cx="7493909" cy="889002"/>
          </a:xfrm>
          <a:solidFill>
            <a:schemeClr val="tx2">
              <a:lumMod val="75000"/>
            </a:schemeClr>
          </a:solidFill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9B5D0EF0-6980-2F4D-7F42-77313D50DDA7}"/>
                </a:ext>
              </a:extLst>
            </p:cNvPr>
            <p:cNvSpPr/>
            <p:nvPr/>
          </p:nvSpPr>
          <p:spPr>
            <a:xfrm>
              <a:off x="4021577" y="1904998"/>
              <a:ext cx="1762254" cy="889000"/>
            </a:xfrm>
            <a:prstGeom prst="chevron">
              <a:avLst>
                <a:gd name="adj" fmla="val 2000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AEC1FA1B-9CCB-BE61-3EA6-670A725546A3}"/>
                </a:ext>
              </a:extLst>
            </p:cNvPr>
            <p:cNvSpPr/>
            <p:nvPr/>
          </p:nvSpPr>
          <p:spPr>
            <a:xfrm>
              <a:off x="508000" y="1905000"/>
              <a:ext cx="1799077" cy="889000"/>
            </a:xfrm>
            <a:prstGeom prst="homePlate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Constat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98799CEB-31EE-1D2E-45CC-88F95B3875EC}"/>
                </a:ext>
              </a:extLst>
            </p:cNvPr>
            <p:cNvSpPr/>
            <p:nvPr/>
          </p:nvSpPr>
          <p:spPr>
            <a:xfrm>
              <a:off x="2180078" y="1904998"/>
              <a:ext cx="1968500" cy="889000"/>
            </a:xfrm>
            <a:prstGeom prst="chevron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Problématique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87ED6DBD-DE7D-7901-35BF-1CFAFC76DD93}"/>
                </a:ext>
              </a:extLst>
            </p:cNvPr>
            <p:cNvSpPr/>
            <p:nvPr/>
          </p:nvSpPr>
          <p:spPr>
            <a:xfrm>
              <a:off x="5652071" y="1904998"/>
              <a:ext cx="2349838" cy="889000"/>
            </a:xfrm>
            <a:prstGeom prst="chevron">
              <a:avLst>
                <a:gd name="adj" fmla="val 2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Démonstration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Espace réservé du numéro de diapositive 2">
            <a:extLst>
              <a:ext uri="{FF2B5EF4-FFF2-40B4-BE49-F238E27FC236}">
                <a16:creationId xmlns:a16="http://schemas.microsoft.com/office/drawing/2014/main" id="{334876F1-F1F2-BC00-A262-5FABAB593C56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424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6 L 0.51068 0.519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86" y="2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185 L -0.53177 -0.500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58" y="-2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462 L -0.53177 0.5129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9" y="2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1823 -0.4747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FE1F55-D1C7-92A8-934E-EE4AA2CAB65C}"/>
              </a:ext>
            </a:extLst>
          </p:cNvPr>
          <p:cNvGrpSpPr/>
          <p:nvPr/>
        </p:nvGrpSpPr>
        <p:grpSpPr>
          <a:xfrm>
            <a:off x="11886" y="0"/>
            <a:ext cx="12180114" cy="858909"/>
            <a:chOff x="508000" y="1904998"/>
            <a:chExt cx="7493909" cy="889002"/>
          </a:xfrm>
          <a:solidFill>
            <a:schemeClr val="tx2">
              <a:lumMod val="75000"/>
            </a:schemeClr>
          </a:solidFill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E559BDCB-9F01-466C-4C3F-E116FF3E8CD8}"/>
                </a:ext>
              </a:extLst>
            </p:cNvPr>
            <p:cNvSpPr/>
            <p:nvPr/>
          </p:nvSpPr>
          <p:spPr>
            <a:xfrm>
              <a:off x="4021577" y="1904998"/>
              <a:ext cx="1762254" cy="889000"/>
            </a:xfrm>
            <a:prstGeom prst="chevron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Flèche : pentagone 3">
              <a:extLst>
                <a:ext uri="{FF2B5EF4-FFF2-40B4-BE49-F238E27FC236}">
                  <a16:creationId xmlns:a16="http://schemas.microsoft.com/office/drawing/2014/main" id="{1F104ABE-880F-6212-F87A-66682CDA9529}"/>
                </a:ext>
              </a:extLst>
            </p:cNvPr>
            <p:cNvSpPr/>
            <p:nvPr/>
          </p:nvSpPr>
          <p:spPr>
            <a:xfrm>
              <a:off x="508000" y="1905000"/>
              <a:ext cx="1799077" cy="889000"/>
            </a:xfrm>
            <a:prstGeom prst="homePlate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Constat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62343292-D764-91A8-810D-14C2ACDECA89}"/>
                </a:ext>
              </a:extLst>
            </p:cNvPr>
            <p:cNvSpPr/>
            <p:nvPr/>
          </p:nvSpPr>
          <p:spPr>
            <a:xfrm>
              <a:off x="2180078" y="1904998"/>
              <a:ext cx="1968500" cy="889000"/>
            </a:xfrm>
            <a:prstGeom prst="chevron">
              <a:avLst>
                <a:gd name="adj" fmla="val 20000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Problématique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08504EF3-0A3F-8BF8-B38C-E703F93D8515}"/>
                </a:ext>
              </a:extLst>
            </p:cNvPr>
            <p:cNvSpPr/>
            <p:nvPr/>
          </p:nvSpPr>
          <p:spPr>
            <a:xfrm>
              <a:off x="5652071" y="1904998"/>
              <a:ext cx="2349838" cy="889000"/>
            </a:xfrm>
            <a:prstGeom prst="chevron">
              <a:avLst>
                <a:gd name="adj" fmla="val 2000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Démonstration</a:t>
              </a:r>
              <a:endParaRPr lang="fr-BF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933D815C-04D9-1120-71E7-0919A8A661BA}"/>
              </a:ext>
            </a:extLst>
          </p:cNvPr>
          <p:cNvSpPr txBox="1">
            <a:spLocks/>
          </p:cNvSpPr>
          <p:nvPr/>
        </p:nvSpPr>
        <p:spPr>
          <a:xfrm>
            <a:off x="9181707" y="63224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D9ACD3-84B0-025C-EFC0-351334A0064A}"/>
              </a:ext>
            </a:extLst>
          </p:cNvPr>
          <p:cNvSpPr/>
          <p:nvPr/>
        </p:nvSpPr>
        <p:spPr>
          <a:xfrm>
            <a:off x="983791" y="1382027"/>
            <a:ext cx="10224418" cy="4940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1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466</Words>
  <Application>Microsoft Office PowerPoint</Application>
  <PresentationFormat>Grand écran</PresentationFormat>
  <Paragraphs>131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Helvetica Neue</vt:lpstr>
      <vt:lpstr>IBM Plex Sans Condensed</vt:lpstr>
      <vt:lpstr>Times New Roman</vt:lpstr>
      <vt:lpstr>Tw Cen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ZIDOUEMBA</dc:creator>
  <cp:lastModifiedBy>Marie ZIDOUEMBA</cp:lastModifiedBy>
  <cp:revision>3</cp:revision>
  <dcterms:created xsi:type="dcterms:W3CDTF">2024-04-22T13:28:33Z</dcterms:created>
  <dcterms:modified xsi:type="dcterms:W3CDTF">2024-05-18T09:02:44Z</dcterms:modified>
</cp:coreProperties>
</file>