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1:45.615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6B1F02E-2EDE-4173-AEC8-58B9FCF86E25}" emma:medium="tactile" emma:mode="ink">
          <msink:context xmlns:msink="http://schemas.microsoft.com/ink/2010/main" type="writingRegion" rotatedBoundingBox="1181,7552 8314,7374 8350,8794 1217,8972"/>
        </emma:interpretation>
      </emma:emma>
    </inkml:annotationXML>
    <inkml:traceGroup>
      <inkml:annotationXML>
        <emma:emma xmlns:emma="http://www.w3.org/2003/04/emma" version="1.0">
          <emma:interpretation id="{06C23F18-5985-4918-B721-4851310739BB}" emma:medium="tactile" emma:mode="ink">
            <msink:context xmlns:msink="http://schemas.microsoft.com/ink/2010/main" type="paragraph" rotatedBoundingBox="1271,7550 8314,7374 8329,7987 1287,81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EE487E-19D2-4A48-8415-05BF6151D071}" emma:medium="tactile" emma:mode="ink">
              <msink:context xmlns:msink="http://schemas.microsoft.com/ink/2010/main" type="line" rotatedBoundingBox="1271,7550 8314,7374 8329,7987 1287,8163"/>
            </emma:interpretation>
          </emma:emma>
        </inkml:annotationXML>
        <inkml:traceGroup>
          <inkml:annotationXML>
            <emma:emma xmlns:emma="http://www.w3.org/2003/04/emma" version="1.0">
              <emma:interpretation id="{33FBB486-130F-4EFD-A594-4AAF089AB0A0}" emma:medium="tactile" emma:mode="ink">
                <msink:context xmlns:msink="http://schemas.microsoft.com/ink/2010/main" type="inkWord" rotatedBoundingBox="1273,7605 2990,7562 3002,8050 1285,809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558 24 0,'0'24'125,"0"1"-110,0-1 1,0 0 0,0 0-16,0 0 15,0 1 1,0-1-1,0 0-15,0 0 16,0 0 0,0 0-1,0 1 1,0-1 0,25-24 15,-1 0 16</inkml:trace>
          <inkml:trace contextRef="#ctx0" brushRef="#br0" timeOffset="704.0236">752 169 0,'0'25'140,"0"-1"-108,0 0-32,0 0 15,0 0 1,24 0 0,-24 1-1</inkml:trace>
          <inkml:trace contextRef="#ctx0" brushRef="#br0" timeOffset="-9421.265">317 0 0,'24'0'47,"-48"0"31,-1 0-62,1 0 15,0 0-15,0 0-1,0 0 1,-1 0 0,1 0-1,24 24-15,-24-24 16,0 24-1,0 1 1,-1-1 0,25 0-16,-24 0 15,0 0 1,24 1-16,0-1 16,0 0-1,0 0-15,0 0 16,24 0-1,0-24 1,-24 25-16,25-25 16,-1 24-16,0-24 15,0 0-15,0 0 16,1 0-16,-1 0 16,24 0-16,-24 0 0,1 0 15,-1 0 1</inkml:trace>
          <inkml:trace contextRef="#ctx0" brushRef="#br0" timeOffset="1258.148">752 24 0,'24'-48'46,"-24"24"-14</inkml:trace>
          <inkml:trace contextRef="#ctx0" brushRef="#br0" timeOffset="2495.3823">897 194 0,'24'0'47,"1"0"-16,-1-25-16,0 25 17,-24-24-32,0 0 62,0 0-15,-24 24-16,0 0 1,-1 0-1,1 0 16,24 24-16,0 0 0,-24-24-31,24 24 16,0 1 15,0-1-31,0 0 31,0 0-15,24 0 0,-24 0-1,24-24 1,1 25-1,-1-25 1</inkml:trace>
          <inkml:trace contextRef="#ctx0" brushRef="#br0" timeOffset="3566.2414">1091 145 0,'24'0'63,"-24"24"-32,0 1-16,0-1 1,0 0-16,0 0 16,0 0-1,24-24-15,-24 24 32,0-48 30,24 0-46,-24 0-1,24 0 1,-24 0 0,25 24-16,-25-25 31,24 25 0,-24 25 47,24-25-62,-24 24-1,0 0-15,0 0 16,24-24 0,-24 24-1,0 0 1,0 1 15</inkml:trace>
          <inkml:trace contextRef="#ctx0" brushRef="#br0" timeOffset="4851.5695">1333 73 0,'24'0'125,"0"0"-110,0 0-15,0 0 16,1 0-1</inkml:trace>
          <inkml:trace contextRef="#ctx0" brushRef="#br0" timeOffset="4341.1635">1381-97 0,'0'24'78,"0"1"-63,0-1-15,0 0 16,0 0-16,0 0 16,0 1-16,0-1 15,0 0-15,0 0 16,0 0 0,0 1-16,0-1 15,0 0 1,0 0-1,24-24-15,-24 24 0,0 0 32,24-24-1,1 0 16,-1 0-32,-24-24 1</inkml:trace>
          <inkml:trace contextRef="#ctx0" brushRef="#br0" timeOffset="6036.1477">1695 97 0,'0'-24'47,"-24"24"-31,0 0 0,0 0-1,24 24 1,-24-24-1,-1 24 17,25 0-1,0 0 16,25-24-32,-25 25 1,24-25-16,-24 24 31,24-24-15,0 24 0,-24 0 30,24-24-46,-24 24 16,25-24 0,-25 24-1,0 1 63,0-1-15,-25-24-47,1 0-1,0 0-15,0 0 16,0 0-1,-1 0-15,1 24 16,0-24 15</inkml:trace>
        </inkml:traceGroup>
        <inkml:traceGroup>
          <inkml:annotationXML>
            <emma:emma xmlns:emma="http://www.w3.org/2003/04/emma" version="1.0">
              <emma:interpretation id="{B47F25C2-0D87-42A2-9AE5-4D61DAD5E529}" emma:medium="tactile" emma:mode="ink">
                <msink:context xmlns:msink="http://schemas.microsoft.com/ink/2010/main" type="inkWord" rotatedBoundingBox="5056,7691 5296,7685 5301,7904 5061,7910">
                  <msink:destinationLink direction="with" ref="{856AAA8B-3629-4CF5-8D22-5B72843A35E9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1" timeOffset="160154.3243">3776 24 0,'24'0'172,"0"0"-172,0 24 15,1-24-15,-1 0 16,0 0-16,-24 25 16,24-25-16,0 0 0,1 24 31,-1-24 0,-48 24 32,-1-24-48,1 0-15,0 24 16,0-24-16,24 24 16,-24-24-16,-1 0 0,25 25 31,-24-25-16,0 24 17,24 0 15</inkml:trace>
        </inkml:traceGroup>
        <inkml:traceGroup>
          <inkml:annotationXML>
            <emma:emma xmlns:emma="http://www.w3.org/2003/04/emma" version="1.0">
              <emma:interpretation id="{47B966FB-3035-4332-B2B2-CA8B81BB6EAC}" emma:medium="tactile" emma:mode="ink">
                <msink:context xmlns:msink="http://schemas.microsoft.com/ink/2010/main" type="inkWord" rotatedBoundingBox="5808,7436 8314,7374 8329,7987 5824,804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5760.4851">4550-169 0,'0'24'141,"0"0"-126,0 0-15,0 0 16,0 1-16,0 23 16,0-24-16,0 0 15,0 25-15,0-25 16,0 0-16,0 0 15,0 1 1</inkml:trace>
          <inkml:trace contextRef="#ctx0" brushRef="#br0" timeOffset="26652.2377">4598-218 0,'24'0'63,"1"24"-48,-1-24 1,0 25 0,0-25-1,-24 24-15,24-24 16,-24 24-16,25-24 16,-25 24-16,0 0 15,24-24-15,-24 25 16,0-1-1,0 0-15,0 0 16,0 0 0,-24 1-1,24-1-15,-25 0 16,25 0 0,-24-24-16,24 24 15,-24-24-15,24 25 16,-24-25-1,24 24 1,-24-24-16,-1 0 31,1 0-15</inkml:trace>
          <inkml:trace contextRef="#ctx0" brushRef="#br0" timeOffset="27439.5896">4961 24 0,'0'24'78,"0"1"-62,0-1 0,0 0-1,0 0 1,0 0 15</inkml:trace>
          <inkml:trace contextRef="#ctx0" brushRef="#br0" timeOffset="27941.4451">4985-121 0,'-24'-48'47,"24"23"-31,0 1 15,0 0-15</inkml:trace>
          <inkml:trace contextRef="#ctx0" brushRef="#br0" timeOffset="29164.4933">5179-24 0,'-24'-24'63,"-1"24"-32,1 0 0,24 24-31,-24-24 16,0 24 0,24 0 15,0 0 0,24-24 0,0 0-31,0 0 16,1 25 0,-1-25 15,-24 24 0,24-24 0,-24 24-15,0 0 31,0 0 0,0 1 0,-24-25-32,0 0 1,-1 0-1,1 0-15,0 0 0,0 0 16,0 0 0,0 0 15</inkml:trace>
          <inkml:trace contextRef="#ctx0" brushRef="#br0" timeOffset="30388.005">5348 0 0,'0'24'78,"0"0"-62,0 25-1,0-25 1,0 0-16,0 0 0,-24 1 16,24 23-16,0-24 15,0 0-15,0 0 16,0 1-1,-24-25-15,24 24 16,0-48 47,0-1-48,0 1 1,0-24-16,0 24 15,0 0-15,24-25 16,-24 25-16,0 0 16,24 0-16,-24-1 15,24 1-15,-24 0 16,25 0 15,-1 24 0,0 0 1,0 0-17,0 0 1,1 24 15,-25 0 0,0 0-15,0 1 15,0-1 1,-25-24-17,1 0 1,0 0-1,0 0 1,0 0-16,-1 0 31</inkml:trace>
          <inkml:trace contextRef="#ctx0" brushRef="#br0" timeOffset="31532.5168">5687 24 0,'-24'0'125,"-1"24"-109,1 1 15,0-1-15,24 0 0,-24 0-1,24 0 1,0 1-1,24-25 17,0 0-1,0 0 0,1-25-15,-1 1-16,0 0 15,-24 0 1,0 0 0,24 24-1,-24-25 1,0 1 15,0 48 63,0 1-78,0-1-1,0 0 1,0 0-1,0 0 1,0 1-16,24-1 16,1-24-1,-1 0 1</inkml:trace>
          <inkml:trace contextRef="#ctx0" brushRef="#br0" timeOffset="32291.7356">5929-194 0,'24'0'47,"-24"25"0,0-1-47,0 0 15,0 0 1,0 0-16,0 1 15,0-1-15,0 0 16,0 0-16,-24 0 16,24 1-16,0-1 0,0 0 15,0 0 1,0 0 0,0 1-1,24-25 1,-24 24 15,24-24 0,0 0-15,-24-24 0</inkml:trace>
          <inkml:trace contextRef="#ctx0" brushRef="#br0" timeOffset="32676.4276">5880 0 0,'25'0'94,"-1"0"-79,0 0-15,0 0 16,0 0 0,1 0-16</inkml:trace>
          <inkml:trace contextRef="#ctx0" brushRef="#br0" timeOffset="33408.333">6171 0 0,'24'0'63,"-48"0"-16,-1 24-16,1 0-15,24 1-1,-24-25-15,24 24 16,0 0 0,0 0-1,0 0 1,0 1 15,24-25-15,0 0-16,1 0 15,-1 0-15,0 0 16</inkml:trace>
          <inkml:trace contextRef="#ctx0" brushRef="#br0" timeOffset="34473.9296">6292-194 0,'0'-24'63,"0"48"-16,0 1-32,0-1 1,0 0-16,0 0 0,0 0 15,0 1 1,0-1-16,0 0 0,0 0 16,0 0-16,0 1 15,0-1-15,24 0 16,-24 0 15,24-24 0,-24-24 32,0 0-32,24 0-15,-24-1-1,24 25 1,1 0 15,-1 25 47,-24-1-62,0 0 0,0 0-1,0 0 1,0 1 0,0-1-1,0 0 1</inkml:trace>
          <inkml:trace contextRef="#ctx0" brushRef="#br0" timeOffset="35373.4825">6582 48 0,'0'25'47,"24"-25"-16,0 0-15,0-25-16,1 1 16,-1 24-1,0-24 1,-24 0 15,0 0 0,-24 24-31,0 0 16,-1 0 0,25-25-1,-24 25 17,0 0-17,24 25 16,-24-25-31,24 24 16,0 0 0,-24 0-1,24 0-15,0 1 0,0-1 16,0 0 0,0 0-1,24 0 1,0-24-1,0 0-15,25 0 32</inkml:trace>
          <inkml:trace contextRef="#ctx0" brushRef="#br0" timeOffset="36183.5731">6751 97 0,'49'0'47,"-49"-24"-31,24 24-16,-24-25 16,24 25-1,-24-24 1,24 24-1,0 24 48,-24 1-47,0-1-1,0 0-15,0 0 16,0 0-1,0 1 17,25-25-17,-25-25 32,0 1-47,0 0 16,0 0-1,24 0 1,0-1 0,0 1-1,-24 0 1,24 24-16,1 0 16</inkml:trace>
        </inkml:traceGroup>
      </inkml:traceGroup>
    </inkml:traceGroup>
    <inkml:traceGroup>
      <inkml:annotationXML>
        <emma:emma xmlns:emma="http://www.w3.org/2003/04/emma" version="1.0">
          <emma:interpretation id="{B96705D2-A5AA-45E9-B028-90F0F7765670}" emma:medium="tactile" emma:mode="ink">
            <msink:context xmlns:msink="http://schemas.microsoft.com/ink/2010/main" type="paragraph" rotatedBoundingBox="1196,8294 7951,8064 7974,8751 1220,89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97F1B3-B6D6-404F-AA94-DA5EC2BB0D18}" emma:medium="tactile" emma:mode="ink">
              <msink:context xmlns:msink="http://schemas.microsoft.com/ink/2010/main" type="line" rotatedBoundingBox="1196,8294 7951,8064 7974,8751 1220,8980"/>
            </emma:interpretation>
          </emma:emma>
        </inkml:annotationXML>
        <inkml:traceGroup>
          <inkml:annotationXML>
            <emma:emma xmlns:emma="http://www.w3.org/2003/04/emma" version="1.0">
              <emma:interpretation id="{E7A14412-C3D3-49FC-A4DA-CAFDD0B30C37}" emma:medium="tactile" emma:mode="ink">
                <msink:context xmlns:msink="http://schemas.microsoft.com/ink/2010/main" type="inkWord" rotatedBoundingBox="1196,8294 3424,8218 3447,8905 1220,898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4539.7206">534 895 0,'49'0'63,"-25"0"-48,0 0 17,0 0 15,-24-24-32,0 0 32,-24 24 0,0 0-16,24-25-31,-24 25 31,-1 0 16,1 25-15,24-1 14,-24-24-46,24 24 16,0 0 15,0 0-15,0 1 0,0-1-1,0 0 1,0 0-1,24-24-15,-24 24 16,24-24-16,-24 25 16,25-25-1,-1 0 17</inkml:trace>
          <inkml:trace contextRef="#ctx0" brushRef="#br0" timeOffset="7917.7071">99 653 0,'-24'0'109,"-1"0"-78,25 24-31,-24-24 16,24 25 0,-24-25-16,24 24 15,-24 0 1,24 0-1,-24-24-15,24 24 16,0 0-16,0 1 16,-24-1-16,24 0 15,0 0 1,0 0 0,0 1-1,0-1-15,0 0 16,24-24-1,0 24-15,0-24 16,0 24 15,0-24 1</inkml:trace>
          <inkml:trace contextRef="#ctx0" brushRef="#br0" timeOffset="13356.3599">220 726 0,'0'-24'47,"24"24"-16,0 0 0,0 0-31,1 0 16,-1 0 0,0 0-1,0 24 1,0-24 15,-24 24-31,0 0 31,0 0 1,0 0-17,0 1 1,0-1-1,-24-24 32,24 24-47,-24-24 16,0 0 0,0 0 15,24 24-31,-25-24 15,25 24 235,25 1-218,-1-25-32,-24 24 15,24-24-15,-24 24 16,24-24 0,-24 24-1,0 0 16,24-24-31</inkml:trace>
          <inkml:trace contextRef="#ctx0" brushRef="#br0" timeOffset="12027.3658">244 726 0,'0'-24'63,"-24"24"-1,24 24-62,0 0 16,0 0-1,0 0 1,0 0-16,0 1 0,0-1 16,0 0-1,0 0-15,0 0 16,0 1-16,0-1 16,0 0-1,0 0-15,0 0 31</inkml:trace>
          <inkml:trace contextRef="#ctx0" brushRef="#br0" timeOffset="15845.4368">800 871 0,'0'-24'78,"-24"24"16,24 24-63,-24-24-16,24 24 1,-24 0 0,24 0-16,0 1 31,24-25 0,0 0-15,0 0-1,1 0 1,-1 0 15,-24-25-15,0 1 15,0 0-15,24 0-1,-24 0 1,0 48 109,0 0-109,-24 0-1,24 0-15,0 1 16,0-1-16,0 0 16,0 0-16,0 0 15,0 1-15,0-1 16,0 0-16,0 0 15,0 0 1,0 1-16,0-1 16,0 0-1,0 0 32</inkml:trace>
          <inkml:trace contextRef="#ctx0" brushRef="#br0" timeOffset="16310.5535">800 1016 0,'25'0'172,"-1"0"-156,0-24-16,0 24 16,-24-24-16,24 24 15</inkml:trace>
          <inkml:trace contextRef="#ctx0" brushRef="#br0" timeOffset="17172.7809">994 774 0,'0'24'79,"24"0"-64,-24 1 1,0-1-16,0 0 15,0 0-15,24-24 16,-24 24-16,0 1 31,24-25-15,1 0 0,-1 0-1,0 0 1,0-25-1,-24 1 1,0 0 0,0 0-16,0 0 15,0-1 1</inkml:trace>
          <inkml:trace contextRef="#ctx0" brushRef="#br0" timeOffset="18207.5351">1308 919 0,'25'0'47,"-1"0"-32,-24-24 1,24 24-16,-24-24 16,24 24-1,-24-24 16,0-1 16,-24 25-31,0 0 15,0 0 16,-1 0-16,25 25-15,0-1 0,-24-24-16,24 24 15,0 0 1,0 0-1,0 1 1,0-1 0,0 0-1,24 0 1,1-24 0,-1 0-1,0 0 1</inkml:trace>
          <inkml:trace contextRef="#ctx0" brushRef="#br0" timeOffset="19145.6779">1599 798 0,'-73'0'62,"49"24"-46,24 1 15,0-1-15,0 0-1,0 0 1,24-24 15,-24 24-31,24-24 16,0 0 0,1 0-16,-1 0 15,0 0 1,-24 25-1,24-25 79,-24 24-63,0 0 16,-24-24-31,0 0-16,0 0 16,-1 0-1,1 0-15,0 0 16,0 0-1,24-24 17,0 0-1</inkml:trace>
          <inkml:trace contextRef="#ctx0" brushRef="#br0" timeOffset="20202.6539">1720 822 0,'24'0'125,"0"0"-125,0 0 16,0 0-16,1 0 15,-1 0-15,0 0 16</inkml:trace>
          <inkml:trace contextRef="#ctx0" brushRef="#br0" timeOffset="19828.4889">1792 581 0,'0'24'47,"0"0"-32,0 0-15,-24 0 16,24 1-16,0-1 16,0 0-16,0 0 15,0 0-15,0 0 16,0 1-16,0-1 16,0 0-16,0 0 15,0 0 1,0 1-1,24-25-15,-24 24 32,24-24-1,1 0-15,-1 0-1</inkml:trace>
          <inkml:trace contextRef="#ctx0" brushRef="#br0" timeOffset="20937.0956">1986 556 0,'24'25'62,"0"-25"-46,-24 24-16,24 0 0,-24 0 16,24 0-16,-24 1 15,25 23-15,-25-24 16,24 0-16,-24 0 16,0 25-16,24-49 15,-24 24-15,0 0 16,0 0-16,0 1 15,0-1-15,0 0 16,-24-24-16,24 24 0,0 0 31,-24-24-31,24 25 0,-25-25 16,25 24 0,-24-24-16</inkml:trace>
        </inkml:traceGroup>
        <inkml:traceGroup>
          <inkml:annotationXML>
            <emma:emma xmlns:emma="http://www.w3.org/2003/04/emma" version="1.0">
              <emma:interpretation id="{570DB95C-45CC-41AF-89E7-9C1E5BB1EC67}" emma:medium="tactile" emma:mode="ink">
                <msink:context xmlns:msink="http://schemas.microsoft.com/ink/2010/main" type="inkWord" rotatedBoundingBox="4250,8209 4547,8199 4555,8409 4258,8419">
                  <msink:destinationLink direction="with" ref="{61D26DF3-DAE0-4194-9A0D-265CD93F7CE4}"/>
                </msink:context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1" timeOffset="261620.2389">2978 750 0,'24'0'63,"0"0"-48,-24-24 32,24 24-15,-24-24-32,24-1 15,0 1 1,49-48 31,-49 72-32,0-25 1,1 1 15,-1 24 16</inkml:trace>
        </inkml:traceGroup>
        <inkml:traceGroup>
          <inkml:annotationXML>
            <emma:emma xmlns:emma="http://www.w3.org/2003/04/emma" version="1.0">
              <emma:interpretation id="{8C35C37D-B372-4A58-98D4-5E224F9A427C}" emma:medium="tactile" emma:mode="ink">
                <msink:context xmlns:msink="http://schemas.microsoft.com/ink/2010/main" type="inkWord" rotatedBoundingBox="4282,8442 4493,8434 4499,8586 4287,8594">
                  <msink:destinationLink direction="with" ref="{61D26DF3-DAE0-4194-9A0D-265CD93F7CE4}"/>
                </msink:context>
              </emma:interpretation>
              <emma:one-of disjunction-type="recognition" id="oneOf5">
                <emma:interpretation id="interp5" emma:lang="" emma:confidence="0">
                  <emma:literal>\</emma:literal>
                </emma:interpretation>
                <emma:interpretation id="interp6" emma:lang="" emma:confidence="0">
                  <emma:literal>/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'</emma:literal>
                </emma:interpretation>
              </emma:one-of>
            </emma:emma>
          </inkml:annotationXML>
          <inkml:trace contextRef="#ctx0" brushRef="#br1" timeOffset="262428.0791">3002 774 0,'24'0'125,"-24"24"-125,24-24 16,0 24 0,0 1-1,1-1 1,-1-24-1,-24 24 1,24-24 0,-24 24-16,24-24 31,0 0-15</inkml:trace>
        </inkml:traceGroup>
        <inkml:traceGroup>
          <inkml:annotationXML>
            <emma:emma xmlns:emma="http://www.w3.org/2003/04/emma" version="1.0">
              <emma:interpretation id="{9BDA408B-6CED-4597-8F59-A87EFDC3F8B8}" emma:medium="tactile" emma:mode="ink">
                <msink:context xmlns:msink="http://schemas.microsoft.com/ink/2010/main" type="inkWord" rotatedBoundingBox="6131,8159 7952,8097 7967,8560 6146,8622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8936.4367">5130 508 0,'0'-24'63,"-24"24"-1,0 0-46,0 0-1,0 24 1,0-24 0,24 24-1,-25 0 1,1 1 0,24-1-1,0 0 1,0 0-1,0 0 17,0 1-17,24-25 1,1 0 0,-1 24-1,0-24 1,0 0-1,0 24 1,0-24 0,-24 24-1,0 0 32,0 0-16,0 1-15,0-1 0,-24-24-1,24 24 1,-24-24 0,0 0-1,0 0-15,0 0 16,-1 0-1,1 0-15,0 0 16,0 0-16,0 0 16,-1-24 15,25 0 0</inkml:trace>
          <inkml:trace contextRef="#ctx0" brushRef="#br0" timeOffset="39906.6139">5227 750 0,'24'0'62,"1"-24"-30,-1 24-32,0-24 15,0 24-15,0 0 16,1-25-16,-25 1 47,0 0 0,-25 24-16,1 0-15,0 0-1,0 0 1,0 24-1,-1-24 1,25 24 0,0 1-1,-24-25-15,24 24 16,0 0 0,0 0-16,0 0 15,24 0 1,-24 1-16,25-25 15,-25 24-15,24-24 16,0 24 0,0-24-1,0 0 17</inkml:trace>
          <inkml:trace contextRef="#ctx0" brushRef="#br0" timeOffset="40669.1815">5518 774 0,'0'-24'47,"24"24"-16,0 0 0,0 0-15,0 0 31,-24 24-31,24-24-1,-24 24 1,0 0-1,0 1 1,0-50 78,0 1-79,0 0-15,0 0 16,0 0-16,0 0 16,0-1-1,25 25 32</inkml:trace>
          <inkml:trace contextRef="#ctx0" brushRef="#br0" timeOffset="41321.4908">5808 677 0,'24'73'63,"-24"-49"-63,0 0 15,0 0 1,0 1-16,24-25 16,0 0 15,1 0 16,-25-25-32,24 1 1,0 0 0,-24 0-16,0 0 15,24 0-15,-24-1 16</inkml:trace>
          <inkml:trace contextRef="#ctx0" brushRef="#br0" timeOffset="41942.9173">6098 460 0,'0'24'109,"0"0"-93,0 0 0,0 0-16,0 1 15,0 23-15,0-24 16,0 0-16,0 1 15,0-1-15,0 0 16,0 0-16,0 0 0,0 0 16,0 1-1,0-1 17</inkml:trace>
          <inkml:trace contextRef="#ctx0" brushRef="#br0" timeOffset="42723.4295">6219 750 0,'48'0'47,"-23"0"-31,-1-24-1,0 24-15,0 0 31,0 0 1,-24-24-17,0-1 17,-24 25-17,0-24 1,0 24 15,0 0 0,-1 0 1,25 24-17,-24-24 1,24 25-16,0-1 0,-24 0 15,24 0 1,0 0 0,0 0-1,0 1 1,24-1 0,0-24-1,1 0 1,-25 24-16,24-24 15,0 0 1</inkml:trace>
          <inkml:trace contextRef="#ctx0" brushRef="#br0" timeOffset="43879.0361">6485 653 0,'24'0'94,"1"0"-78,-1 0-1,0 0-15,24 0 16,-24-24-16,1 24 16</inkml:trace>
          <inkml:trace contextRef="#ctx0" brushRef="#br0" timeOffset="43466.1256">6509 435 0,'0'25'62,"0"-1"-46,0 0-16,0 0 16,0 0-16,0 1 15,0 23-15,0-24 16,0 0-16,0 1 16,0-1-16,0 0 15,0 0-15,0 0 16,0 0-16,0 1 15,0-1 1,25 0 15,-1-24 1,0 0-17,0 0 1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04.57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6CB3AB6B-25BB-4B3E-AE07-BFC96E469587}" emma:medium="tactile" emma:mode="ink">
          <msink:context xmlns:msink="http://schemas.microsoft.com/ink/2010/main" type="inkDrawing" rotatedBoundingBox="18584,9094 18614,8223 18638,8224 18608,9095" semanticType="callout" shapeName="Other">
            <msink:sourceLink direction="with" ref="{1A405D50-6D58-48CD-86CD-CDBD6A4E5C52}"/>
            <msink:sourceLink direction="with" ref="{E709EEC7-9D75-4C07-9CA5-533912B304E2}"/>
          </msink:context>
        </emma:interpretation>
      </emma:emma>
    </inkml:annotationXML>
    <inkml:trace contextRef="#ctx0" brushRef="#br0">436 823 0,'0'-25'47,"0"50"62,0-1-93,0 0 0,0 24-1,0 146 32,0-170-31,-25 0-16,25 0 15,0 1 1,0-1-16,0 0 16,0 0-1,0 0 1,0 1 0,0-1-1,0 0 1,0 0-1,0 0 1,0 1 0,0-1-1,0 0 1,0 0 15,0 0-15,0 0 15,0 1-15,0-1 15,0 0 0,0 0 63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19.7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6CF31020-0451-415D-B943-1069D869CB1B}" emma:medium="tactile" emma:mode="ink">
          <msink:context xmlns:msink="http://schemas.microsoft.com/ink/2010/main" type="inkDrawing" rotatedBoundingBox="15723,8070 17489,8052 17490,8076 15724,8094" semanticType="underline" shapeName="Other">
            <msink:sourceLink direction="with" ref="{C1E58159-347F-4571-AE1F-62293D751380}"/>
            <msink:destinationLink direction="with" ref="{90930197-CCE6-47F5-AD6D-D8E32A92F3AE}"/>
          </msink:context>
        </emma:interpretation>
      </emma:emma>
    </inkml:annotationXML>
    <inkml:trace contextRef="#ctx0" brushRef="#br0">0 31 0,'24'0'47,"0"0"-31,0 0-1,1 0 1,-1 0-16,0 0 15,0 0-15,0 0 0,1 0 16,-1 0-16,0 0 16,0 0-16,0 0 15,25 0 1,-25 0 0,48 0 15,-47 0-31,-1 0 15,0 0-15,0 0 16,25 0 0,-25 0-16,0 0 0,0 0 15,25 0-15,-25 0 16,0 0 0,0 0-16,0 0 15,0 0 1,1 0-1,-1 0 1,0 0-16,0 0 16,0 0-1,1 0-15,-1 0 16,0 0-16,0 0 16,0 0-16,25 0 15,-25 0-15,0 0 16,0 0-16,1 0 15,-1 0-15,0 0 16,0 0-16,0 0 16,0 0-16,1 0 15,-1 0 1,0 0 0,0 0-1,0 0-15,1 0 16,-1-24-1,0 24-15,0 0 16,0 0-16,1 0 16,-1 0-16,0 0 15,0 0 1,0 0 0,1 0-1,-1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01.53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1D2D232B-ED05-4732-B80A-E12BD810599A}" emma:medium="tactile" emma:mode="ink">
          <msink:context xmlns:msink="http://schemas.microsoft.com/ink/2010/main" type="writingRegion" rotatedBoundingBox="19062,8079 19449,8079 19449,9047 19062,9047"/>
        </emma:interpretation>
      </emma:emma>
    </inkml:annotationXML>
    <inkml:traceGroup>
      <inkml:annotationXML>
        <emma:emma xmlns:emma="http://www.w3.org/2003/04/emma" version="1.0">
          <emma:interpretation id="{18885821-46A5-44D7-A493-082F92B08A87}" emma:medium="tactile" emma:mode="ink">
            <msink:context xmlns:msink="http://schemas.microsoft.com/ink/2010/main" type="paragraph" rotatedBoundingBox="19062,8079 19449,8079 19449,9047 19062,90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8E762A-332F-4BEF-B09B-BFD1D25A4DD4}" emma:medium="tactile" emma:mode="ink">
              <msink:context xmlns:msink="http://schemas.microsoft.com/ink/2010/main" type="line" rotatedBoundingBox="19062,8079 19449,8079 19449,9047 19062,9047"/>
            </emma:interpretation>
          </emma:emma>
        </inkml:annotationXML>
        <inkml:traceGroup>
          <inkml:annotationXML>
            <emma:emma xmlns:emma="http://www.w3.org/2003/04/emma" version="1.0">
              <emma:interpretation id="{364387D2-3DB9-4E20-8B80-EA0ADAE72E85}" emma:medium="tactile" emma:mode="ink">
                <msink:context xmlns:msink="http://schemas.microsoft.com/ink/2010/main" type="inkWord" rotatedBoundingBox="19062,8079 19449,8079 19449,9047 19062,9047"/>
              </emma:interpretation>
            </emma:emma>
          </inkml:annotationXML>
          <inkml:trace contextRef="#ctx0" brushRef="#br0">1113 677 0,'24'-24'63,"-24"48"30,0 1-77,0-1-16,0 24 31,-24-24-31,24 1 16,0-1-16,0 0 15,0 0-15,0 0 16,0 1-16,0-1 0,0 0 31,0 0-31,0 0 0,0 0 16,0 1-16,0-1 16,0 0-1,-24 0-15,24 0 16,0 1-1,0-1 1,0 0-16,0 0 16,0 0-1,0 1 1,0-1 0,0 0-1,0 0 1,0 0-1,0 1 1,0-1 0,0 0 15,0 0-15,0 0 30,0 0-14</inkml:trace>
          <inkml:trace contextRef="#ctx0" brushRef="#br0" timeOffset="877.0211">871 1452 0,'48'0'47,"-48"24"-32,25-24-15,-25 24 16,24-24 0,-24 24-16,24-24 15,-24 24-15,24-24 16,-24 24-16,24-24 16,-24 25-16,25-25 15,-1 24 1,0-24-1,0 0 32,0 0-15,-24-24-1,25 24-31,-25-25 15,0 1-15,24 24 16,-24-24-16,24 0 16,-24-24-16,24 23 15,-24 1-15,0 0 16,0 0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3:25.626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296CA771-1099-41A2-B8F1-0B817141E7A5}" emma:medium="tactile" emma:mode="ink">
          <msink:context xmlns:msink="http://schemas.microsoft.com/ink/2010/main" type="writingRegion" rotatedBoundingBox="18610,9319 19703,9348 19689,9880 18596,9851"/>
        </emma:interpretation>
      </emma:emma>
    </inkml:annotationXML>
    <inkml:traceGroup>
      <inkml:annotationXML>
        <emma:emma xmlns:emma="http://www.w3.org/2003/04/emma" version="1.0">
          <emma:interpretation id="{C03F84A7-B4E1-4549-BC6D-AD23B5FCC145}" emma:medium="tactile" emma:mode="ink">
            <msink:context xmlns:msink="http://schemas.microsoft.com/ink/2010/main" type="paragraph" rotatedBoundingBox="18610,9319 19703,9348 19689,9880 18596,9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AC2A47-BEEE-4FA2-A4A1-01B2182E10A2}" emma:medium="tactile" emma:mode="ink">
              <msink:context xmlns:msink="http://schemas.microsoft.com/ink/2010/main" type="line" rotatedBoundingBox="18610,9319 19703,9348 19689,9880 18596,9851"/>
            </emma:interpretation>
          </emma:emma>
        </inkml:annotationXML>
        <inkml:traceGroup>
          <inkml:annotationXML>
            <emma:emma xmlns:emma="http://www.w3.org/2003/04/emma" version="1.0">
              <emma:interpretation id="{1A405D50-6D58-48CD-86CD-CDBD6A4E5C52}" emma:medium="tactile" emma:mode="ink">
                <msink:context xmlns:msink="http://schemas.microsoft.com/ink/2010/main" type="inkWord" rotatedBoundingBox="18610,9319 19703,9348 19689,9880 18596,9851">
                  <msink:destinationLink direction="with" ref="{6CB3AB6B-25BB-4B3E-AE07-BFC96E46958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436 2080 0,'0'25'47,"0"-1"-31,0 0-1,0 24-15,-25-23 16,25-1-16,0 0 16,0 0-16,0 0 15,0 1-15,0-1 16,0 0-1,0 0 1</inkml:trace>
          <inkml:trace contextRef="#ctx0" brushRef="#br0" timeOffset="807.9874">460 2032 0,'24'0'62,"0"0"-46,0 24 0,1-24-1,-1 24-15,0 1 32,0-1-17,-24 0-15,0 0 16,0 0-1,0 1 1,0-1 0,0 0-1,-24-24-15,24 24 16,-24-24-16,0 73 47,-1-73-47,25 24 15,-24-24 1,0 24 15,0-24-15,0 0 15</inkml:trace>
          <inkml:trace contextRef="#ctx0" brushRef="#br0" timeOffset="2099.0576">847 2201 0,'-24'0'109,"24"25"-109,-24-25 0,-1 24 16,25 0 0,-24-24-16,24 24 15,-24-24 1,24 24-16,0 1 31,24-1 63,0-24-94,1 0 31,-25-24-15,24-1-1,0 1 17,-24 0-17,24 24 1,-24-24-16,0 0 31,0-1-15,0 1-1,0 48 79,0 1-78,0-1-1,0 0 1,0 0 0,0 0-16,0 1 15,0-1 1,24-24-1,0 0 17</inkml:trace>
          <inkml:trace contextRef="#ctx0" brushRef="#br0" timeOffset="2788.8274">1065 1935 0,'24'-24'63,"-24"48"-47,0 1-1,0-1-15,0 0 16,0 0-16,0 0 15,0 0-15,0 25 16,0-25-16,0 24 16,0-23-16,-24-1 0,24 0 15,0 0-15,0 0 16,0 49 15,0-49-15,0 0 15,24-24-15,0 0 15</inkml:trace>
          <inkml:trace contextRef="#ctx0" brushRef="#br0" timeOffset="3149.1523">1040 2201 0,'0'-24'63,"25"24"-32,-1 0-15,0 0-1,0 0-15,0 0 16,1 0 0</inkml:trace>
          <inkml:trace contextRef="#ctx0" brushRef="#br0" timeOffset="4192.9515">1331 2201 0,'-49'25'125,"25"-1"-125,24 0 31,-24-24-31,24 24 0,0 0 31,0 1-15,0-1 15,24-24-15,0 0-1,1 0 1,-1 0 15,0-24-15,0-1 15,0 1-31,-24 0 16,0 0-1,24 24-15,-24-24 16,0 48 78,0 0-79,-24 0 1,24 0 0,0 1-16,0-1 15,49 0 32,-1-24-16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52.546"/>
    </inkml:context>
    <inkml:brush xml:id="br0">
      <inkml:brushProperty name="width" value="0.07938" units="cm"/>
      <inkml:brushProperty name="height" value="0.07938" units="cm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3D05B406-6DB0-42DB-B414-0879AD4D153C}" emma:medium="tactile" emma:mode="ink">
          <msink:context xmlns:msink="http://schemas.microsoft.com/ink/2010/main" type="writingRegion" rotatedBoundingBox="11560,7260 15940,7493 15875,8720 11495,8486"/>
        </emma:interpretation>
      </emma:emma>
    </inkml:annotationXML>
    <inkml:traceGroup>
      <inkml:annotationXML>
        <emma:emma xmlns:emma="http://www.w3.org/2003/04/emma" version="1.0">
          <emma:interpretation id="{3CE96DE2-4D2A-4DFC-87CE-4340BA61B4F9}" emma:medium="tactile" emma:mode="ink">
            <msink:context xmlns:msink="http://schemas.microsoft.com/ink/2010/main" type="paragraph" rotatedBoundingBox="11560,7260 15940,7493 15875,8720 11495,84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0AD95B-2794-4759-ABC1-18F525BD703C}" emma:medium="tactile" emma:mode="ink">
              <msink:context xmlns:msink="http://schemas.microsoft.com/ink/2010/main" type="line" rotatedBoundingBox="11560,7260 15940,7493 15875,8720 11495,8486"/>
            </emma:interpretation>
          </emma:emma>
        </inkml:annotationXML>
        <inkml:traceGroup>
          <inkml:annotationXML>
            <emma:emma xmlns:emma="http://www.w3.org/2003/04/emma" version="1.0">
              <emma:interpretation id="{8DA40B6F-37E0-455A-BEF7-B9136F7BD13F}" emma:medium="tactile" emma:mode="ink">
                <msink:context xmlns:msink="http://schemas.microsoft.com/ink/2010/main" type="inkWord" rotatedBoundingBox="11539,7665 11837,7681 11819,8021 11520,8006">
                  <msink:destinationLink direction="with" ref="{242EF5D4-C0C4-418A-94BE-084D89FA02B5}"/>
                </msink:context>
              </emma:interpretation>
            </emma:emma>
          </inkml:annotationXML>
          <inkml:trace contextRef="#ctx0" brushRef="#br0">-629 2806 0,'24'0'125,"0"0"-125,0 24 16,1-24-1,-1 0-15,0 24 16,0-24-16,0 25 16,1-25-1,-1 24 1,0-24-1,-24 24-15,24-24 16,-24 24 0,0 0 77,-24-24-61,0 25-17,-25 23 48,25-48-32,0 0-31,0 24 16,0 0 15,-1-24-31,1 24 31,0-24-15,24 25-1,-24-25 17</inkml:trace>
        </inkml:traceGroup>
        <inkml:traceGroup>
          <inkml:annotationXML>
            <emma:emma xmlns:emma="http://www.w3.org/2003/04/emma" version="1.0">
              <emma:interpretation id="{6ED03F2B-B992-4BDA-A6F9-7D796033B1E7}" emma:medium="tactile" emma:mode="ink">
                <msink:context xmlns:msink="http://schemas.microsoft.com/ink/2010/main" type="inkWord" rotatedBoundingBox="12621,7316 14838,7434 14773,8661 12556,85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-107858.6612">701 2637 0,'25'0'16,"-50"0"140,1 0-125,0 0-15,0 0-1,0 24 1,-1-24 0,25 24-1,-24-24 1,0 24-16,0 0 31,0 1-31,-1-1 31,25 0-15,-24-24-16,24 24 16,0 0-16,0 1 15,0-1 1,0 0-1,24 0 1,25-24-16,-25 0 16,0 0-16,0 0 15,1 0 1,-1 0-16,0 0 16,0 0-1,-24-24 1</inkml:trace>
          <inkml:trace contextRef="#ctx0" brushRef="#br1" timeOffset="-106726.7007">774 2782 0,'0'24'78,"-24"0"-46,24 0-17,0 1 1,0-1 0,0 0-1,0 0 1,0 0-1,24-24-15,0 0 32,0-24-1,0 0-15,1-24 15,-25 23-16,0 1-15,0 0 16,0 0 15,-25 24-31,1 0 16</inkml:trace>
          <inkml:trace contextRef="#ctx0" brushRef="#br1" timeOffset="-105736.5236">967 2782 0,'0'24'62,"0"0"-46,0 0 0,0 1-16,0-1 15,0 0 1,0 0 0,25-24 46,-1 0-31,-24-24-31,24 0 16,-24 0 0,24-1-1,-24 1 1,24 24-1,-24-24 1,25 24 0,-1 0 15,0 24 16,-24 0-47,0 1 31,0-1-15,0 0-1,0 0 17</inkml:trace>
          <inkml:trace contextRef="#ctx0" brushRef="#br1" timeOffset="-104583.3347">1161 2758 0,'24'0'94,"0"0"-94,1 0 16,-1 0-1,0 0 1</inkml:trace>
          <inkml:trace contextRef="#ctx0" brushRef="#br1" timeOffset="-104986.0501">1282 2540 0,'0'24'78,"0"0"-62,0 0-16,0 1 15,0-1-15,0 0 16,0 0-16,0 0 16,0 1-16,0-1 15,0 0-15,0 0 16,0 0-16,0 1 16,0-1-16,0 0 15,0 0-15,0 0 31,24-24 48,0 0-64,0-24-15,-24 0 16</inkml:trace>
          <inkml:trace contextRef="#ctx0" brushRef="#br1" timeOffset="-103688.9212">1451 2806 0,'24'-24'47,"1"24"16,-25 24-48,0 0 1,0 0 15,0 1 1,0-1-1,24-48 31,-24-1-46,24 1 0,-24 0-1,24 24-15,-24-24 16,24 0-16,-24-1 15,25 25 1</inkml:trace>
          <inkml:trace contextRef="#ctx0" brushRef="#br1" timeOffset="-103037.0856">1717 2806 0,'0'48'46,"0"-23"-30,-24-1 0,24 0-1,0 0 1,24-24 31,1 0-47,-1 0 15,0-24-15,0 0 16,0 24-16,-24-24 16,24 24-16,-24-25 15,0 1-15,0 0 16,0 0 0,-24 24-16,24-24 15,-24 24-15,0 0 16,0 0-1,0 24 17,24 0-17</inkml:trace>
          <inkml:trace contextRef="#ctx0" brushRef="#br1" timeOffset="-102356.7335">1935 2540 0,'0'24'47,"0"0"-16,0 0-31,0 1 16,0-1-16,0 0 16,0 0-16,0 0 15,0 1-15,0-1 16,0 0-16,0 0 0,0 0 15,0 1 1,0-1-16,0 0 16,0 0 15,48-24 0,-23 0-15</inkml:trace>
          <inkml:trace contextRef="#ctx0" brushRef="#br1" timeOffset="-101763.0424">2056 2540 0,'0'24'94,"0"0"-79,0 0-15,0 1 16,0-1-16,0 0 0,0 0 16,0 0-16,0 1 15,0-1-15,0 0 16,0 0-16,0 0 15,0 1-15,0-1 16,24-24 15,-24 24-31</inkml:trace>
          <inkml:trace contextRef="#ctx0" brushRef="#br1" timeOffset="-100998.8531">2225 2806 0,'73'0'47,"-73"-24"-32,24 24-15,0-24 32,-24-1 15,-24 25-16,0 0-16,0 0 1,0 0 0,-1 0 15,1 25-15,24-1-1,-24-24-15,24 24 16,0 0-16,0 0 15,0 1 1,0-1-16,0 0 16,24 0-1,0-24 1,1 0-16,-1 0 16</inkml:trace>
          <inkml:trace contextRef="#ctx0" brushRef="#br1" timeOffset="-100276.4679">2467 2830 0,'49'-48'47,"-25"72"15,-24 0-46,0 0 0,0 1-1,0-1-15,0 0 16,0 0-1,0-48 48,24-24-32,-24 23-31,24 1 0,-24 0 16,24 0-1,1 0 1,-1 24 15</inkml:trace>
          <inkml:trace contextRef="#ctx0" brushRef="#br0" timeOffset="43236.4197">1330 3266 0,'-24'24'234,"24"0"-218,-24 0 0,24 0 15,0 1-15,-24-25-16,24 24 15,0 0 1,0 0-1,-24 0 17,24 1-17,0-1 1,0 0 0,0 0-1,0 0 1,0 0 15,0 1 0,0-1-15,-25-24 0,25 24-1,0 0 16</inkml:trace>
        </inkml:traceGroup>
        <inkml:traceGroup>
          <inkml:annotationXML>
            <emma:emma xmlns:emma="http://www.w3.org/2003/04/emma" version="1.0">
              <emma:interpretation id="{C1E58159-347F-4571-AE1F-62293D751380}" emma:medium="tactile" emma:mode="ink">
                <msink:context xmlns:msink="http://schemas.microsoft.com/ink/2010/main" type="inkWord" rotatedBoundingBox="15683,7921 15916,7934 15895,8345 15661,8332">
                  <msink:destinationLink direction="with" ref="{6CF31020-0451-415D-B943-1069D869CB1B}"/>
                </msink:context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874.2769">3532 3217 0,'-25'0'62,"50"0"79,-25-24-141,24 24 16,-24-24-1,24 24-15,0 0 32,-24-24-17,24 24 1,-24-25-1,25 25 1,-1 0 15,-24-24-15,24 24-16,0 0 47,-24-24-47,24 24 94</inkml:trace>
          <inkml:trace contextRef="#ctx0" brushRef="#br0" timeOffset="35916.6252">3580 3266 0,'-24'0'78,"24"24"110,24-24-173,0 0 1,-24 24-16,24-24 15,-24 24 1,25-24 15,-25 24-31,0 1 47,24-25-31,-24 24-1,0 0 17,0 0-1,24-24-15,0 0 30,-24 24-14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38.57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DA8FC391-17FC-45F9-9215-38FDC5F969FD}" emma:medium="tactile" emma:mode="ink">
          <msink:context xmlns:msink="http://schemas.microsoft.com/ink/2010/main" type="inkDrawing" rotatedBoundingBox="9703,8211 12513,8968 12489,9059 9678,8302" shapeName="Other"/>
        </emma:interpretation>
      </emma:emma>
    </inkml:annotationXML>
    <inkml:trace contextRef="#ctx0" brushRef="#br0">0 0 0,'25'0'172,"-1"0"-141,0 25-15,0-25 0,0 0-1,-24 24-15,25-24 0,-1 0 16,0 24 0,0-24-1,0 0 1,0 0-16,1 24 15,-1-24 1,0 0 0,-24 24-16,24-24 15,0 0 1,1 25-16,-1-25 0,0 0 31,0 24-31,0-24 0,1 0 16,-1 0-1,0 24-15,0-24 16,0 0-16,1 24 16,-1-24-1,0 0 1,0 0-16,0 24 16,0-24-16,1 0 15,-1 0-15,-24 24 16,48-24-16,-24 0 15,1 25 1,-1-25 0,0 24-16,0-24 15,0 0 1,1 24 0,-1-24-1,0 24 1,0-24-16,0 0 15,1 24 1,-1-24 0,0 0-1,0 25 1,0-25-16,0 0 16,1 24-1,-1-24-15,0 0 16,0 0-16,25 0 15,-49 24 1,24-24-16,0 0 16,0 0-1,0 24 1,1-24 0,-1 0-16,0 0 15,-24 24-15,24-24 16,0 0-16,1 0 15,-1 0-15,0 0 16,0 0-16,-24 25 16,24-25-16,0 0 0,1 0 15,-1 24 1,0-24-16,0 0 16,0 0-16,1 24 15,-1-24 1,0 0-1,0 0-15,0 0 16,1 24-16,-1-24 16,0 0-16,0 0 15,0 0-15,1 0 16,-1 0-16,0 24 16,0-24-16,0 0 15,0 0-15,-24 25 16,25-25-16,-1 0 15,0 0-15,0 0 16,0 0 0,1 0-1,-1 24-15,0-24 16,0 0 0,0 0-1,-24 24 1,25-24-16,-1 0 15,0 0 1,0 0 0,-24 24-16,24-24 15,1 0-15,-1 24 16,0-24 0,0 0-1,-24 24 1,24-24-1,0 0 17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3:41.734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5AE9F2C1-D44F-4456-B17A-FA0B237C309A}" emma:medium="tactile" emma:mode="ink">
          <msink:context xmlns:msink="http://schemas.microsoft.com/ink/2010/main" type="writingRegion" rotatedBoundingBox="12847,8749 14373,8761 14368,9325 12843,9312"/>
        </emma:interpretation>
      </emma:emma>
    </inkml:annotationXML>
    <inkml:traceGroup>
      <inkml:annotationXML>
        <emma:emma xmlns:emma="http://www.w3.org/2003/04/emma" version="1.0">
          <emma:interpretation id="{7091D260-2727-4FB8-A537-1E2618AD9D10}" emma:medium="tactile" emma:mode="ink">
            <msink:context xmlns:msink="http://schemas.microsoft.com/ink/2010/main" type="paragraph" rotatedBoundingBox="12847,8749 14373,8761 14368,9325 12843,93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2B6793-7D37-4425-A2CE-6A3157645F56}" emma:medium="tactile" emma:mode="ink">
              <msink:context xmlns:msink="http://schemas.microsoft.com/ink/2010/main" type="line" rotatedBoundingBox="12847,8749 14373,8761 14368,9325 12843,9312"/>
            </emma:interpretation>
          </emma:emma>
        </inkml:annotationXML>
        <inkml:traceGroup>
          <inkml:annotationXML>
            <emma:emma xmlns:emma="http://www.w3.org/2003/04/emma" version="1.0">
              <emma:interpretation id="{FA415DAA-4AA0-4603-926A-5F593FE3AB0C}" emma:medium="tactile" emma:mode="ink">
                <msink:context xmlns:msink="http://schemas.microsoft.com/ink/2010/main" type="inkWord" rotatedBoundingBox="12847,8749 14373,8761 14368,9325 12843,931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677 4427 0,'0'24'15,"0"-48"110,0 0-93,0-1-17,0 1 1,0 0-1,0 0-15,0 0 16,0-1 0,24 1-16,-24 0 15,0 0 1,25 24 0,-25-24-16,0-1 15,24 1 1,-24 0 15,0 0 0,24 24-15,-24-24 0,0 0 15,0 48 31,0 0-46,0 0 0,0 0-1,0 0-15,0 1 16,0-1-1,0 0-15,0 0 16,0 0-16,0 1 16,0-1-16,24 0 15,-24 0 1,24 0 0,0-24 62,-24-24-63,0 0 1,25 24 0,-25-24-16,0 0 15,24-1-15,-24 1 16,0 0-16,24 0 15,-24 0-15,0-1 0,0 1 16,24 24-16,-24-24 16,0 0-1,0 0 1,24 24 0,-24-24 62,0 48 0,0 0-63,0 0 1,0 0-16,0 0 16,0 1-16,0-1 15,0 0-15,0 24 16,0-23 0,0-1-16,0 0 15,0 0 1,25 0 15</inkml:trace>
          <inkml:trace contextRef="#ctx0" brushRef="#br0" timeOffset="1041.5765">1113 4257 0,'0'25'110,"-25"-25"-95,25 24 1,0 0-16,0 0 16,0 0-1,0 1 17,25-25-17,-1 0-15,0 0 16,0-25-1,0 25-15,1-24 16,-1 24-16,-24-24 16,24 24-16,-24-24 15,0 0-15,0-1 16,-24 25 0,0-24-1,-1 24 1,1-24-1,0 24 48,24 24-63</inkml:trace>
          <inkml:trace contextRef="#ctx0" brushRef="#br0" timeOffset="2107.1316">1524 4233 0,'-49'24'62,"49"1"-46,-24-25-1,24 24-15,-24 0 16,24 0-16,0 0 16,0 1 15,24-25 47,0 0-62,1-25-1,-1 1 1,-24 0-16,24 0 16,-24 0-16,24-1 15,-24 1-15,24 0 16,-24 0-16,0 0 15,0-25-15,25 25 16,-25 0-16,0 0 16,0 0-1,24-1-15,-24 1 16,0 0-16,0 0 16,0 0-1,0 48 95,0 0-95,0 0-15,0 0 16,0 121 15,0-120-31,-24-1 16,24 24-16,0-24 15,0 1-15,0-1 16,0 0-16,0 0 31,24-24-31,0 24 31</inkml:trace>
          <inkml:trace contextRef="#ctx0" brushRef="#br0" timeOffset="2766.0211">1814 4282 0,'48'0'47,"-48"-25"-47,25 25 15,-1-24 32,-24 0-31,0 0 15,-24 24 0,-1 0-15,1 0-1,0 0 1,24 24 0,-24-24-1,24 24-15,0 0 16,0 1 0,0-1-1,0 0-15,0 0 16,24-24-1,0 0 1,0 0-16,1 0 16,-1 0-16</inkml:trace>
          <inkml:trace contextRef="#ctx0" brushRef="#br0" timeOffset="3458.5551">2056 3919 0,'0'48'62,"0"-24"-62,0 1 16,0 23-16,0-24 15,0 24-15,0-23 16,0-1-16,0 24 16,0-24-16,0 1 15,0-1-15,0 0 16,0 0-1,0 0 1,24-24-16,-24 25 16,0-1 15,24-24-31,1 0 16,-1 0-1,0-24-15,0 24 16,-24-25-16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44.47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A2FD868B-995A-4620-A0EA-ADF895A42A5B}" emma:medium="tactile" emma:mode="ink">
          <msink:context xmlns:msink="http://schemas.microsoft.com/ink/2010/main" type="inkDrawing" rotatedBoundingBox="9034,7283 11299,5193 11576,5493 9310,7583" semanticType="callout" shapeName="Other">
            <msink:sourceLink direction="from" ref="{576A636F-5F50-4A9F-BA61-7F8FD94F0459}"/>
            <msink:sourceLink direction="to" ref="{576A636F-5F50-4A9F-BA61-7F8FD94F0459}"/>
          </msink:context>
        </emma:interpretation>
      </emma:emma>
    </inkml:annotationXML>
    <inkml:trace contextRef="#ctx0" brushRef="#br0">459 1766 0,'0'24'93,"0"0"-77,0 1 0,-24-1-1,24 0 1,0 0-1,0 0 17,0 1-1,0-1 31,0 0 1,24-24 93,0 0-140,1 0 15,-1 0-15,0 0-16,0 0 15,0 0 1,1 0 0,-1 0 30,0 0-30,0 0 0,0 0-1,-24-24 1,24 24 15,1 0 0,-1 0-15</inkml:trace>
    <inkml:trace contextRef="#ctx0" brushRef="#br0" timeOffset="-3793.0074">2394 0 0,'25'0'125,"-1"0"-94,0 0-31,0 0 16,0-24-1,1 24 1,-1 0 0,-24-24-16,24 24 15,0 0 1,0 0-1,-24-24 1,25 24-16,-1 0 31,0 0-15,-24 24 250,0 0-251,0 0 1,0 0 15,0 0-31,0 1 16,0-1-1,0 0 1,0 0 0,-24-24-1,24 24 1,0 1-1,-24-1 1,24 0 0,0 0-1,0 0 17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41.13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BD9F2A65-93F2-494C-A4F0-171F3E154944}" emma:medium="tactile" emma:mode="ink">
          <msink:context xmlns:msink="http://schemas.microsoft.com/ink/2010/main" type="writingRegion" rotatedBoundingBox="9652,8103 10039,8103 10039,8490 9652,8490"/>
        </emma:interpretation>
      </emma:emma>
    </inkml:annotationXML>
    <inkml:traceGroup>
      <inkml:annotationXML>
        <emma:emma xmlns:emma="http://www.w3.org/2003/04/emma" version="1.0">
          <emma:interpretation id="{4751A08B-430A-4694-827C-CA9D584F657F}" emma:medium="tactile" emma:mode="ink">
            <msink:context xmlns:msink="http://schemas.microsoft.com/ink/2010/main" type="paragraph" rotatedBoundingBox="9652,8103 10039,8103 10039,8490 9652,8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BE8024-AE19-4983-980C-B8D1C3B84D11}" emma:medium="tactile" emma:mode="ink">
              <msink:context xmlns:msink="http://schemas.microsoft.com/ink/2010/main" type="line" rotatedBoundingBox="9652,8103 10039,8103 10039,8490 9652,8490"/>
            </emma:interpretation>
          </emma:emma>
        </inkml:annotationXML>
        <inkml:traceGroup>
          <inkml:annotationXML>
            <emma:emma xmlns:emma="http://www.w3.org/2003/04/emma" version="1.0">
              <emma:interpretation id="{280315E6-AC49-4103-83B3-8E735F267C71}" emma:medium="tactile" emma:mode="ink">
                <msink:context xmlns:msink="http://schemas.microsoft.com/ink/2010/main" type="inkWord" rotatedBoundingBox="9652,8103 10039,8103 10039,8490 9652,8490"/>
              </emma:interpretation>
              <emma:one-of disjunction-type="recognition" id="oneOf0">
                <emma:interpretation id="interp0" emma:lang="" emma:confidence="0">
                  <emma:literal>_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&lt;</emma:literal>
                </emma:interpretation>
              </emma:one-of>
            </emma:emma>
          </inkml:annotationXML>
          <inkml:trace contextRef="#ctx0" brushRef="#br0">8469 556 0,'-24'0'62,"48"0"63,0 0-109,0-24-16,0 24 16,1-24-1,-1 24-15,0-24 16,0 24-1,0 0 1,-24-24-16,24 24 16,1 0 15,-25-25 0,24 25-31,0 0 31</inkml:trace>
          <inkml:trace contextRef="#ctx0" brushRef="#br0" timeOffset="-913.1844">8372 605 0,'0'24'250,"24"-24"-250,-24 24 15,24 0 1,1 1 15,-25-1-31,0 0 16,24-24-16,-24 24 15,0 0 1,0 0 15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47.046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506B3133-1642-4080-BF85-A5E91E41A86F}" emma:medium="tactile" emma:mode="ink">
          <msink:context xmlns:msink="http://schemas.microsoft.com/ink/2010/main" type="inkDrawing" rotatedBoundingBox="8739,8482 9688,9372 9645,9418 8696,8528" semanticType="callout" shapeName="Other">
            <msink:sourceLink direction="with" ref="{AFAA7924-8683-4BCB-AE77-DD9A50C82467}"/>
            <msink:sourceLink direction="with" ref="{C371650F-44F9-448F-8D7B-1B484EE883DF}"/>
          </msink:context>
        </emma:interpretation>
      </emma:emma>
    </inkml:annotationXML>
    <inkml:trace contextRef="#ctx0" brushRef="#br0">0 0 0,'24'0'266,"-24"24"-250,24-24-1,-24 24-15,24-24 16,-24 24 0,24-24-1,-24 24 1,25-24-1,-25 25 1,24-25 0,-24 24-1,24-24-15,-24 24 16,24-24 0,0 24-1,0-24 1,-24 24-16,25-24 15,-25 25 1,24-25-16,-24 24 16,24 0-1,0 0 1,0 0 0,1 1-1,-25-1 1,24-24-16,-24 24 0,24-24 15,0 24 1,0 0-16,1 0 31,-1 1-15,0-25 0,-24 24-16,24 0 15,0 0 1,1 0-1,-1 1 1,0-1 0,0-24-1,-24 24 1,24-24-16,-24 24 0,24-24 16,-24 24-16,25-24 15,-25 25-15,24-25 16,-24 24-1,24-24 1,0 0 0,-24 24-1,24-24 1,1 24 0,-1 0-1,0-24 1,-24 25-1,24-25-15,-24-25 79,-24 25-64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3:16.438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0FE2D9A3-2B27-4A8B-BD25-45D647014FF6}" emma:medium="tactile" emma:mode="ink">
          <msink:context xmlns:msink="http://schemas.microsoft.com/ink/2010/main" type="writingRegion" rotatedBoundingBox="18196,7384 19892,7444 19856,8440 18161,8381"/>
        </emma:interpretation>
      </emma:emma>
    </inkml:annotationXML>
    <inkml:traceGroup>
      <inkml:annotationXML>
        <emma:emma xmlns:emma="http://www.w3.org/2003/04/emma" version="1.0">
          <emma:interpretation id="{D6C3ED74-E76E-42F6-8120-8E1002035DAA}" emma:medium="tactile" emma:mode="ink">
            <msink:context xmlns:msink="http://schemas.microsoft.com/ink/2010/main" type="paragraph" rotatedBoundingBox="18196,7384 19892,7444 19876,7896 18180,7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51F37B-E89D-47D4-A7C3-2EB409DAC581}" emma:medium="tactile" emma:mode="ink">
              <msink:context xmlns:msink="http://schemas.microsoft.com/ink/2010/main" type="line" rotatedBoundingBox="18196,7384 19892,7444 19876,7896 18180,7836"/>
            </emma:interpretation>
          </emma:emma>
        </inkml:annotationXML>
        <inkml:traceGroup>
          <inkml:annotationXML>
            <emma:emma xmlns:emma="http://www.w3.org/2003/04/emma" version="1.0">
              <emma:interpretation id="{5F473BFE-2D74-4CE3-A0BA-3C2E99B609A0}" emma:medium="tactile" emma:mode="ink">
                <msink:context xmlns:msink="http://schemas.microsoft.com/ink/2010/main" type="inkWord" rotatedBoundingBox="18196,7384 19892,7444 19876,7896 18180,78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411 290 0,'0'-24'62,"0"0"-30,25 24-32,-1 0 15,-24-24 16,0 0 48,-24 24-48,-1 0-16,1 0 1,0 0 0,0 0-1,0 24-15,0-24 16,24 24 0,-25-24-1,25 24-15,0 0 16,0 1-1,0-1 1,0 0-16,25 0 16,-1 0-1,0-24 17,0 0-17,0 0 1</inkml:trace>
          <inkml:trace contextRef="#ctx0" brushRef="#br0" timeOffset="735.1222">508 339 0,'49'-73'62,"-25"49"-46,0 24 31,-24 24-16,0 0-31,24 1 16,-24-1-1,0 0 1,0 0 0,0 0-1,0-48 63,0 0-78,24 0 16,-24 0 0,25 24-16,-25-25 15,24 1-15,0 24 16,-24-24 0</inkml:trace>
          <inkml:trace contextRef="#ctx0" brushRef="#br0" timeOffset="-997.1647">242 0 0,'-24'0'125,"0"0"-110,0 0 1,-1 0 0,1 0-1,0 0-15,24 24 16,-24-24-16,24 24 15,-24-24-15,-1 25 16,25-1-16,-24 0 16,24 0-1,0 0 1,0 1 0,0-1-1,24-24 1,1 24-1,-1-24-15,0 0 16,0 0 0,0 0-1,-24 24 1,25-24-16,-1 24 47,-24 1-16,0-1-15,0 0 15,0 0 0,-24 0-15,-1-24-1,1 0 1,0 0-16,0 0 16,0 0-1,-1 0-15,1 0 16,24-24 0,0 0 15</inkml:trace>
          <inkml:trace contextRef="#ctx0" brushRef="#br0" timeOffset="1411.3928">895 242 0,'24'0'47,"-24"24"-31,0 0-1,0 1 1,0-1-16,0 0 16,0 0-1,25 0 1,-25 1 0,24-25 46,-24-25-46,0 1-16,24 24 0,-24-24 15,24 0-15,-24 0 16,24-1-16,-24 1 16,0 0-16,25 0 15,-25 0 1,24 24-1</inkml:trace>
          <inkml:trace contextRef="#ctx0" brushRef="#br0" timeOffset="1838.2106">1161 218 0,'0'48'62,"0"-24"-62,0 1 16,0-1-16,0 0 15,0 0 1</inkml:trace>
          <inkml:trace contextRef="#ctx0" brushRef="#br0" timeOffset="2273.3696">1210 73 0,'-24'0'63,"24"-25"-63,0 1 31,0 0-16</inkml:trace>
          <inkml:trace contextRef="#ctx0" brushRef="#br0" timeOffset="3067.184">1403 194 0,'-24'0'78,"0"24"-63,0-24 1,24 24-16,-24 0 16,24 0-1,0 1 1,0-1 0,0 0-16,0 0 15,24 0 16,0-24-15,0 0 0,0 0-16,0 0 15</inkml:trace>
          <inkml:trace contextRef="#ctx0" brushRef="#br0" timeOffset="3756.9388">1548 266 0,'49'0'47,"-25"-24"-47,0 24 15,0 0 1,-24-24 0,25 24-1,-25-24 32,-25 24-47,25-25 16,-24 25-1,0 0-15,0 0 16,0 0 15,-1 0-15,25 25 0,-24-1-1,24 0 1,-24 0-16,24 0 15,0 1 1,0-1-16,0 0 16,0 0-1,0 0 1,24-24-16,-24 25 16,24-25-16,1 0 15,-1 0-15,0 0 16,0 0-16</inkml:trace>
        </inkml:traceGroup>
      </inkml:traceGroup>
    </inkml:traceGroup>
    <inkml:traceGroup>
      <inkml:annotationXML>
        <emma:emma xmlns:emma="http://www.w3.org/2003/04/emma" version="1.0">
          <emma:interpretation id="{73AA8255-05C9-4381-8058-EA92FD332DA4}" emma:medium="tactile" emma:mode="ink">
            <msink:context xmlns:msink="http://schemas.microsoft.com/ink/2010/main" type="paragraph" rotatedBoundingBox="18555,8184 18822,8227 18789,8435 18522,83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766D535-4B1E-409E-BACF-4181E95F78B3}" emma:medium="tactile" emma:mode="ink">
              <msink:context xmlns:msink="http://schemas.microsoft.com/ink/2010/main" type="line" rotatedBoundingBox="18555,8184 18822,8227 18789,8435 18522,8392"/>
            </emma:interpretation>
          </emma:emma>
        </inkml:annotationXML>
        <inkml:traceGroup>
          <inkml:annotationXML>
            <emma:emma xmlns:emma="http://www.w3.org/2003/04/emma" version="1.0">
              <emma:interpretation id="{E709EEC7-9D75-4C07-9CA5-533912B304E2}" emma:medium="tactile" emma:mode="ink">
                <msink:context xmlns:msink="http://schemas.microsoft.com/ink/2010/main" type="inkWord" rotatedBoundingBox="18555,8184 18822,8227 18789,8435 18522,8392">
                  <msink:destinationLink direction="with" ref="{6CB3AB6B-25BB-4B3E-AE07-BFC96E469587}"/>
                </msink:context>
              </emma:interpretation>
              <emma:one-of disjunction-type="recognition" id="oneOf1">
                <emma:interpretation id="interp1" emma:lang="" emma:confidence="0">
                  <emma:literal>/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I</emma:literal>
                </emma:interpretation>
                <emma:interpretation id="interp5" emma:lang="" emma:confidence="0">
                  <emma:literal>l</emma:literal>
                </emma:interpretation>
              </emma:one-of>
            </emma:emma>
          </inkml:annotationXML>
          <inkml:trace contextRef="#ctx0" brushRef="#br1" timeOffset="109046.8355">411 798 0,'0'25'156,"-24"-1"-140,0 0-16,24 0 16,0 0-1,-24-24-15,24 25 0,0-1 16</inkml:trace>
          <inkml:trace contextRef="#ctx0" brushRef="#br1" timeOffset="109540.5376">460 774 0,'24'24'78,"-24"1"-62,24-1 0,0 0-1,1 0-15,-25 0 16,24-24-16,-24 25 15,0-1-15,24-24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54.61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5A62F6A9-99AA-4553-BB6A-1B7493B67BF5}" emma:medium="tactile" emma:mode="ink">
          <msink:context xmlns:msink="http://schemas.microsoft.com/ink/2010/main" type="writingRegion" rotatedBoundingBox="10450,10377 10741,10377 10741,10619 10450,10619"/>
        </emma:interpretation>
      </emma:emma>
    </inkml:annotationXML>
    <inkml:traceGroup>
      <inkml:annotationXML>
        <emma:emma xmlns:emma="http://www.w3.org/2003/04/emma" version="1.0">
          <emma:interpretation id="{226A34E0-441D-4BAE-81E9-2CA3CD0C513E}" emma:medium="tactile" emma:mode="ink">
            <msink:context xmlns:msink="http://schemas.microsoft.com/ink/2010/main" type="paragraph" rotatedBoundingBox="10450,10377 10741,10377 10741,10619 10450,106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1E55AB-84E9-4D94-8D88-9B2C55FA73AC}" emma:medium="tactile" emma:mode="ink">
              <msink:context xmlns:msink="http://schemas.microsoft.com/ink/2010/main" type="line" rotatedBoundingBox="10450,10377 10741,10377 10741,10619 10450,10619"/>
            </emma:interpretation>
          </emma:emma>
        </inkml:annotationXML>
        <inkml:traceGroup>
          <inkml:annotationXML>
            <emma:emma xmlns:emma="http://www.w3.org/2003/04/emma" version="1.0">
              <emma:interpretation id="{E7F4635C-752F-411E-B6FE-082812B0F5A7}" emma:medium="tactile" emma:mode="ink">
                <msink:context xmlns:msink="http://schemas.microsoft.com/ink/2010/main" type="inkWord" rotatedBoundingBox="10450,10377 10741,10377 10741,10619 10450,10619"/>
              </emma:interpretation>
              <emma:one-of disjunction-type="recognition" id="oneOf0">
                <emma:interpretation id="interp0" emma:lang="" emma:confidence="0">
                  <emma:literal>J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j</emma:literal>
                </emma:interpretation>
                <emma:interpretation id="interp3" emma:lang="" emma:confidence="0">
                  <emma:literal>U</emma:literal>
                </emma:interpretation>
                <emma:interpretation id="interp4" emma:lang="" emma:confidence="0">
                  <emma:literal>0</emma:literal>
                </emma:interpretation>
              </emma:one-of>
            </emma:emma>
          </inkml:annotationXML>
          <inkml:trace contextRef="#ctx0" brushRef="#br0">49 219 0,'48'0'47,"-24"0"-32,0 0 17,1 0-17,-1 0 1,0 0-1,0 0 17,0 0 15,1 0-16,-25-24 78,0 0-93,0 0-1,0-1 1,-25 1 0,25 0-16,-24 0 15,24 0 1,0 0 31,0-1 15</inkml:trace>
          <inkml:trace contextRef="#ctx0" brushRef="#br0" timeOffset="-1095.175">49 26 0,'-25'-24'63,"1"24"-63,24 24 140,24-24-124,-24 24 0,25-24-16,-25 24 15,24-24-15,-24 24 31,24-24-31,-24 24 32,24-24-32,0 25 47,1-1-16,-1-24 16,-24 24-47,24-24 31,-24 24-15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5:59.5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1799452D-BCFC-4AD4-AFA0-248E71161A57}" emma:medium="tactile" emma:mode="ink">
          <msink:context xmlns:msink="http://schemas.microsoft.com/ink/2010/main" type="inkDrawing" rotatedBoundingBox="8014,9118 10159,10974 10052,11098 7907,9242" semanticType="callout" shapeName="Other">
            <msink:sourceLink direction="with" ref="{8A266731-D496-4D91-884D-880AAE34F0D3}"/>
            <msink:sourceLink direction="with" ref="{C535C51E-BA59-4657-BDDD-A86BA035AD41}"/>
          </msink:context>
        </emma:interpretation>
      </emma:emma>
    </inkml:annotationXML>
    <inkml:trace contextRef="#ctx0" brushRef="#br0">0 0 0,'24'0'47,"-24"25"-16,25-25-15,-1 0 15,-24 24-31,24-24 16,0 24 15,0-24-15,-24 24-16,25-24 15,-1 24 1,0-24 0,-24 25-16,24-25 15,0 24 1,1-24 0,-1 24-16,0 0 15,0-24-15,0 0 16,1 24-1,-1 0 1,0-24-16,0 25 0,0-1 16,0-24-1,1 24 1,-1-24-16,-24 24 16,24-24-16,0 24 15,0 1 1,1-25-16,-25 24 15,24-24-15,0 24 16,0-24-16,-24 24 16,24-24-16,1 24 15,-1 1 1,0-1-16,0-24 16,-24 24-1,24-24-15,1 24 16,-1-24-16,-24 24 15,24 1-15,0-1 16,0 0 0,0 0-1,1-24 1,-25 24 0,24 0-16,0-24 15,-24 25 1,24-25-16,0 24 0,-24 0 15,25 0 1,-1-24-16,-24 24 0,24 1 16,0-25-16,-24 24 15,24-24-15,-24 24 16,25-24-16,-25 24 16,24-24-16,0 24 15,0 1 1,-24-1-16,24-24 15,1 24-15,-25 0 16,24-24-16,-24 24 16,24 1-16,0-1 15,-24 0 1,24-24-16,-24 24 16,24-24-16,-24 24 15,25-24-15,-25 24 16,24 1-16,0-25 15,0 24-15,-24 0 16,24 0-16,1-24 16,-1 24-16,0 1 15,0-1 1,0 0-16,1-24 16,-25 24-16,24-24 15,-24 24-15,24-24 16,0 0-16,-24 25 0,24-25 15,-24 24-15,25-24 16,-1 24 0,-24 0-16,24-24 15,-24 24-15,24-24 16,0 25-16,0-1 16,-24 0-1,25-24-15,-1 24 16,0-24-1,-24 24-15,24-24 16,0 0 0,-24 24-1,25-24 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6:01.07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210A35F5-B908-4B4F-B3EC-70476445AA2A}" emma:medium="tactile" emma:mode="ink">
          <msink:context xmlns:msink="http://schemas.microsoft.com/ink/2010/main" type="writingRegion" rotatedBoundingBox="7886,9144 8273,9144 8273,9506 7886,9506"/>
        </emma:interpretation>
      </emma:emma>
    </inkml:annotationXML>
    <inkml:traceGroup>
      <inkml:annotationXML>
        <emma:emma xmlns:emma="http://www.w3.org/2003/04/emma" version="1.0">
          <emma:interpretation id="{8884F654-4C0A-48F9-A4E6-DC5F03970AF3}" emma:medium="tactile" emma:mode="ink">
            <msink:context xmlns:msink="http://schemas.microsoft.com/ink/2010/main" type="paragraph" rotatedBoundingBox="7886,9144 8273,9144 8273,9506 7886,95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75DCAA-526B-4F60-B72D-04BEED1DA62A}" emma:medium="tactile" emma:mode="ink">
              <msink:context xmlns:msink="http://schemas.microsoft.com/ink/2010/main" type="line" rotatedBoundingBox="7886,9144 8273,9144 8273,9506 7886,9506"/>
            </emma:interpretation>
          </emma:emma>
        </inkml:annotationXML>
        <inkml:traceGroup>
          <inkml:annotationXML>
            <emma:emma xmlns:emma="http://www.w3.org/2003/04/emma" version="1.0">
              <emma:interpretation id="{C535C51E-BA59-4657-BDDD-A86BA035AD41}" emma:medium="tactile" emma:mode="ink">
                <msink:context xmlns:msink="http://schemas.microsoft.com/ink/2010/main" type="inkWord" rotatedBoundingBox="7886,9240 8080,9240 8080,9506 7886,9506">
                  <msink:destinationLink direction="with" ref="{1799452D-BCFC-4AD4-AFA0-248E71161A5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73 0,'0'-24'204,"0"0"-158,0-1 48,0 50 0,24-1-78,0 0-1,1 0 1,-25 0-1,24-24-15,-24 25 16,24-1-16,-24 0 16,24-24-16,-24 24 0,24-24 15,-24 24 1,25-24-16,-25 24 16</inkml:trace>
        </inkml:traceGroup>
        <inkml:traceGroup>
          <inkml:annotationXML>
            <emma:emma xmlns:emma="http://www.w3.org/2003/04/emma" version="1.0">
              <emma:interpretation id="{C371650F-44F9-448F-8D7B-1B484EE883DF}" emma:medium="tactile" emma:mode="ink">
                <msink:context xmlns:msink="http://schemas.microsoft.com/ink/2010/main" type="inkWord" rotatedBoundingBox="7910,9144 8273,9144 8273,9265 7910,9265">
                  <msink:destinationLink direction="with" ref="{506B3133-1642-4080-BF85-A5E91E41A86F}"/>
                </msink:context>
              </emma:interpretation>
              <emma:one-of disjunction-type="recognition" id="oneOf1"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+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945.5734">24 25 0,'24'0'172,"1"0"-156,-25-25-16,24 25 15,0 0-15,0 0 16,0 0-1,1 0-15,-25-24 16,24 24-16,0 0 16,0-24-1,0 24 1,-24-24-16,25 24 16,-1 0-1,0 0 1,0-24 62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6:06.07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61D26DF3-DAE0-4194-9A0D-265CD93F7CE4}" emma:medium="tactile" emma:mode="ink">
          <msink:context xmlns:msink="http://schemas.microsoft.com/ink/2010/main" type="inkDrawing" rotatedBoundingBox="4281,8340 5466,8271 5468,8302 4283,8371" semanticType="strikethrough" shapeName="Other">
            <msink:sourceLink direction="with" ref="{570DB95C-45CC-41AF-89E7-9C1E5BB1EC67}"/>
            <msink:sourceLink direction="with" ref="{8C35C37D-B372-4A58-98D4-5E224F9A427C}"/>
          </msink:context>
        </emma:interpretation>
      </emma:emma>
    </inkml:annotationXML>
    <inkml:trace contextRef="#ctx0" brushRef="#br0">0 72 0,'24'0'156,"0"0"-141,0 0 1,0 0 0,1 0 15,-1 0 0,0 0-15,0 0-1,0 0-15,1 0 16,-1 0 0,0 0-1,0 0 1,0 0 0,1 0-1,-1 0-15,0 0 16,0 0-16,0 0 0,1-24 15,-1 24 1,0 0-16,0 0 31,0 0-31,0 0 16,1 0 0,-1 0-16,0 0 15,0 0-15,0 0 16,1-24-16,-1 24 15,0 0-15,0 0 16,0 0 0,1 0-1,-1 0 1,0 0 0,0 0-16,0 0 0,1 0 15,-1 0-15,0 0 16,0 0-16,0 0 15,0 0 1,1 0 0,-1 0-16,0 0 15,-24-24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29.98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856AAA8B-3629-4CF5-8D22-5B72843A35E9}" emma:medium="tactile" emma:mode="ink">
          <msink:context xmlns:msink="http://schemas.microsoft.com/ink/2010/main" type="inkDrawing" rotatedBoundingBox="4208,7828 5321,7752 5322,7778 4210,7855" semanticType="strikethrough" shapeName="Other">
            <msink:sourceLink direction="with" ref="{B47F25C2-0D87-42A2-9AE5-4D61DAD5E529}"/>
          </msink:context>
        </emma:interpretation>
      </emma:emma>
    </inkml:annotationXML>
    <inkml:trace contextRef="#ctx0" brushRef="#br0">2929 169 0,'24'0'156,"1"0"-141,-1 0-15,0 0 16,0 0 15,0 0 1,0 0-1,1 0 0,-1 0-15,0 0 15,-24-24-15,24 24-16,0 0 15,1 0 32,-1 0-16,0 0-15,0 0-16,0 0 31,1 0-15,-1 0 15,0 0-15,0 0-1,0 0-15,1 0 16,-1-24 0,0 24 15,0 0 16,0 0-32,0 0 1,1 0 15,-1 0-15,0 0-1,0 0 1,0 0 15,1 0 1,-1 0-32,0 0 15,0 0 1,0 0 15,1 0 16,-1 0-31,-24-24-16,24 24 15,0 0 1,0 0 15,1 0 0,-1 0-15,0 0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2:39.0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2EE075D-B2BB-4B54-BD14-4015D19302B6}" emma:medium="tactile" emma:mode="ink">
          <msink:context xmlns:msink="http://schemas.microsoft.com/ink/2010/main" type="writingRegion" rotatedBoundingBox="12199,4752 14151,4856 14076,6280 12123,6177"/>
        </emma:interpretation>
      </emma:emma>
    </inkml:annotationXML>
    <inkml:traceGroup>
      <inkml:annotationXML>
        <emma:emma xmlns:emma="http://www.w3.org/2003/04/emma" version="1.0">
          <emma:interpretation id="{40D10CA9-4E9B-4D58-8049-5392297A14B7}" emma:medium="tactile" emma:mode="ink">
            <msink:context xmlns:msink="http://schemas.microsoft.com/ink/2010/main" type="paragraph" rotatedBoundingBox="12175,4785 14082,4811 14075,5372 12168,53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FDB6E4-6B23-4C48-8DEE-2C5BD11C77BB}" emma:medium="tactile" emma:mode="ink">
              <msink:context xmlns:msink="http://schemas.microsoft.com/ink/2010/main" type="line" rotatedBoundingBox="12175,4785 14082,4811 14075,5372 12167,5346"/>
            </emma:interpretation>
          </emma:emma>
        </inkml:annotationXML>
        <inkml:traceGroup>
          <inkml:annotationXML>
            <emma:emma xmlns:emma="http://www.w3.org/2003/04/emma" version="1.0">
              <emma:interpretation id="{F9EA8E6A-0240-48C3-AC77-D14F032E238C}" emma:medium="tactile" emma:mode="ink">
                <msink:context xmlns:msink="http://schemas.microsoft.com/ink/2010/main" type="inkWord" rotatedBoundingBox="12175,4785 14082,4811 14075,5372 12167,53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72 48 0,'0'-24'0,"0"0"31,0 48 126,0 0-157,0 0 15,0 1-15,0-1 16,-24 0-16,24 0 16,0 0-16,0 1 15,0-1-15,0 24 16,-24-24-1,24 1-15,0-1 16,0 0-16,0 0 16,0 0-16,0 1 15,-24-1 1</inkml:trace>
          <inkml:trace contextRef="#ctx0" brushRef="#br0" timeOffset="1041.7198">266-73 0,'0'25'109,"0"-1"-109,0 0 16,0 0-16,0 0 15,0 0-15,0 25 16,0-25-16,0 0 15,0 0-15,0 25 16,0-25-16,0 0 16,0 0-16,0 1 15,0-1-15,0 0 0,0 24 47,0-23-47,0-1 31</inkml:trace>
          <inkml:trace contextRef="#ctx0" brushRef="#br0" timeOffset="1752.8391">97 290 0,'24'0'125,"0"0"-110,0 0-15,0-24 0,1 24 16,-1 0-16,0 0 16,0 0-1,-24-24-15</inkml:trace>
          <inkml:trace contextRef="#ctx0" brushRef="#br0" timeOffset="3222.9417">508 193 0,'-24'25'63,"-1"-25"-47,25 24-16,-24 0 31,24 0-31,-24-24 15,24 24-15,0 1 16,-24-1 0,24 0-1,0 0 1,0 0 31,24-24-32,0 0-15,0 0 16,1-24 0,-25 0-1,24 24-15,-24-24 16,0 0 0,0-1-1,0 1 16,0 48 173,0 1-189,0-1 1,0 0-1,0 0 1,24-24 15,0 0-15</inkml:trace>
          <inkml:trace contextRef="#ctx0" brushRef="#br0" timeOffset="4195.3183">677 242 0,'0'24'93,"0"0"-77,0 0 0,0 1-1,0-1-15,0 0 16,0 0-16,0 0 15,0 1 17,24-25 15,-24-25-32,0 1-15,25 24 16,-25-24-16,24 0 15,-24 0 1,24 24-16,-24-25 16,24 25-1,-24-24-15,24 24 47,-24 24 31,24-24-62,-24 25-16,0-1 16,0 0 15,0 0-16,0 0 1</inkml:trace>
          <inkml:trace contextRef="#ctx0" brushRef="#br0" timeOffset="5317.8727">1113 242 0,'-49'0'47,"49"24"-47,-24-24 16,24 24-16,-24-24 15,24 24-15,-24-24 16,24 25-16,-25-1 16,25 0-1,0 0 1,0 0-1,0 1 32,25-25-15,-1 0-1,-24-25-31,24 25 15,0-24-15,-24 0 16,24 0-16,-24 0 16,0-1-16,25 1 15,-25 0-15,0 0 16,24 0-16,-24-1 16,0 1-16,0 0 15,0-24-15,24 23 16,-24 1-16,0 0 15,24 0-15,-24 0 16,0 0 15,0 48 141,0 0-156,0 0-1,0 0-15,0 0 16,0 1-16,-24 47 16,24-48-1,0 1-15,0-1 16,0 24-16,-24-24 16,24 1-16,0-1 15,0 0-15,0 0 16,24-24-1,-24 24 1,24-24 0</inkml:trace>
          <inkml:trace contextRef="#ctx0" brushRef="#br0" timeOffset="6007.4813">1330 0 0,'0'24'63,"0"0"-63,0 25 16,0-25-1,0 0-15,0 0 0,0 25 16,0-25-16,-24 0 15,24 0-15,0 0 16,0 1-16,0-1 16,0 0-16,0 0 15,0 0 1</inkml:trace>
          <inkml:trace contextRef="#ctx0" brushRef="#br0" timeOffset="6831.5108">1475 314 0,'49'0'62,"-25"0"-62,0-24 0,0 24 16,-24-24 15,0 0 0,0 0 1,-24 24-17,0 0 1,0 0 0,0 0-1,-1 24 1,1-24-1,24 24 1,-24 0 0,0 0 15,24 1-15,-24-25-16,24 24 15,0 0-15,0 0 16,0 0-16,0 1 15,24-25 1,0 0 0,0 0-1,0 0-15</inkml:trace>
          <inkml:trace contextRef="#ctx0" brushRef="#br0" timeOffset="7671.7049">1693 363 0,'24'-24'47,"-24"-1"-32,25 1 1,-1 24 0,-24-24 15,24 24-31,-24 24 47,0 0-32,0 1 1,0-1 0,0 0-1,0 0 1,0-48 62,24 0-78,-24 0 16,24-1-1,-24 1 1,24 0 0,-24 0-1,25 0 1,-1 24-1,-24-25-15</inkml:trace>
        </inkml:traceGroup>
      </inkml:traceGroup>
    </inkml:traceGroup>
    <inkml:traceGroup>
      <inkml:annotationXML>
        <emma:emma xmlns:emma="http://www.w3.org/2003/04/emma" version="1.0">
          <emma:interpretation id="{F6AF539E-8C21-4921-BDC8-5C7CCE47B62D}" emma:medium="tactile" emma:mode="ink">
            <msink:context xmlns:msink="http://schemas.microsoft.com/ink/2010/main" type="paragraph" rotatedBoundingBox="12188,5519 14111,5621 14076,6280 12153,61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EA3F56-0775-43FF-BF4F-351AC8791AD1}" emma:medium="tactile" emma:mode="ink">
              <msink:context xmlns:msink="http://schemas.microsoft.com/ink/2010/main" type="line" rotatedBoundingBox="12188,5519 14111,5621 14076,6280 12153,6179"/>
            </emma:interpretation>
          </emma:emma>
        </inkml:annotationXML>
        <inkml:traceGroup>
          <inkml:annotationXML>
            <emma:emma xmlns:emma="http://www.w3.org/2003/04/emma" version="1.0">
              <emma:interpretation id="{47308014-85BC-4BA1-8770-54FD9DC32B57}" emma:medium="tactile" emma:mode="ink">
                <msink:context xmlns:msink="http://schemas.microsoft.com/ink/2010/main" type="inkWord" rotatedBoundingBox="12188,5519 14111,5621 14076,6280 12153,617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921.5223">0 1161 0,'0'24'62,"0"-48"1,0 0-47,0 0-1,0-1 1,0 1-16,0 0 15,24 0-15,-24 0 16,24 0-16,-24-1 16,0 1-1,24 24-15,-24-24 16,25 24 0,-25-24-1,24 24 1,-24-24-1,0 48 220,0 0-220,0 0 1,0 0 0,0 1-16,0-1 15,0 0 1,0 0-16,0 0 16,0 0-1,0 1 1,24-25-1,-24 24 17,24-24 15,-24-24-32,24 24 1,-24-25-16,25 25 15,-25-24-15,24 0 16,-24 0 0,24 0-16,-24 0 15,0-1-15,24 1 16,-24 0-16,0 0 0,0 0 16,24-1-16,-24 1 31,0 48 63,0 1-79,0-1-15,0 0 16,0 0-1,0 0-15,0 1 16,0-1-16,0 0 16,0 0-16,0 0 15,0 0 1,0 1 0,0-1-1,0 0 1</inkml:trace>
          <inkml:trace contextRef="#ctx0" brushRef="#br0" timeOffset="11031.5527">580 992 0,'0'-24'62,"-24"24"-31,0 0 1,0 0-32,24 24 15,-24-24 1,24 24-16,-25-24 15,25 24 1,-24-24-16,24 24 16,0 0-1,0 1 1,0-1 15,24-24 16,1 0-31,-1 0-16,-24-24 15,24 24-15,-24-25 16,24 25-16,-24-24 16,24 24-1,-24-24 1,0 0 15,0 48 110,0 0-126,0 0 1,0 1 0,25-25-1,-1 0 16</inkml:trace>
          <inkml:trace contextRef="#ctx0" brushRef="#br0" timeOffset="12050.6212">750 992 0,'0'24'62,"0"0"-62,0 0 16,0 0 0,0 1-16,0-1 15,0 0-15,0 0 16,0 0-16,0 1 15,-24-1 1,24 0-16,0 0 16,-25-24-16,25 24 15,0 1 1,0-50 46,0 1-62,0 0 16,0 0-16,0-25 16,0 25-16,25-24 15,-25 24-15,24-25 16,-24 25-16,24 24 16,-24-24-16,0 0 15,24 24 1,-24-24-1,24 24-15,0 0 63,1 0-1,-25 24-46,24-24-16,-24 24 31,0 0-15,-24 0 15,-1-24-15,25 24-16,-24-24 0,0 0 15,0 0 1</inkml:trace>
          <inkml:trace contextRef="#ctx0" brushRef="#br0" timeOffset="13264.7615">967 992 0,'0'24'125,"0"0"-110,0 0 1,0 0 0,0 1-16,0-1 15,0 0-15,0 0 16,0 0-16,0 1 16,0-1-1,0 0 1,0 0-16,0-48 109,0 0-109,0-25 16,0-23-1,0 48 1,0-1-16,25 1 0,-25 0 0,0 0 16,0 0-1,0 0-15,24 24 16,-24-25-16,24 25 78,0 0-47,0 0 1,-24 25-32,25-25 15,-25 24-15,0 0 16,0 0 15,0 0-15,0 0-1,-25-24 1,1 25-16,0-25 16,24 24-1,-24-24-15</inkml:trace>
          <inkml:trace contextRef="#ctx0" brushRef="#br0" timeOffset="13992.0329">1282 968 0,'0'24'94,"-24"0"-79,24 0 16,0 49 1,0-49-32</inkml:trace>
          <inkml:trace contextRef="#ctx0" brushRef="#br0" timeOffset="14556.4374">1306 847 0,'0'-25'63,"0"1"-63,0 0 15,0 0 1,0 0-1</inkml:trace>
          <inkml:trace contextRef="#ctx0" brushRef="#br0" timeOffset="15515.433">1379 968 0,'0'24'47,"0"0"-32,0 0 1,0 0 0,0 0-1,0 1 1,24-25 46,0 0-46,0-25 0,-24 1-16,24 24 15,-24-24-15,25 24 16,-25-24-16,24 24 15,-24-24 1,24 24 15,-24 24 63,0 0-78,0 0-1,0 0 1,0 1 0,0-1-1</inkml:trace>
          <inkml:trace contextRef="#ctx0" brushRef="#br0" timeOffset="16617.5317">1790 919 0,'-24'24'63,"0"1"-48,24-1 1,-25-24-1,1 24-15,24 0 16,0 0 0,24-24 46,1 0-62,-1 0 16,0 0-1,0 0 1,0 0-16,-24-24 16,24 24-16,-24-24 15,25 0 1,-25 0-16,24 24 0,-24-25 16,0 1-1,24 24-15,-48 0 47,0 0-31,24 24-1,-25 1 1,25-1-16,0 0 16,-24 0-1,24 0 1,0 0-16,0 1 15,0-1 1,0 0-16,0 0 16,0 0-16,0 1 15,0-1 1,-24 0 0,24 0-16,-24-24 15,24 24-15,-48 1 31,48-1-31,-25-24 16,25 24-16,-24-24 16,0 0 15,0 0-15,24-24-16,0 0 0,0-1 15,0 1 1,0 0-16,0 0 15,24 0 1,0 24 0,0-25-1,1 25-15,-1-24 16,0 24-16,0 0 16,0-24-16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3:55.249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155A1A52-9E0A-4090-AED6-D544A622B2FE}" emma:medium="tactile" emma:mode="ink">
          <msink:context xmlns:msink="http://schemas.microsoft.com/ink/2010/main" type="writingRegion" rotatedBoundingBox="10626,10911 11788,11102 11710,11581 10547,11390"/>
        </emma:interpretation>
      </emma:emma>
    </inkml:annotationXML>
    <inkml:traceGroup>
      <inkml:annotationXML>
        <emma:emma xmlns:emma="http://www.w3.org/2003/04/emma" version="1.0">
          <emma:interpretation id="{EDC85E75-76F0-4A75-93BD-D2CED20736C0}" emma:medium="tactile" emma:mode="ink">
            <msink:context xmlns:msink="http://schemas.microsoft.com/ink/2010/main" type="paragraph" rotatedBoundingBox="10626,10911 11788,11102 11710,11581 10547,113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FD4337-C2A7-4F42-A86A-C9B4DEAA377C}" emma:medium="tactile" emma:mode="ink">
              <msink:context xmlns:msink="http://schemas.microsoft.com/ink/2010/main" type="line" rotatedBoundingBox="10626,10911 11788,11102 11710,11581 10547,11390"/>
            </emma:interpretation>
          </emma:emma>
        </inkml:annotationXML>
        <inkml:traceGroup>
          <inkml:annotationXML>
            <emma:emma xmlns:emma="http://www.w3.org/2003/04/emma" version="1.0">
              <emma:interpretation id="{8A266731-D496-4D91-884D-880AAE34F0D3}" emma:medium="tactile" emma:mode="ink">
                <msink:context xmlns:msink="http://schemas.microsoft.com/ink/2010/main" type="inkWord" rotatedBoundingBox="10626,10911 11788,11102 11710,11581 10547,11390">
                  <msink:destinationLink direction="with" ref="{1799452D-BCFC-4AD4-AFA0-248E71161A5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387 217 0,'25'0'47,"-25"25"-16,0-1-15,0 0-1,0 0 1,0 0-16,0 1 0,0-1 31,0 0-15</inkml:trace>
          <inkml:trace contextRef="#ctx0" brushRef="#br0" timeOffset="518.7968">436 72 0,'0'-48'62,"0"24"-62,0-1 16,0 1-16,24 24 31,-24-24-31</inkml:trace>
          <inkml:trace contextRef="#ctx0" brushRef="#br0" timeOffset="-697.6245">0 48 0,'25'0'16,"-25"-24"0,0 48 62,24 0-63,-24 0 1,0 1 0,0-1-16,0 0 15,0 0-15,24 0 0,-24 1 16,0-1-16,24 0 16,-24 0-16,24 0 15,-24 1 16,25-25 1,-1 0 15,-24-25-47,0 1 15,24 0-15,-24 0 16,24 0-16,-24-1 0,0-23 15,24 24-15,-24-25 16,0 25-16,0 0 16,0 0-16,0 0 15</inkml:trace>
          <inkml:trace contextRef="#ctx0" brushRef="#br0" timeOffset="1440.7494">581 217 0,'24'0'63,"0"0"-32,-24-24-15,25 24-1,-25-24-15,24 0 31,-24 0 1,-24 24-1,-1 0-15,1 0 30,0 0-30,0 24 15,24 0 1,-24 0-17,24 0 1,0 1-16,0-1 15,0 0 1,0 0-16,0 0 16,0 1-1,0-1-15,24-24 16,0 24 0,0-24-1,0 0-15,1 0 16</inkml:trace>
          <inkml:trace contextRef="#ctx0" brushRef="#br0" timeOffset="2558.6816">823 193 0,'0'24'110,"0"1"-95,0-1 1,0 0-1,0 0 1,0 0-16,24 1 16,-24-1-1,24-24 1,-24 24-16,24-24 16,1 0-1,-1 0 1,-24-24-16,24 24 15,-24-24-15,24 24 16,-24-25-16,0 50 125,24-25-109,-24 24-1,25-24-15,-1 0 32,0-24-17,0-1 1,0 1-1,-24 0-15,0 0 16,25 0-16,-25-1 16,0 1-16,0 0 15,0 0 1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09.371"/>
    </inkml:context>
    <inkml:brush xml:id="br0">
      <inkml:brushProperty name="width" value="0.07938" units="cm"/>
      <inkml:brushProperty name="height" value="0.07938" units="cm"/>
      <inkml:brushProperty name="color" value="#0070C0"/>
      <inkml:brushProperty name="fitToCurve" value="1"/>
    </inkml:brush>
  </inkml:definitions>
  <inkml:traceGroup>
    <inkml:annotationXML>
      <emma:emma xmlns:emma="http://www.w3.org/2003/04/emma" version="1.0">
        <emma:interpretation id="{B5DF4C64-1842-4A5B-95BC-44DDD8AE5FD2}" emma:medium="tactile" emma:mode="ink">
          <msink:context xmlns:msink="http://schemas.microsoft.com/ink/2010/main" type="writingRegion" rotatedBoundingBox="9637,9582 10944,9613 10932,10116 9625,10084"/>
        </emma:interpretation>
      </emma:emma>
    </inkml:annotationXML>
    <inkml:traceGroup>
      <inkml:annotationXML>
        <emma:emma xmlns:emma="http://www.w3.org/2003/04/emma" version="1.0">
          <emma:interpretation id="{87558FD6-6C9C-4C55-9B0E-E2CA84010353}" emma:medium="tactile" emma:mode="ink">
            <msink:context xmlns:msink="http://schemas.microsoft.com/ink/2010/main" type="paragraph" rotatedBoundingBox="9637,9582 10944,9613 10932,10116 9625,10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93DD8C-8E68-4AA2-B641-F63CE5CE6CFA}" emma:medium="tactile" emma:mode="ink">
              <msink:context xmlns:msink="http://schemas.microsoft.com/ink/2010/main" type="line" rotatedBoundingBox="9637,9582 10944,9613 10932,10116 9625,10084"/>
            </emma:interpretation>
          </emma:emma>
        </inkml:annotationXML>
        <inkml:traceGroup>
          <inkml:annotationXML>
            <emma:emma xmlns:emma="http://www.w3.org/2003/04/emma" version="1.0">
              <emma:interpretation id="{AFAA7924-8683-4BCB-AE77-DD9A50C82467}" emma:medium="tactile" emma:mode="ink">
                <msink:context xmlns:msink="http://schemas.microsoft.com/ink/2010/main" type="inkWord" rotatedBoundingBox="9637,9582 10944,9613 10932,10116 9625,10084">
                  <msink:destinationLink direction="with" ref="{506B3133-1642-4080-BF85-A5E91E41A86F}"/>
                </msink:context>
              </emma:interpretation>
              <emma:one-of disjunction-type="recognition" id="oneOf0">
                <emma:interpretation id="interp0" emma:lang="" emma:confidence="0">
                  <emma:literal>del</emma:literal>
                </emma:interpretation>
                <emma:interpretation id="interp1" emma:lang="" emma:confidence="0">
                  <emma:literal>det</emma:literal>
                </emma:interpretation>
                <emma:interpretation id="interp2" emma:lang="" emma:confidence="0">
                  <emma:literal>deh</emma:literal>
                </emma:interpretation>
                <emma:interpretation id="interp3" emma:lang="" emma:confidence="0">
                  <emma:literal>edel</emma:literal>
                </emma:interpretation>
                <emma:interpretation id="interp4" emma:lang="" emma:confidence="0">
                  <emma:literal>dll</emma:literal>
                </emma:interpretation>
              </emma:one-of>
            </emma:emma>
          </inkml:annotationXML>
          <inkml:trace contextRef="#ctx0" brushRef="#br0">750 235 0,'-24'0'63,"24"24"-63,-25-24 16,25 24-1,0 0-15,-24 0 16,24 1-1,0-1 1,0 0 31,24-24 0,1 0-32,-1 0 1,-24-24-16,24 0 16,-24-1-1,24 25-15,-24-24 16,24 0 0,-24 0-16,0 0 15,0 0-15,24-1 16,-24 1-16,0 0 15,0 0-15,0 0 16,0-1-16,0 1 16,0 0-16,0 0 15,0 0 1,25-1 0,-25 1 15,0 48 63,0 1-79,0-1 1,0 0-16,0 0 15,0 0-15,0 1 16,0-1-16,0 0 16,0 0-16,0 0 0,0 1 15,0-1 1,0 72 15,0-71-15,0-1 15,24-24-15</inkml:trace>
          <inkml:trace contextRef="#ctx0" brushRef="#br0" timeOffset="725.5848">1016 283 0,'24'0'62,"0"0"-46,-24-24-16,24 24 15,-24-24-15,25 24 16,-1-24 31,-24-1-47,-24 25 15,-1 0 17,1 0-1,0 0 0,24 25-15,-24-1-1,24 0-15,0 0 16,0 0-16,0 0 16,0 1-1,0-1 1,0 0 0,24-24-16,0 0 15,0 24 1,1-24-1,-1 0 1</inkml:trace>
          <inkml:trace contextRef="#ctx0" brushRef="#br0" timeOffset="1355.0815">1234-31 0,'0'24'78,"0"0"-62,0 0-16,0 25 0,0-25 15,0 0-15,0 0 16,0 0-16,0 25 15,0-25-15,0 0 16,0 0-16,0 0 16,0 1-1,0-1 1,24-24-16,0 0 47,0 0-16</inkml:trace>
          <inkml:trace contextRef="#ctx0" brushRef="#br0" timeOffset="-2079.099">0 380 0,'0'-24'78,"0"-1"-62,0 1 0,24 0-16,-24 0 15,0 0 1,24 0-16,-24-1 16,0 1-16,24 0 15,-24 0 1,25-49 15,-25 49 16,24 24-16,-24-24-15,0 48 46,0 0-46,0 0-16,0 1 16,0-1-1,0 24-15,0-24 16,0 1-16,0-1 15,0 0-15,0 0 16,0 0-16,0 0 16,0 1-1,24-25 63,-24-25-62,0 1 0,0 0-16,24 0 15,-24 0 1,0 0-16,0-1 16,24 25-16,-24-24 15,0 0-15,25 0 16,-25 0-1,24 24-15,-24-25 16,24 1 15,-24 0-15,24 24 15,-24 24 63,0 0-78,0 1-1,0-1-15,0 0 16,0 0-16,0 0 15,0 1-15,0-1 16,0 0-16,0 0 16,0 0-16,0 0 15,0 1 1,0-1 0</inkml:trace>
          <inkml:trace contextRef="#ctx0" brushRef="#br0" timeOffset="-1109.0458">459 235 0,'-24'0'63,"24"24"-32,-24-24-15,24 24-16,0 0 15,0 0-15,0 1 16,0-1-1,0 0 1,24-24 15,0 0-15,1 0 15,-1-24-15,0 0-16,0-1 15,-24 1 1,0 0-16,0 0 16,0 0 15,-24 24-15,0 0-1,0 0 1,-1 24 31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39.21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576A636F-5F50-4A9F-BA61-7F8FD94F0459}" emma:medium="tactile" emma:mode="ink">
          <msink:context xmlns:msink="http://schemas.microsoft.com/ink/2010/main" type="inkDrawing" rotatedBoundingBox="8636,6917 11336,5298 11688,5886 8988,7505" hotPoints="11225,5232 11567,5673 9228,7485 8886,7043" semanticType="enclosure" shapeName="Rectangle">
            <msink:destinationLink direction="from" ref="{A2FD868B-995A-4620-A0EA-ADF895A42A5B}"/>
            <msink:destinationLink direction="to" ref="{A2FD868B-995A-4620-A0EA-ADF895A42A5B}"/>
          </msink:context>
        </emma:interpretation>
      </emma:emma>
    </inkml:annotationXML>
    <inkml:trace contextRef="#ctx0" brushRef="#br0">0 1645 0,'24'0'110,"-24"-24"-95,24 24 1,-24-24-1,24 24-15,0-25 16,1 1 0,-1 0-1,0 0 1,0 0 0,0 24-1,-24-24-15,24 24 16,1-25-16,-1 1 15,0 24 1,-24-24-16,24 0 16,0 24-16,1-24 15,-1-1 1,0 25 0,-24-24-16,24 24 15,-24-24-15,24 24 16,1-24-1,-1 24-15,0-24 16,0-1 0,0 25-1,1-24 1,-1 0 0,0 0-1,0 24-15,-24-24 16,24 24-16,0-25 0,1 1 31,-1 24-31,-24-24 0,24 24 16,0-24-16,0 0 15,1 24 1,-1-24-16,0-1 16,0 25-1,0-24 1,1 0-1,-1 24-15,24-24 16,-24 24-16,1-24 16,-1 24-16,24-25 0,-24 1 15,0 24-15,1-24 16,-1 0-16,0 24 16,0-24-16,0 24 15,1-25 1,-1 25-16,0-24 15,0 0-15,25 24 16,-25-24-16,0 0 16,24 24-16,-23-25 15,-1 1-15,0 24 16,0-24-16,24 24 16,-23-24-16,-1 0 15,0 24-15,24-24 0,-23 24 16,-1-25-1,24 25-15,-24-24 0,1 0 16,-1 24-16,0-24 16,0 24-16,0-24 15,1 24-15,-25-25 16,24 1-16,0 24 16,0-24-16,0 24 15,0-24-15,1 24 16,-1-24-16,0-1 15,0 25 1,0-24 0,1 24-16,-25-24 15,24 24-15,0-24 16,0 24 0,0 0-16,-24-24 15,25 24-15,-1-25 16,0 25-16,0-24 15,0 24 1,-24-24 0,25 24-16</inkml:trace>
    <inkml:trace contextRef="#ctx0" brushRef="#br0" timeOffset="3952.7961">2902 363 0,'-24'0'78,"24"24"-62,-24-24-1,0 24 1,0 1 15,-1-25 1,25 24-32,-24-24 15,-24 24 16,48 0-15,-24-24-16,24 24 0,-24-24 16,-1 24-1,1-24 1,24 25-16,-24-25 16,0 24-1,0 0 1,-1-24-16,1 24 15,0-24 1,24 24-16,-24-24 16,0 0-16,24 25 15,-25-25-15,1 24 16,0-24 0,0 24-16,0 0 15,-1-24 1,1 24-16,0 1 15,0-25 1,0 24 0,0 0-1,-1-24 1,1 24-16,0 0 16,0 1-1,-25-25-15,25 24 16,0 0-16,0-24 0,0 24 15,-1-24-15,1 24 16,0-24 0,24 24-16,-24-24 15,24 25 1,-24-25-16,-1 24 16,1-24-1,0 24-15,0 0 16,0-24-16,0 24 15,-1-24-15,25 25 16,-24-25-16,0 24 16,0 0-16,0 0 15,-1-24-15,25 24 16,-24-24-16,24 25 16,-24-25-16,0 24 15,0 0 1,-1-24-16,1 24 15,0 0-15,0-24 16,0 25-16,-1-1 16,1-24-16,0 24 15,0-24-15,0 24 16,24 0 0,-24-24-1,24 24-15,-25-24 0,1 25 16,0-1-1,0-24 1,0 24 0,-1 0-16,1-24 15,0 24-15,0-24 47,24 25-47,-24-25 16,-1 24-1,1-24 1,24 24-16,-24-24 16,0 24-1,0-24 17,24 24-32,-25-24 15,1 0 1,24 25-1,-24-25 1,0 0 0,24 24-1,-24-24 1,24 24 0,-24-24-16,-1 0 31,1 24-16,0 0 32,0-24-15,24 25 30,-24-25-46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51.39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242EF5D4-C0C4-418A-94BE-084D89FA02B5}" emma:medium="tactile" emma:mode="ink">
          <msink:context xmlns:msink="http://schemas.microsoft.com/ink/2010/main" type="inkDrawing" rotatedBoundingBox="9555,7767 11781,7797 11780,7820 9554,7791" semanticType="underline" shapeName="Other">
            <msink:sourceLink direction="with" ref="{8DA40B6F-37E0-455A-BEF7-B9136F7BD13F}"/>
          </msink:context>
        </emma:interpretation>
      </emma:emma>
    </inkml:annotationXML>
    <inkml:trace contextRef="#ctx0" brushRef="#br0">0 27 0,'73'0'47,"-49"0"-32,0 0 1,0 0-16,1 0 16,-1 0-16,0 0 15,0 0 1,0 0-16,1 0 15,-1 0 1,0 0-16,0 0 16,0 0-16,0 0 15,1 0-15,23 0 16,97 0 31,-121 0-47,25 0 0,-25 0 15,0 0-15,0 0 16,1 0-16,-1 0 16,0 0-16,0 0 15,0 0-15,0 0 16,25 0-16,-25 0 16,24 0-16,-23 0 15,23 0-15,-24 0 16,0 0-16,1 0 15,-1 0-15,0 0 16,0 0 0,0 0-16,1 0 15,-1 0-15,0 0 16,0 0-16,0 0 16,0 0-16,25 0 15,-25 0-15,0 0 16,0 0-1,1 0-15,-1 0 16,0 24-16,0-24 16,0 0-1,25 0-15,-25 0 16,0 0-16,0 0 0,1 0 16,-1 0-16,0 0 15,0 0-15,0 0 16,0 0-16,1 0 15,-1 0 17,0 0-17,0 0-15,0 0 16,25 0 0,-25 0-16,0 0 15,0 0-15,1 0 16,-1 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58.0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BE24FAA0-0CDE-4CD9-B735-8D0DA6A5E1A1}" emma:medium="tactile" emma:mode="ink">
          <msink:context xmlns:msink="http://schemas.microsoft.com/ink/2010/main" type="inkDrawing" rotatedBoundingBox="15699,7699 17585,7691 17586,7715 15700,7723" shapeName="Other">
            <msink:destinationLink direction="with" ref="{90930197-CCE6-47F5-AD6D-D8E32A92F3AE}"/>
          </msink:context>
        </emma:interpretation>
      </emma:emma>
    </inkml:annotationXML>
    <inkml:trace contextRef="#ctx0" brushRef="#br0">0 24 0,'24'0'157,"0"0"-142,0 0 1,0 0 0,1 0-1,-1 0 1,0 0-16,0 0 15,0 0 1,1 0-16,-1 0 0,0 0 16,0 0-1,0 0-15,0 0 16,1 0 0,-1 0-1,0 0-15,0 0 16,0 0-16,1 0 15,-1 0 1,0 0-16,0 0 16,0 0-16,1 0 15,-1 0-15,0 0 16,0 0 0,0 0-16,1 0 15,-1 0 1,0 0-16,0 0 15,0 0-15,0 0 16,1 0-16,-1 0 16,0 0-16,0 0 15,0 0-15,1 0 16,-1 0 0,0 0-1,0 0 1,0 0-16,1 0 15,-1 0-15,0 0 0,0 0 16,0 0 0,1 0-16,-1 0 15,0 0-15,0 0 16,0 0-16,0 0 16,1 0-16,-1 0 15,0 0 1,0 0-16,0 0 15,1 0 1,-1 0 0,0 0-16,0 0 15,0 0 1,1 0-16,-1 0 16,0 0-1,0 0-15,0 0 16,1 0-1,-1 0 1,-24-24-16,24 24 16,0 0-1,0 0-15,0 0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9.29791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18-01-03T13:14:59.28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90930197-CCE6-47F5-AD6D-D8E32A92F3AE}" emma:medium="tactile" emma:mode="ink">
          <msink:context xmlns:msink="http://schemas.microsoft.com/ink/2010/main" type="inkDrawing" rotatedBoundingBox="17552,7493 17652,7790 17368,7885 17268,7588" semanticType="callout" shapeName="Other">
            <msink:sourceLink direction="with" ref="{6CF31020-0451-415D-B943-1069D869CB1B}"/>
            <msink:sourceLink direction="with" ref="{BE24FAA0-0CDE-4CD9-B735-8D0DA6A5E1A1}"/>
          </msink:context>
        </emma:interpretation>
      </emma:emma>
    </inkml:annotationXML>
    <inkml:trace contextRef="#ctx0" brushRef="#br0">-846 145 0,'-25'0'47,"50"0"31,-1 0-62,0 0-1,0 24-15,0-24 16,1 0-16,-1 25 15,0-25-15,0 0 16,0 24 0,0-24-1,-24 24 1,25-24-16,-25 24 109,0 0-46,-25-24-48,1 25 1,0-25 15,24 24-15,-24-24-16,0 24 31,0 0 0,24 0 1,-25-24-17,1 25 1,0-25 0,0 24 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8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6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3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3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02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4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1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0C28-8A1C-41E1-A018-A25CC20DE266}" type="datetimeFigureOut">
              <a:rPr lang="de-DE" smtClean="0"/>
              <a:t>03.01.2018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A7BD-D90D-4D16-B5F7-7BA1DC19B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1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Freihand 28"/>
              <p14:cNvContentPartPr/>
              <p14:nvPr/>
            </p14:nvContentPartPr>
            <p14:xfrm>
              <a:off x="435600" y="2673497"/>
              <a:ext cx="2560680" cy="549000"/>
            </p14:xfrm>
          </p:contentPart>
        </mc:Choice>
        <mc:Fallback>
          <p:pic>
            <p:nvPicPr>
              <p:cNvPr id="29" name="Freihand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" y="2659097"/>
                <a:ext cx="25894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9" name="Freihand 108"/>
              <p14:cNvContentPartPr/>
              <p14:nvPr/>
            </p14:nvContentPartPr>
            <p14:xfrm>
              <a:off x="6548760" y="2673497"/>
              <a:ext cx="610200" cy="348840"/>
            </p14:xfrm>
          </p:contentPart>
        </mc:Choice>
        <mc:Fallback>
          <p:pic>
            <p:nvPicPr>
              <p:cNvPr id="109" name="Freihand 10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4360" y="2659097"/>
                <a:ext cx="639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7" name="Freihand 126"/>
              <p14:cNvContentPartPr/>
              <p14:nvPr/>
            </p14:nvContentPartPr>
            <p14:xfrm>
              <a:off x="4380480" y="1724177"/>
              <a:ext cx="696960" cy="531720"/>
            </p14:xfrm>
          </p:contentPart>
        </mc:Choice>
        <mc:Fallback>
          <p:pic>
            <p:nvPicPr>
              <p:cNvPr id="127" name="Freihand 1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66080" y="1709777"/>
                <a:ext cx="72576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5" name="Freihand 134"/>
              <p14:cNvContentPartPr/>
              <p14:nvPr/>
            </p14:nvContentPartPr>
            <p14:xfrm>
              <a:off x="3814200" y="3953657"/>
              <a:ext cx="419040" cy="174960"/>
            </p14:xfrm>
          </p:contentPart>
        </mc:Choice>
        <mc:Fallback>
          <p:pic>
            <p:nvPicPr>
              <p:cNvPr id="135" name="Freihand 1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9800" y="3939257"/>
                <a:ext cx="447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6" name="Freihand 145"/>
              <p14:cNvContentPartPr/>
              <p14:nvPr/>
            </p14:nvContentPartPr>
            <p14:xfrm>
              <a:off x="3466080" y="3459737"/>
              <a:ext cx="470520" cy="180720"/>
            </p14:xfrm>
          </p:contentPart>
        </mc:Choice>
        <mc:Fallback>
          <p:pic>
            <p:nvPicPr>
              <p:cNvPr id="146" name="Freihand 1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1680" y="3445337"/>
                <a:ext cx="499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9" name="Freihand 158"/>
              <p14:cNvContentPartPr/>
              <p14:nvPr/>
            </p14:nvContentPartPr>
            <p14:xfrm>
              <a:off x="3135240" y="1941977"/>
              <a:ext cx="1045080" cy="705960"/>
            </p14:xfrm>
          </p:contentPart>
        </mc:Choice>
        <mc:Fallback>
          <p:pic>
            <p:nvPicPr>
              <p:cNvPr id="159" name="Freihand 15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0840" y="1927577"/>
                <a:ext cx="107388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9" name="Freihand 168"/>
              <p14:cNvContentPartPr/>
              <p14:nvPr/>
            </p14:nvContentPartPr>
            <p14:xfrm>
              <a:off x="3439800" y="2794457"/>
              <a:ext cx="801720" cy="24480"/>
            </p14:xfrm>
          </p:contentPart>
        </mc:Choice>
        <mc:Fallback>
          <p:pic>
            <p:nvPicPr>
              <p:cNvPr id="169" name="Freihand 1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5400" y="2780057"/>
                <a:ext cx="830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2" name="Freihand 171"/>
              <p14:cNvContentPartPr/>
              <p14:nvPr/>
            </p14:nvContentPartPr>
            <p14:xfrm>
              <a:off x="5652000" y="2769257"/>
              <a:ext cx="679320" cy="9000"/>
            </p14:xfrm>
          </p:contentPart>
        </mc:Choice>
        <mc:Fallback>
          <p:pic>
            <p:nvPicPr>
              <p:cNvPr id="172" name="Freihand 17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37600" y="2754857"/>
                <a:ext cx="708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5" name="Freihand 184"/>
              <p14:cNvContentPartPr/>
              <p14:nvPr/>
            </p14:nvContentPartPr>
            <p14:xfrm>
              <a:off x="6235200" y="2725697"/>
              <a:ext cx="106200" cy="113760"/>
            </p14:xfrm>
          </p:contentPart>
        </mc:Choice>
        <mc:Fallback>
          <p:pic>
            <p:nvPicPr>
              <p:cNvPr id="185" name="Freihand 18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0800" y="2711297"/>
                <a:ext cx="135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8" name="Freihand 187"/>
              <p14:cNvContentPartPr/>
              <p14:nvPr/>
            </p14:nvContentPartPr>
            <p14:xfrm>
              <a:off x="6689520" y="2960777"/>
              <a:ext cx="17280" cy="313920"/>
            </p14:xfrm>
          </p:contentPart>
        </mc:Choice>
        <mc:Fallback>
          <p:pic>
            <p:nvPicPr>
              <p:cNvPr id="188" name="Freihand 18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5120" y="2946377"/>
                <a:ext cx="460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3" name="Freihand 192"/>
              <p14:cNvContentPartPr/>
              <p14:nvPr/>
            </p14:nvContentPartPr>
            <p14:xfrm>
              <a:off x="5660640" y="2897417"/>
              <a:ext cx="636120" cy="20520"/>
            </p14:xfrm>
          </p:contentPart>
        </mc:Choice>
        <mc:Fallback>
          <p:pic>
            <p:nvPicPr>
              <p:cNvPr id="193" name="Freihand 1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6240" y="2883017"/>
                <a:ext cx="664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8" name="Freihand 197"/>
              <p14:cNvContentPartPr/>
              <p14:nvPr/>
            </p14:nvContentPartPr>
            <p14:xfrm>
              <a:off x="6862320" y="2908577"/>
              <a:ext cx="139680" cy="349920"/>
            </p14:xfrm>
          </p:contentPart>
        </mc:Choice>
        <mc:Fallback>
          <p:pic>
            <p:nvPicPr>
              <p:cNvPr id="198" name="Freihand 19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47920" y="2894177"/>
                <a:ext cx="1684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0" name="Freihand 199"/>
              <p14:cNvContentPartPr/>
              <p14:nvPr/>
            </p14:nvContentPartPr>
            <p14:xfrm>
              <a:off x="6694200" y="3361457"/>
              <a:ext cx="394920" cy="191880"/>
            </p14:xfrm>
          </p:contentPart>
        </mc:Choice>
        <mc:Fallback>
          <p:pic>
            <p:nvPicPr>
              <p:cNvPr id="200" name="Freihand 19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79800" y="3347057"/>
                <a:ext cx="4237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6" name="Freihand 205"/>
              <p14:cNvContentPartPr/>
              <p14:nvPr/>
            </p14:nvContentPartPr>
            <p14:xfrm>
              <a:off x="4154040" y="2664857"/>
              <a:ext cx="1576440" cy="426960"/>
            </p14:xfrm>
          </p:contentPart>
        </mc:Choice>
        <mc:Fallback>
          <p:pic>
            <p:nvPicPr>
              <p:cNvPr id="206" name="Freihand 20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39640" y="2650457"/>
                <a:ext cx="16052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7" name="Freihand 206"/>
              <p14:cNvContentPartPr/>
              <p14:nvPr/>
            </p14:nvContentPartPr>
            <p14:xfrm>
              <a:off x="3492000" y="2960777"/>
              <a:ext cx="1010520" cy="279000"/>
            </p14:xfrm>
          </p:contentPart>
        </mc:Choice>
        <mc:Fallback>
          <p:pic>
            <p:nvPicPr>
              <p:cNvPr id="207" name="Freihand 2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7600" y="2946377"/>
                <a:ext cx="10393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8" name="Freihand 207"/>
              <p14:cNvContentPartPr/>
              <p14:nvPr/>
            </p14:nvContentPartPr>
            <p14:xfrm>
              <a:off x="4624200" y="3152657"/>
              <a:ext cx="550080" cy="199440"/>
            </p14:xfrm>
          </p:contentPart>
        </mc:Choice>
        <mc:Fallback>
          <p:pic>
            <p:nvPicPr>
              <p:cNvPr id="208" name="Freihand 20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09800" y="3138257"/>
                <a:ext cx="5788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2" name="Freihand 211"/>
              <p14:cNvContentPartPr/>
              <p14:nvPr/>
            </p14:nvContentPartPr>
            <p14:xfrm>
              <a:off x="3289680" y="1915337"/>
              <a:ext cx="821160" cy="749880"/>
            </p14:xfrm>
          </p:contentPart>
        </mc:Choice>
        <mc:Fallback>
          <p:pic>
            <p:nvPicPr>
              <p:cNvPr id="212" name="Freihand 21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75280" y="1900937"/>
                <a:ext cx="8499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4" name="Freihand 213"/>
              <p14:cNvContentPartPr/>
              <p14:nvPr/>
            </p14:nvContentPartPr>
            <p14:xfrm>
              <a:off x="3474720" y="2916857"/>
              <a:ext cx="139680" cy="140040"/>
            </p14:xfrm>
          </p:contentPart>
        </mc:Choice>
        <mc:Fallback>
          <p:pic>
            <p:nvPicPr>
              <p:cNvPr id="214" name="Freihand 21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60320" y="2902457"/>
                <a:ext cx="1684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5" name="Freihand 214"/>
              <p14:cNvContentPartPr/>
              <p14:nvPr/>
            </p14:nvContentPartPr>
            <p14:xfrm>
              <a:off x="3135240" y="3065537"/>
              <a:ext cx="347040" cy="312480"/>
            </p14:xfrm>
          </p:contentPart>
        </mc:Choice>
        <mc:Fallback>
          <p:pic>
            <p:nvPicPr>
              <p:cNvPr id="215" name="Freihand 21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20840" y="3051137"/>
                <a:ext cx="375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2" name="Freihand 221"/>
              <p14:cNvContentPartPr/>
              <p14:nvPr/>
            </p14:nvContentPartPr>
            <p14:xfrm>
              <a:off x="3762000" y="3735857"/>
              <a:ext cx="105120" cy="87480"/>
            </p14:xfrm>
          </p:contentPart>
        </mc:Choice>
        <mc:Fallback>
          <p:pic>
            <p:nvPicPr>
              <p:cNvPr id="222" name="Freihand 2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47600" y="3721457"/>
                <a:ext cx="133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4" name="Freihand 223"/>
              <p14:cNvContentPartPr/>
              <p14:nvPr/>
            </p14:nvContentPartPr>
            <p14:xfrm>
              <a:off x="2847600" y="3326537"/>
              <a:ext cx="793080" cy="645840"/>
            </p14:xfrm>
          </p:contentPart>
        </mc:Choice>
        <mc:Fallback>
          <p:pic>
            <p:nvPicPr>
              <p:cNvPr id="224" name="Freihand 2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33200" y="3312137"/>
                <a:ext cx="8218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8" name="Freihand 227"/>
              <p14:cNvContentPartPr/>
              <p14:nvPr/>
            </p14:nvContentPartPr>
            <p14:xfrm>
              <a:off x="2838960" y="3291977"/>
              <a:ext cx="139680" cy="130680"/>
            </p14:xfrm>
          </p:contentPart>
        </mc:Choice>
        <mc:Fallback>
          <p:pic>
            <p:nvPicPr>
              <p:cNvPr id="228" name="Freihand 22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24560" y="3277577"/>
                <a:ext cx="1684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0" name="Freihand 229"/>
              <p14:cNvContentPartPr/>
              <p14:nvPr/>
            </p14:nvContentPartPr>
            <p14:xfrm>
              <a:off x="1541520" y="2978417"/>
              <a:ext cx="426960" cy="28080"/>
            </p14:xfrm>
          </p:contentPart>
        </mc:Choice>
        <mc:Fallback>
          <p:pic>
            <p:nvPicPr>
              <p:cNvPr id="230" name="Freihand 22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27120" y="2964017"/>
                <a:ext cx="4557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3" name="Freihand 232"/>
              <p14:cNvContentPartPr/>
              <p14:nvPr/>
            </p14:nvContentPartPr>
            <p14:xfrm>
              <a:off x="1515240" y="2794817"/>
              <a:ext cx="401040" cy="27000"/>
            </p14:xfrm>
          </p:contentPart>
        </mc:Choice>
        <mc:Fallback>
          <p:pic>
            <p:nvPicPr>
              <p:cNvPr id="233" name="Freihand 23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00840" y="2780417"/>
                <a:ext cx="429840" cy="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6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1</cp:revision>
  <dcterms:created xsi:type="dcterms:W3CDTF">2018-01-03T13:16:21Z</dcterms:created>
  <dcterms:modified xsi:type="dcterms:W3CDTF">2018-01-03T13:17:13Z</dcterms:modified>
</cp:coreProperties>
</file>