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C1FDA73-44B1-4C27-9BFF-512F9A5BB3E4}" emma:medium="tactile" emma:mode="ink">
          <msink:context xmlns:msink="http://schemas.microsoft.com/ink/2010/main" type="writingRegion" rotatedBoundingBox="11371,12286 11801,12286 11801,12720 11371,12720"/>
        </emma:interpretation>
      </emma:emma>
    </inkml:annotationXML>
    <inkml:traceGroup>
      <inkml:annotationXML>
        <emma:emma xmlns:emma="http://www.w3.org/2003/04/emma" version="1.0">
          <emma:interpretation id="{C21EA58F-4031-4893-A4A1-0CC31C92F14D}" emma:medium="tactile" emma:mode="ink">
            <msink:context xmlns:msink="http://schemas.microsoft.com/ink/2010/main" type="paragraph" rotatedBoundingBox="11371,12286 11801,12286 11801,12720 11371,12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C043A1-47C9-476C-A93C-A8A5B568086B}" emma:medium="tactile" emma:mode="ink">
              <msink:context xmlns:msink="http://schemas.microsoft.com/ink/2010/main" type="line" rotatedBoundingBox="11371,12286 11801,12286 11801,12720 11371,12720"/>
            </emma:interpretation>
          </emma:emma>
        </inkml:annotationXML>
        <inkml:traceGroup>
          <inkml:annotationXML>
            <emma:emma xmlns:emma="http://www.w3.org/2003/04/emma" version="1.0">
              <emma:interpretation id="{94CF1F03-ACB8-4385-89DB-4648461D5B66}" emma:medium="tactile" emma:mode="ink">
                <msink:context xmlns:msink="http://schemas.microsoft.com/ink/2010/main" type="inkWord" rotatedBoundingBox="11371,12286 11801,12286 11801,12720 11371,12720"/>
              </emma:interpretation>
            </emma:emma>
          </inkml:annotationXML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5T07:27:34.168"/>
    </inkml:context>
    <inkml:brush xml:id="br0">
      <inkml:brushProperty name="width" value="0.15875" units="cm"/>
      <inkml:brushProperty name="height" value="0.15875" units="cm"/>
      <inkml:brushProperty name="color" value="#2E75B5"/>
      <inkml:brushProperty name="fitToCurve" value="1"/>
    </inkml:brush>
  </inkml:definitions>
  <inkml:traceGroup>
    <inkml:annotationXML>
      <emma:emma xmlns:emma="http://www.w3.org/2003/04/emma" version="1.0">
        <emma:interpretation id="{347A8BE6-5087-45BA-B401-2C0D205DD1AB}" emma:medium="tactile" emma:mode="ink">
          <msink:context xmlns:msink="http://schemas.microsoft.com/ink/2010/main" type="inkDrawing" rotatedBoundingBox="13808,10732 16156,14466 13422,16184 11075,12451" semanticType="callout" shapeName="Other"/>
        </emma:interpretation>
      </emma:emma>
    </inkml:annotationXML>
    <inkml:trace contextRef="#ctx0" brushRef="#br0">1043 3417 9 0,'0'0'61'0,"0"0"19"16,0 0-4 0,0 0-1-16,0 0-2 0,0 0-16 15,21 25-7-15,-21-23-4 16,0 1 6-16,7 2-5 16,-7 0-20-16,0-2 12 15,0 3-4-15,7-1-2 16,-7 1-1-16,7 1-15 15,-5 0-9-15,5 3 4 16,5 1 0-16,-3 0 12 16,8 0-3-16,4 1-3 15,-7-2-4-15,6 2 2 16,-6-2-4-16,7 1 10 16,5 3-3-16,-5-2-10 15,2 1 12-15,5-2-13 0,2 2 6 16,5 0-4-16,0 0 12 15,5-1-14-15,-6 3-7 16,4-6 7-16,6 4 0 16,-2-1 0-16,11-3 9 15,-9 0-1-15,15 1-5 16,-11-3 3-16,6 0-7 16,-3 1 10-16,0 0-5 15,0-4-2-15,0 4 4 16,-2-3-8-16,-2-3 1 15,2 1-1-15,-12-1 1 16,14-1-3-16,-7-1 4 0,7 0-1 16,-9 0 7-16,5 0-3 15,-3-1-3-15,7-9 1 16,0 0 2-16,0 0-3 16,1-1 1-16,-1-2-6 15,-9-2 5-15,2 0-3 16,0-2 2-16,-7 2-2 15,7-2-1-15,-2 0-1 16,-5-4 3-16,1 3-5 16,-1-4 5-16,-2 1-6 15,2 0 1-15,-2-4 2 16,-5 1-1-16,7 0-1 16,-13 0 5-16,3-2-3 0,4-2 3 15,-10-3 0-15,-1-2 2 16,4-4-5-16,1-3-2 15,1 3 2-15,-5 0-3 16,0 3 1-16,2 1 5 16,0-5-6-16,-2 2 1 15,0-3 3-15,-5 0-4 16,-2 2 1-16,0 0 1 16,0 0-2-16,3-2 4 15,-10 1 0-15,0-3-4 16,-1 1 4-16,-6 0-4 15,7 2 3-15,-7-3 1 0,0 1-4 16,0-2 1-16,0-5 3 16,0 1-3-16,0 0 2 15,0 4-1-15,0 0 1 16,0 0-2-16,-7-3 1 16,7 1-2-16,-6-4 0 15,-1 2 0-15,0 0 0 16,0-2 0-16,-10 0 0 15,3-1 1-15,0 2-1 16,0-3 0-16,5 3 0 16,-12-2 0-16,7-1 7 15,-11 0-6-15,6 4 2 16,3 0-3-16,2 3 0 16,-7 0 1-16,7 1 1 15,-9-1-2-15,6 4 0 0,3-1 0 16,-6 1 0-16,-1 2 0 15,-3-1 1-15,3-1-1 16,1 2 0-16,-4 0 0 16,3 0 0-16,-4 0 0 15,4 1-2-15,0 0 1 16,0-1 0-16,-9-3 0 16,2 2-2-16,5-1 1 15,-5 2 0-15,-10 4-1 16,8 2-2-16,-5 1 4 15,-4 0-3-15,4 1 4 16,0 0-1-16,-9 1 1 0,14 2 0 16,-15 1 0-16,8-2-1 15,2 3 0-15,-9 1 0 16,7-2 2-16,2 1-2 16,-9 2 2-16,7 0-2 15,-8 0 0-15,4-1-5 16,3 5 6-16,-8-1-1 15,4 1-2-15,3 4-1 16,-3-3 0-16,0 6 2 16,2-1 1-16,-2 2 0 15,8 0 1-15,-11 0 0 16,8 0 1-16,0 3-2 0,2-1 1 16,5 1 0-16,-10 0 0 15,5 2-1 1,1 0 0-16,-6 2-1 0,5 0 1 15,7 2 0-15,-9-1 1 16,7 1 1-16,2 1-1 16,-9 0-2-16,6 0 2 15,3 0 0-15,-6 0-1 16,-4 0-1-16,15 3 2 16,-5 1-1-16,-4 4-1 15,4-1 0-15,0 3 0 16,0 0 0-16,-5 2 0 15,5 0 2-15,1 1-2 0,-11-1-2 16,10 3 3 0,-2 0 1-16,2-2 3 0,-2 1-1 15,7-1-1-15,2-1-1 16,-7-2 0-16,-2 2 0 16,7-2 0-16,-5 2-1 15,-3-1 0-15,3 1 1 16,5-2 0-16,-5 3 0 15,7-2 0-15,-11 2-2 16,4 2 2-16,0-3 0 16,-5 3-4-16,6-1 6 15,-1 0-2-15,0 1 0 16,-5-1-1-16,12 3-1 16,-7 0 1-16,-2 1 1 0,7 1 0 15,2-1 0-15,0 2 0 16,0-3-1-16,-4-2 1 15,6 3 0-15,3-3-1 16,2 2 0-16,-7 2 1 16,7-1 0-16,-12 2 1 15,8 0 0-15,8-3-1 16,-11 3 0-16,7-1 0 16,0 1 0-16,7 0 0 15,-11 0-1-15,11-2 2 16,-5-4-2-16,5 0 1 15,5-1 0-15,-5-3 0 16,0-2 1-16,0 1-1 0,7 1 0 16,-7-2-4-16,0 2-5 15,7 2-1-15,-7-4 6 16,7 2-6-16,-7-3-4 16,7-2-5-16,0 0-1 15,0-3 4-15,0-1-3 16,0-1-13-16,0 0-23 15,0 0-54-15,0 0-105 16,0 0-242-16</inkml:trace>
    <inkml:trace contextRef="#ctx0" brushRef="#br0" timeOffset="1401.8401">-126 471 633 0,'0'0'307'0,"0"0"-299"0,0 0 13 16,0 0 32-16,0 0-23 16,0 0-30-16,0 0-14 15,7-4-14-15,-7 8 20 16,0 7 8-16,0 3 26 15,0 1 8-15,0 5-1 16,0-1-5-16,0 1-4 16,0 1-8-16,0-1 6 0,-3 2-6 15,-1 3-7 1,1 1 11-16,-1 4-1 16,4 0-15-16,0-2 11 0,0-1-3 15,0-5-11-15,0 0 2 16,0-2-4-16,0-2 2 15,0-1-1-15,0-3 2 16,0-1 2-16,0-3-2 16,0-1-2-16,0-2 5 15,0-1-3-15,0-1-2 16,0 0 2-16,0 1-2 16,0 0 1-16,0-1-1 15,0 3 0-15,0-3 2 16,0-1-2-16,0-3-2 15,0 1 1-15,0-2-4 0,0 0 5 16,0 0 4-16,0 0-3 16,0 0 6-16,0 0-6 15,0 0 2-15,0 0-3 16,0 0-1-16,0 0 0 16,4 0-2-16,-4 0-3 15,0 0 1-15,7 0-8 16,5 0 13-16,2 0 8 15,0 0 5-15,0 0-1 16,7-7-9-16,2 2 2 16,7-5 1-16,-2 3-6 15,2-1 4-15,7 0-1 16,-16 1 0-16,7 2-2 16,-7 1 0-16,-4 1 0 0,6-2 0 15,-2-1-1-15,0 0 0 16,-5 1 3-16,-2 2-2 15,0 0 3-15,2 1-4 16,-9 0 0-16,0 2 0 16,0 0-3-16,0 0 3 15,0 0 1-15,2 0 0 16,-2-1 0-16,5 1-1 16,-5-1 0-16,2 0 1 15,-4-2 0-15,6 3-1 16,-11 0 0-16,7-1 0 15,0 1-8-15,0-3-21 16,7-3-33-16,0-1-35 0,7-1-86 16,-12 4-111-1,-2 2-229-15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90750"/>
            <a:ext cx="762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5372632" y="3007767"/>
            <a:ext cx="1662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Spring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44272" y="1299567"/>
            <a:ext cx="2103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Spring </a:t>
            </a:r>
            <a:r>
              <a:rPr lang="de-DE" sz="2800" b="1" dirty="0" err="1" smtClean="0">
                <a:solidFill>
                  <a:srgbClr val="00B050"/>
                </a:solidFill>
              </a:rPr>
              <a:t>Beans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= POJOs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525502" y="4716416"/>
            <a:ext cx="3517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Dependency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Injection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(DI)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988872" y="4715244"/>
            <a:ext cx="3126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Inversion </a:t>
            </a:r>
            <a:r>
              <a:rPr lang="de-DE" sz="2800" b="1" dirty="0" err="1" smtClean="0">
                <a:solidFill>
                  <a:srgbClr val="00B050"/>
                </a:solidFill>
              </a:rPr>
              <a:t>of</a:t>
            </a:r>
            <a:r>
              <a:rPr lang="de-DE" sz="2800" b="1" dirty="0" smtClean="0">
                <a:solidFill>
                  <a:srgbClr val="00B050"/>
                </a:solidFill>
              </a:rPr>
              <a:t> Control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(</a:t>
            </a:r>
            <a:r>
              <a:rPr lang="de-DE" sz="2800" b="1" dirty="0" err="1" smtClean="0">
                <a:solidFill>
                  <a:srgbClr val="00B050"/>
                </a:solidFill>
              </a:rPr>
              <a:t>IoC</a:t>
            </a:r>
            <a:r>
              <a:rPr lang="de-DE" sz="2800" b="1" dirty="0" smtClean="0">
                <a:solidFill>
                  <a:srgbClr val="00B050"/>
                </a:solidFill>
              </a:rPr>
              <a:t>)</a:t>
            </a:r>
            <a:endParaRPr lang="de-DE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6" name="Freihand 5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Freihand 22"/>
              <p14:cNvContentPartPr/>
              <p14:nvPr/>
            </p14:nvContentPartPr>
            <p14:xfrm>
              <a:off x="4161908" y="4201890"/>
              <a:ext cx="1408680" cy="1377000"/>
            </p14:xfrm>
          </p:contentPart>
        </mc:Choice>
        <mc:Fallback xmlns="">
          <p:pic>
            <p:nvPicPr>
              <p:cNvPr id="23" name="Freihand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7348" y="4164810"/>
                <a:ext cx="1481400" cy="144828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Grafik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491" y="3496535"/>
            <a:ext cx="1855331" cy="141071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712" y="398187"/>
            <a:ext cx="752475" cy="10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52</cp:revision>
  <dcterms:created xsi:type="dcterms:W3CDTF">2017-12-27T12:15:29Z</dcterms:created>
  <dcterms:modified xsi:type="dcterms:W3CDTF">2018-02-05T07:41:47Z</dcterms:modified>
</cp:coreProperties>
</file>