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3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8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5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8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5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9F37-30E8-4EA8-B849-FD1D444A9B69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F4DD-2BD0-4349-AAC3-A8E93213A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6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19" y="201827"/>
            <a:ext cx="3436338" cy="6109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9" y="201827"/>
            <a:ext cx="3354859" cy="5964194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4291914" y="691978"/>
            <a:ext cx="930875" cy="972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988908" y="691979"/>
            <a:ext cx="4258962" cy="1070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09518" y="1883717"/>
            <a:ext cx="17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间距</a:t>
            </a:r>
            <a:r>
              <a:rPr lang="zh-CN" altLang="en-US" dirty="0"/>
              <a:t>建议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1232" y="543697"/>
            <a:ext cx="103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乐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反馈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19" y="543697"/>
            <a:ext cx="2854906" cy="5075390"/>
          </a:xfrm>
        </p:spPr>
      </p:pic>
      <p:sp>
        <p:nvSpPr>
          <p:cNvPr id="5" name="文本框 4"/>
          <p:cNvSpPr txBox="1"/>
          <p:nvPr/>
        </p:nvSpPr>
        <p:spPr>
          <a:xfrm>
            <a:off x="181232" y="543697"/>
            <a:ext cx="103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乐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反馈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25" y="543697"/>
            <a:ext cx="2775637" cy="493446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3904735" y="3608173"/>
            <a:ext cx="1326293" cy="155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687330" y="3665838"/>
            <a:ext cx="889686" cy="1606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116334" y="2850292"/>
            <a:ext cx="1804087" cy="57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31028" y="2314832"/>
            <a:ext cx="1885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微信和朋友圈长时间无响应。无弹出。</a:t>
            </a:r>
            <a:r>
              <a:rPr lang="en-US" altLang="zh-CN" dirty="0" smtClean="0"/>
              <a:t>QQ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QQ</a:t>
            </a:r>
            <a:r>
              <a:rPr lang="zh-CN" altLang="en-US" dirty="0" smtClean="0"/>
              <a:t>空间有弹出，等等时间过长。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55805" y="2191265"/>
            <a:ext cx="13098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0703" y="2018270"/>
            <a:ext cx="112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点击邀请朋友分享。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69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83" y="543697"/>
            <a:ext cx="3143230" cy="5081331"/>
          </a:xfrm>
        </p:spPr>
      </p:pic>
      <p:sp>
        <p:nvSpPr>
          <p:cNvPr id="5" name="文本框 4"/>
          <p:cNvSpPr txBox="1"/>
          <p:nvPr/>
        </p:nvSpPr>
        <p:spPr>
          <a:xfrm>
            <a:off x="181232" y="543697"/>
            <a:ext cx="103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乐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反馈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357816" y="2957384"/>
            <a:ext cx="1058067" cy="8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53514" y="2642456"/>
            <a:ext cx="250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显示身份证号，不显示支付宝的</a:t>
            </a:r>
            <a:r>
              <a:rPr lang="zh-CN" altLang="en-US" dirty="0" smtClean="0"/>
              <a:t>账号，安卓均有这个问题；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503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62</Words>
  <Application>Microsoft Office PowerPoint</Application>
  <PresentationFormat>自定义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肖乾灿</dc:creator>
  <cp:lastModifiedBy>qqzq2015</cp:lastModifiedBy>
  <cp:revision>7</cp:revision>
  <dcterms:created xsi:type="dcterms:W3CDTF">2016-05-09T13:29:43Z</dcterms:created>
  <dcterms:modified xsi:type="dcterms:W3CDTF">2016-05-09T21:15:43Z</dcterms:modified>
</cp:coreProperties>
</file>