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Sniglet"/>
      <p:regular r:id="rId11"/>
    </p:embeddedFont>
    <p:embeddedFont>
      <p:font typeface="Walter Turncoat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hky6Y1GNBrhJxe5ibSnp1lXUw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niglet-regular.fntdata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font" Target="fonts/WalterTurnco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fe0df7c5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89fe0df7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fe0df7c5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89fe0df7c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fe0df7c5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89fe0df7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33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3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5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3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3" name="Google Shape;33;p36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b="0" i="0" sz="96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4" name="Google Shape;34;p36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3" name="Google Shape;43;p38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4" name="Google Shape;44;p38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5" name="Google Shape;45;p3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1" name="Google Shape;51;p4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31"/>
          <p:cNvSpPr txBox="1"/>
          <p:nvPr/>
        </p:nvSpPr>
        <p:spPr>
          <a:xfrm>
            <a:off x="4798600" y="4832975"/>
            <a:ext cx="4264500" cy="310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- NOT FOR USE AND/OR DISTRIBUTION TO THE GENERAL PUBLIC</a:t>
            </a:r>
            <a:endParaRPr b="1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31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11" name="Google Shape;11;p31"/>
            <p:cNvSpPr/>
            <p:nvPr/>
          </p:nvSpPr>
          <p:spPr>
            <a:xfrm>
              <a:off x="898852" y="649900"/>
              <a:ext cx="1052813" cy="1070850"/>
            </a:xfrm>
            <a:custGeom>
              <a:rect b="b" l="l" r="r" t="t"/>
              <a:pathLst>
                <a:path extrusionOk="0" h="68207" w="73112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1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1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1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" name="Google Shape;15;p31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6" name="Google Shape;16;p31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7" name="Google Shape;17;p31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Matrix Factorization</a:t>
            </a:r>
            <a:endParaRPr/>
          </a:p>
        </p:txBody>
      </p:sp>
      <p:grpSp>
        <p:nvGrpSpPr>
          <p:cNvPr id="57" name="Google Shape;57;p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58" name="Google Shape;58;p1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61" name="Google Shape;61;p1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1"/>
          <p:cNvSpPr/>
          <p:nvPr/>
        </p:nvSpPr>
        <p:spPr>
          <a:xfrm>
            <a:off x="2497627" y="24970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6059300" y="2600050"/>
            <a:ext cx="2058017" cy="1015968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4045614" y="719848"/>
            <a:ext cx="1052762" cy="92244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What is Matrix Factorization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4345990" y="5203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4" name="Google Shape;74;p2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75" name="Google Shape;75;p2"/>
            <p:cNvSpPr/>
            <p:nvPr/>
          </p:nvSpPr>
          <p:spPr>
            <a:xfrm>
              <a:off x="898852" y="649900"/>
              <a:ext cx="1052813" cy="1070850"/>
            </a:xfrm>
            <a:custGeom>
              <a:rect b="b" l="l" r="r" t="t"/>
              <a:pathLst>
                <a:path extrusionOk="0" h="68207" w="73112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79" name="Google Shape;79;p2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80" name="Google Shape;80;p2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  <p:pic>
        <p:nvPicPr>
          <p:cNvPr id="81" name="Google Shape;8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00" y="1608313"/>
            <a:ext cx="7097148" cy="27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ctrTitle"/>
          </p:nvPr>
        </p:nvSpPr>
        <p:spPr>
          <a:xfrm>
            <a:off x="685800" y="328100"/>
            <a:ext cx="77724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Why Matrix Factorization</a:t>
            </a:r>
            <a:endParaRPr/>
          </a:p>
        </p:txBody>
      </p:sp>
      <p:sp>
        <p:nvSpPr>
          <p:cNvPr id="87" name="Google Shape;87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800" y="1397350"/>
            <a:ext cx="7323703" cy="30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fe0df7c5_0_20"/>
          <p:cNvSpPr txBox="1"/>
          <p:nvPr>
            <p:ph type="ctrTitle"/>
          </p:nvPr>
        </p:nvSpPr>
        <p:spPr>
          <a:xfrm>
            <a:off x="685800" y="328100"/>
            <a:ext cx="77724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Why Matrix Factorization</a:t>
            </a:r>
            <a:endParaRPr/>
          </a:p>
        </p:txBody>
      </p:sp>
      <p:sp>
        <p:nvSpPr>
          <p:cNvPr id="94" name="Google Shape;94;g89fe0df7c5_0_2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g89fe0df7c5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250" y="1466900"/>
            <a:ext cx="6214235" cy="30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9fe0df7c5_0_4"/>
          <p:cNvSpPr txBox="1"/>
          <p:nvPr>
            <p:ph type="ctrTitle"/>
          </p:nvPr>
        </p:nvSpPr>
        <p:spPr>
          <a:xfrm>
            <a:off x="685800" y="328100"/>
            <a:ext cx="77724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How to do Matrix Factorization</a:t>
            </a:r>
            <a:endParaRPr sz="3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sp>
        <p:nvSpPr>
          <p:cNvPr id="101" name="Google Shape;101;g89fe0df7c5_0_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g89fe0df7c5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287" y="830621"/>
            <a:ext cx="5421425" cy="3696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9fe0df7c5_0_10"/>
          <p:cNvSpPr txBox="1"/>
          <p:nvPr>
            <p:ph type="ctrTitle"/>
          </p:nvPr>
        </p:nvSpPr>
        <p:spPr>
          <a:xfrm>
            <a:off x="685800" y="328100"/>
            <a:ext cx="77724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How to do Matrix Factorization</a:t>
            </a:r>
            <a:endParaRPr sz="3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sp>
        <p:nvSpPr>
          <p:cNvPr id="108" name="Google Shape;108;g89fe0df7c5_0_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g89fe0df7c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375" y="868600"/>
            <a:ext cx="6586400" cy="361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