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</p:sldMasterIdLst>
  <p:notesMasterIdLst>
    <p:notesMasterId r:id="rId4"/>
  </p:notesMasterIdLst>
  <p:sldIdLst>
    <p:sldId id="256" r:id="rId2"/>
    <p:sldId id="257" r:id="rId3"/>
  </p:sldIdLst>
  <p:sldSz cx="6858000" cy="9906000" type="A4"/>
  <p:notesSz cx="6669088" cy="99282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18">
          <p15:clr>
            <a:srgbClr val="A4A3A4"/>
          </p15:clr>
        </p15:guide>
        <p15:guide id="2" pos="2158">
          <p15:clr>
            <a:srgbClr val="A4A3A4"/>
          </p15:clr>
        </p15:guide>
        <p15:guide id="3" pos="979">
          <p15:clr>
            <a:srgbClr val="A4A3A4"/>
          </p15:clr>
        </p15:guide>
        <p15:guide id="4" pos="39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68"/>
    <p:restoredTop sz="96327"/>
  </p:normalViewPr>
  <p:slideViewPr>
    <p:cSldViewPr snapToGrid="0">
      <p:cViewPr varScale="1">
        <p:scale>
          <a:sx n="89" d="100"/>
          <a:sy n="89" d="100"/>
        </p:scale>
        <p:origin x="2944" y="168"/>
      </p:cViewPr>
      <p:guideLst>
        <p:guide orient="horz" pos="3118"/>
        <p:guide pos="2158"/>
        <p:guide pos="979"/>
        <p:guide pos="397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8"/>
        <p:guide pos="2101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90838" cy="496888"/>
          </a:xfrm>
          <a:prstGeom prst="rect">
            <a:avLst/>
          </a:prstGeom>
          <a:noFill/>
          <a:ln>
            <a:noFill/>
          </a:ln>
        </p:spPr>
        <p:txBody>
          <a:bodyPr wrap="square" lIns="91300" tIns="45650" rIns="91300" bIns="456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78250" y="0"/>
            <a:ext cx="2890838" cy="496888"/>
          </a:xfrm>
          <a:prstGeom prst="rect">
            <a:avLst/>
          </a:prstGeom>
          <a:noFill/>
          <a:ln>
            <a:noFill/>
          </a:ln>
        </p:spPr>
        <p:txBody>
          <a:bodyPr wrap="square" lIns="91300" tIns="45650" rIns="91300" bIns="4565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Google Shape;5;n"/>
          <p:cNvSpPr>
            <a:spLocks noGrp="1" noRot="1" noChangeAspect="1" noTextEdit="1"/>
          </p:cNvSpPr>
          <p:nvPr>
            <p:ph type="sldImg" idx="3"/>
          </p:nvPr>
        </p:nvSpPr>
        <p:spPr>
          <a:xfrm>
            <a:off x="2047875" y="744538"/>
            <a:ext cx="2578100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890588" y="4716463"/>
            <a:ext cx="4887912" cy="4467225"/>
          </a:xfrm>
          <a:prstGeom prst="rect">
            <a:avLst/>
          </a:prstGeom>
          <a:noFill/>
          <a:ln>
            <a:noFill/>
          </a:ln>
        </p:spPr>
        <p:txBody>
          <a:bodyPr wrap="square" lIns="91300" tIns="45650" rIns="91300" bIns="4565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1338"/>
            <a:ext cx="2890838" cy="496887"/>
          </a:xfrm>
          <a:prstGeom prst="rect">
            <a:avLst/>
          </a:prstGeom>
          <a:noFill/>
          <a:ln>
            <a:noFill/>
          </a:ln>
        </p:spPr>
        <p:txBody>
          <a:bodyPr wrap="square" lIns="91300" tIns="45650" rIns="91300" bIns="456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78250" y="9431338"/>
            <a:ext cx="2890838" cy="496887"/>
          </a:xfrm>
          <a:prstGeom prst="rect">
            <a:avLst/>
          </a:prstGeom>
          <a:noFill/>
          <a:ln>
            <a:noFill/>
          </a:ln>
        </p:spPr>
        <p:txBody>
          <a:bodyPr wrap="square" lIns="91300" tIns="45650" rIns="91300" bIns="45650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pPr marL="0" lvl="0" indent="0" algn="r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 sz="1200" b="0" i="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:notes"/>
          <p:cNvSpPr txBox="1">
            <a:spLocks noGrp="1"/>
          </p:cNvSpPr>
          <p:nvPr>
            <p:ph type="body" idx="1"/>
          </p:nvPr>
        </p:nvSpPr>
        <p:spPr>
          <a:xfrm>
            <a:off x="890588" y="4716463"/>
            <a:ext cx="4887912" cy="4467225"/>
          </a:xfrm>
          <a:prstGeom prst="rect">
            <a:avLst/>
          </a:prstGeom>
        </p:spPr>
        <p:txBody>
          <a:bodyPr wrap="square" lIns="91300" tIns="45650" rIns="91300" bIns="45650" anchor="t" anchorCtr="0">
            <a:noAutofit/>
          </a:bodyPr>
          <a:lstStyle/>
          <a:p>
            <a:pPr marL="0" lvl="0" indent="0" algn="l">
              <a:spcBef>
                <a:spcPts val="360"/>
              </a:spcBef>
              <a:spcAft>
                <a:spcPts val="0"/>
              </a:spcAft>
              <a:buNone/>
              <a:defRPr lang="ko-KR" altLang="en-US"/>
            </a:pPr>
            <a:endParaRPr lang="ko-KR"/>
          </a:p>
        </p:txBody>
      </p:sp>
      <p:sp>
        <p:nvSpPr>
          <p:cNvPr id="21" name="Google Shape;21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47875" y="744538"/>
            <a:ext cx="2578100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 txBox="1">
            <a:spLocks noGrp="1"/>
          </p:cNvSpPr>
          <p:nvPr>
            <p:ph type="body" idx="1"/>
          </p:nvPr>
        </p:nvSpPr>
        <p:spPr>
          <a:xfrm>
            <a:off x="890588" y="4716463"/>
            <a:ext cx="4887912" cy="4467225"/>
          </a:xfrm>
          <a:prstGeom prst="rect">
            <a:avLst/>
          </a:prstGeom>
        </p:spPr>
        <p:txBody>
          <a:bodyPr wrap="square" lIns="91300" tIns="45650" rIns="91300" bIns="45650" anchor="t" anchorCtr="0">
            <a:noAutofit/>
          </a:bodyPr>
          <a:lstStyle/>
          <a:p>
            <a:pPr marL="0" lvl="0" indent="0" algn="l">
              <a:spcBef>
                <a:spcPts val="360"/>
              </a:spcBef>
              <a:spcAft>
                <a:spcPts val="0"/>
              </a:spcAft>
              <a:buNone/>
              <a:defRPr lang="ko-KR" altLang="en-US"/>
            </a:pPr>
            <a:endParaRPr lang="ko-KR"/>
          </a:p>
        </p:txBody>
      </p:sp>
      <p:sp>
        <p:nvSpPr>
          <p:cNvPr id="35" name="Google Shape;35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47875" y="744538"/>
            <a:ext cx="2578100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title"/>
          </p:nvPr>
        </p:nvSpPr>
        <p:spPr>
          <a:xfrm>
            <a:off x="260350" y="179388"/>
            <a:ext cx="6300788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efault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115888" y="9574213"/>
            <a:ext cx="231775" cy="23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/>
          <p:nvPr/>
        </p:nvSpPr>
        <p:spPr>
          <a:xfrm>
            <a:off x="0" y="9586913"/>
            <a:ext cx="6858000" cy="31908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0"/>
          <p:cNvSpPr txBox="1">
            <a:spLocks noGrp="1"/>
          </p:cNvSpPr>
          <p:nvPr>
            <p:ph type="title"/>
          </p:nvPr>
        </p:nvSpPr>
        <p:spPr>
          <a:xfrm>
            <a:off x="260350" y="179388"/>
            <a:ext cx="6300788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body" idx="1"/>
          </p:nvPr>
        </p:nvSpPr>
        <p:spPr>
          <a:xfrm>
            <a:off x="260350" y="930275"/>
            <a:ext cx="6183313" cy="841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04800" algn="l" rtl="0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04800" algn="l" rtl="0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04800" algn="l" rtl="0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/>
          <p:nvPr/>
        </p:nvSpPr>
        <p:spPr>
          <a:xfrm>
            <a:off x="115888" y="9574213"/>
            <a:ext cx="720725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"/>
          <p:cNvSpPr/>
          <p:nvPr/>
        </p:nvSpPr>
        <p:spPr>
          <a:xfrm>
            <a:off x="1773238" y="1065213"/>
            <a:ext cx="4751387" cy="79216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285750" lvl="0" indent="-28575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n-ea"/>
              <a:buChar char="✔"/>
              <a:defRPr lang="ko-KR" altLang="en-US"/>
            </a:pPr>
            <a:r>
              <a:rPr lang="en-US" sz="12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Django</a:t>
            </a:r>
            <a:endParaRPr lang="ko-KR" dirty="0"/>
          </a:p>
        </p:txBody>
      </p:sp>
      <p:sp>
        <p:nvSpPr>
          <p:cNvPr id="24" name="Google Shape;24;p1"/>
          <p:cNvSpPr txBox="1">
            <a:spLocks noGrp="1"/>
          </p:cNvSpPr>
          <p:nvPr>
            <p:ph type="title" idx="4294967295"/>
          </p:nvPr>
        </p:nvSpPr>
        <p:spPr>
          <a:xfrm>
            <a:off x="115888" y="128588"/>
            <a:ext cx="6172200" cy="79216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en-US" b="1">
                <a:solidFill>
                  <a:schemeClr val="lt1"/>
                </a:solidFill>
              </a:rPr>
              <a:t>Debugging</a:t>
            </a:r>
            <a:endParaRPr lang="ko-KR" b="1">
              <a:solidFill>
                <a:schemeClr val="lt1"/>
              </a:solidFill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200025" y="1050925"/>
            <a:ext cx="1487488" cy="3397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Malgun Gothic"/>
              <a:buNone/>
              <a:defRPr lang="ko-KR" altLang="en-US"/>
            </a:pPr>
            <a:r>
              <a:rPr lang="en-US" sz="1600" b="1" i="0" u="non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| Background</a:t>
            </a:r>
            <a:endParaRPr lang="ko-KR" sz="1600" b="1" i="0" u="none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279400" y="2011363"/>
            <a:ext cx="762000" cy="32986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Malgun Gothic"/>
              <a:buNone/>
              <a:defRPr lang="ko-KR" altLang="en-US"/>
            </a:pPr>
            <a:r>
              <a:rPr lang="en-US" sz="1600" b="1" i="0" u="non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| Goal</a:t>
            </a:r>
            <a:endParaRPr lang="ko-KR" sz="1600" b="1" i="0" u="none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1782763" y="2049463"/>
            <a:ext cx="4751387" cy="6715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285750" lvl="0" indent="-28575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n-ea"/>
              <a:buChar char="✔"/>
              <a:defRPr lang="ko-KR" altLang="en-US"/>
            </a:pPr>
            <a:r>
              <a:rPr lang="en-US" sz="12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웹</a:t>
            </a:r>
            <a:r>
              <a:rPr lang="en-US" sz="12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페이지를</a:t>
            </a:r>
            <a:r>
              <a:rPr lang="en-US" sz="12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구현</a:t>
            </a:r>
            <a:r>
              <a:rPr lang="en-US" sz="12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할</a:t>
            </a:r>
            <a:r>
              <a:rPr lang="en-US" sz="12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</a:t>
            </a:r>
            <a:r>
              <a:rPr lang="en-US" sz="12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있다</a:t>
            </a:r>
            <a:r>
              <a:rPr lang="en-US" sz="12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285750" lvl="0" indent="-28575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n-ea"/>
              <a:buChar char="✔"/>
              <a:defRPr lang="ko-KR" altLang="en-US"/>
            </a:pPr>
            <a:r>
              <a:rPr lang="en-US" sz="12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에러</a:t>
            </a:r>
            <a:r>
              <a:rPr lang="ko-KR" altLang="en-US" sz="12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상황을</a:t>
            </a:r>
            <a:r>
              <a:rPr lang="en-US" sz="12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  <a:r>
              <a:rPr lang="en-US" sz="12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할</a:t>
            </a:r>
            <a:r>
              <a:rPr lang="en-US" sz="12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</a:t>
            </a:r>
            <a:r>
              <a:rPr lang="en-US" sz="12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있다</a:t>
            </a:r>
            <a:r>
              <a:rPr lang="en-US" sz="12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28" name="Google Shape;28;p1"/>
          <p:cNvSpPr/>
          <p:nvPr/>
        </p:nvSpPr>
        <p:spPr>
          <a:xfrm>
            <a:off x="269875" y="3030686"/>
            <a:ext cx="3529013" cy="33813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Malgun Gothic"/>
              <a:buNone/>
              <a:defRPr lang="ko-KR" altLang="en-US"/>
            </a:pPr>
            <a:r>
              <a:rPr lang="en-US" sz="1600" b="1" i="0" u="non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| 환경 설정</a:t>
            </a:r>
            <a:endParaRPr lang="ko-KR" sz="1600" b="1" i="0" u="none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29;p1"/>
          <p:cNvSpPr txBox="1"/>
          <p:nvPr/>
        </p:nvSpPr>
        <p:spPr>
          <a:xfrm>
            <a:off x="379413" y="3368824"/>
            <a:ext cx="6362700" cy="1441573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spAutoFit/>
          </a:bodyPr>
          <a:lstStyle/>
          <a:p>
            <a:pPr marL="2286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AutoNum type="arabicParenR"/>
              <a:defRPr lang="ko-KR" altLang="en-US"/>
            </a:pP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개발환경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r>
              <a:rPr lang="en-US" sz="1200" b="1" i="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python 3.9+, Django 3.2.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X,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vscode</a:t>
            </a:r>
            <a:endParaRPr lang="en-US"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AutoNum type="arabicParenR"/>
              <a:defRPr lang="ko-KR" altLang="en-US"/>
            </a:pP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다운로드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압축파일을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다운로드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후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압축해제한다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2286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AutoNum type="arabicParenR"/>
              <a:defRPr lang="ko-KR" altLang="en-US"/>
            </a:pP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작성시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작성한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코드에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대한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해설을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주석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형태로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상세하게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작성한다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2286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AutoNum type="arabicParenR"/>
              <a:defRPr lang="ko-KR" altLang="en-US"/>
            </a:pP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제출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r>
              <a:rPr lang="en-US" sz="1200" b="1" i="0" u="none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venv</a:t>
            </a:r>
            <a:r>
              <a:rPr lang="en-US" sz="1200" b="1" i="0" u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폴더를</a:t>
            </a:r>
            <a:r>
              <a:rPr lang="en-US" sz="1200" b="1" i="0" u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제외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폴더를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압축하고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>
                <a:solidFill>
                  <a:schemeClr val="bg2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지역0반_홍길동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형식으로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이름을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변경하여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제출한다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sp>
        <p:nvSpPr>
          <p:cNvPr id="30" name="Google Shape;30;p1"/>
          <p:cNvSpPr/>
          <p:nvPr/>
        </p:nvSpPr>
        <p:spPr>
          <a:xfrm>
            <a:off x="12700" y="31749"/>
            <a:ext cx="1539204" cy="24622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Malgun Gothic"/>
              <a:buNone/>
              <a:defRPr lang="ko-KR" altLang="en-US"/>
            </a:pPr>
            <a:r>
              <a:rPr lang="en-US" sz="1000" b="1" i="0" u="none" dirty="0">
                <a:solidFill>
                  <a:srgbClr val="FFFF66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en-US" sz="1000" b="1" i="0" u="none">
                <a:solidFill>
                  <a:srgbClr val="FFFF66"/>
                </a:solidFill>
                <a:latin typeface="Malgun Gothic"/>
                <a:ea typeface="Malgun Gothic"/>
                <a:cs typeface="Malgun Gothic"/>
                <a:sym typeface="Malgun Gothic"/>
              </a:rPr>
              <a:t>SSAFY 과목평가 </a:t>
            </a:r>
            <a:r>
              <a:rPr lang="en-US" sz="1000" b="1" i="0" u="none" dirty="0">
                <a:solidFill>
                  <a:srgbClr val="FFFF66"/>
                </a:solidFill>
                <a:latin typeface="Malgun Gothic"/>
                <a:ea typeface="Malgun Gothic"/>
                <a:cs typeface="Malgun Gothic"/>
                <a:sym typeface="Malgun Gothic"/>
              </a:rPr>
              <a:t>|</a:t>
            </a:r>
          </a:p>
        </p:txBody>
      </p:sp>
      <p:sp>
        <p:nvSpPr>
          <p:cNvPr id="31" name="Google Shape;31;p1"/>
          <p:cNvSpPr txBox="1"/>
          <p:nvPr/>
        </p:nvSpPr>
        <p:spPr>
          <a:xfrm>
            <a:off x="379413" y="5618902"/>
            <a:ext cx="6362700" cy="3103566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spAutoFit/>
          </a:bodyPr>
          <a:lstStyle/>
          <a:p>
            <a:pPr marL="2286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arenR"/>
              <a:defRPr lang="ko-KR" altLang="en-US"/>
            </a:pP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python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manage.py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migrate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명령어를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이용하여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DB를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생성합니다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2286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arenR"/>
              <a:defRPr lang="ko-KR" altLang="en-US"/>
            </a:pP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테스트를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위한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계정은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python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manage.py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createsuperuser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명령어를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이용하여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생성합니다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</a:p>
          <a:p>
            <a:pPr marL="2286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arenR"/>
              <a:defRPr lang="ko-KR" altLang="en-US"/>
            </a:pP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주어진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내용을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제외한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어떠한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문서나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소스코드도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참고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할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없습니다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2286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arenR"/>
              <a:defRPr lang="ko-KR" altLang="en-US"/>
            </a:pPr>
            <a:r>
              <a:rPr lang="ko-KR" alt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문항은 개별 문항으로 취급합니다</a:t>
            </a:r>
            <a:r>
              <a:rPr lang="en-US" altLang="ko-KR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ko-KR" alt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이전 문항을 해결하지 않아도 다음 문항으로 넘어 갈 수 있습니다</a:t>
            </a:r>
            <a:r>
              <a:rPr lang="en-US" altLang="ko-KR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.)</a:t>
            </a:r>
            <a:endParaRPr lang="en-US" sz="1200" b="1" i="0" u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arenR"/>
              <a:defRPr lang="ko-KR" altLang="en-US"/>
            </a:pP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views.py에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되어있는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데코레이터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수정을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금지합니다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2286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arenR"/>
              <a:defRPr lang="ko-KR" altLang="en-US"/>
            </a:pP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문제에 명시된 파일이 있는 경우</a:t>
            </a: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반드시 해당 파일을 수정합니다</a:t>
            </a: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en-US"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defRPr lang="ko-KR" altLang="en-US"/>
            </a:pPr>
            <a:endParaRPr lang="en-US" sz="1200" b="1" i="0" u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Malgun Gothic"/>
              <a:buNone/>
              <a:defRPr lang="ko-KR" altLang="en-US"/>
            </a:pPr>
            <a:r>
              <a:rPr lang="en-US" sz="1200" b="1" i="0" u="none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소스코드</a:t>
            </a:r>
            <a:r>
              <a:rPr lang="en-US" sz="1200" b="1" i="0" u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유사도</a:t>
            </a:r>
            <a:r>
              <a:rPr lang="en-US" sz="1200" b="1" i="0" u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판단</a:t>
            </a:r>
            <a:r>
              <a:rPr lang="en-US" sz="1200" b="1" i="0" u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</a:t>
            </a:r>
            <a:r>
              <a:rPr lang="en-US" sz="1200" b="1" i="0" u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기준</a:t>
            </a:r>
            <a:r>
              <a:rPr lang="en-US" sz="1200" b="1" i="0" u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코드가</a:t>
            </a:r>
            <a:r>
              <a:rPr lang="en-US" sz="1200" b="1" i="0" u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유사하여</a:t>
            </a:r>
            <a:r>
              <a:rPr lang="en-US" sz="1200" b="1" i="0" u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부정</a:t>
            </a:r>
            <a:r>
              <a:rPr lang="en-US" sz="1200" b="1" i="0" u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행위로</a:t>
            </a:r>
            <a:r>
              <a:rPr lang="en-US" sz="1200" b="1" i="0" u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판단</a:t>
            </a:r>
            <a:r>
              <a:rPr lang="en-US" sz="1200" b="1" i="0" u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</a:t>
            </a:r>
            <a:r>
              <a:rPr lang="en-US" sz="1200" b="1" i="0" u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, 0점 </a:t>
            </a:r>
            <a:r>
              <a:rPr lang="en-US" sz="1200" b="1" i="0" u="none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처리</a:t>
            </a:r>
            <a:r>
              <a:rPr lang="en-US" sz="1200" b="1" i="0" u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및</a:t>
            </a:r>
            <a:r>
              <a:rPr lang="en-US" sz="1200" b="1" i="0" u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학사</a:t>
            </a:r>
            <a:r>
              <a:rPr lang="en-US" sz="1200" b="1" i="0" u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기준에</a:t>
            </a:r>
            <a:r>
              <a:rPr lang="en-US" sz="1200" b="1" i="0" u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의거</a:t>
            </a:r>
            <a:r>
              <a:rPr lang="en-US" sz="1200" b="1" i="0" u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조치</a:t>
            </a:r>
            <a:r>
              <a:rPr lang="en-US" sz="1200" b="1" i="0" u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실시</a:t>
            </a:r>
            <a:r>
              <a:rPr lang="en-US" sz="1200" b="1" i="0" u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예정</a:t>
            </a:r>
            <a:endParaRPr lang="en-US" sz="1200" b="1" i="0" u="none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279400" y="5258672"/>
            <a:ext cx="3529013" cy="33813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Malgun Gothic"/>
              <a:buNone/>
              <a:defRPr lang="ko-KR" altLang="en-US"/>
            </a:pPr>
            <a:r>
              <a:rPr lang="en-US" sz="1600" b="1" i="0" u="non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| 주의사항</a:t>
            </a:r>
            <a:endParaRPr lang="ko-KR" sz="1600" b="1" i="0" u="none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"/>
          <p:cNvSpPr txBox="1">
            <a:spLocks noGrp="1"/>
          </p:cNvSpPr>
          <p:nvPr>
            <p:ph type="title" idx="4294967295"/>
          </p:nvPr>
        </p:nvSpPr>
        <p:spPr>
          <a:xfrm>
            <a:off x="115888" y="128588"/>
            <a:ext cx="6172200" cy="79216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en-US" b="1" dirty="0">
                <a:solidFill>
                  <a:schemeClr val="lt1"/>
                </a:solidFill>
              </a:rPr>
              <a:t>Debugging</a:t>
            </a:r>
            <a:endParaRPr lang="ko-KR" b="1" dirty="0">
              <a:solidFill>
                <a:schemeClr val="lt1"/>
              </a:solidFill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115888" y="1025476"/>
            <a:ext cx="6625480" cy="251879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Malgun Gothic"/>
              <a:buNone/>
              <a:defRPr lang="ko-KR" altLang="en-US"/>
            </a:pPr>
            <a:r>
              <a:rPr lang="en-US" sz="1600" b="1" i="0" u="none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| 문제1. accounts signup (1</a:t>
            </a:r>
            <a:r>
              <a:rPr lang="ko-KR" altLang="en-US" sz="1600" b="1" i="0" u="none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en-US" sz="1600" b="1" i="0" u="none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Malgun Gothic"/>
              <a:buNone/>
              <a:defRPr lang="ko-KR" altLang="en-US"/>
            </a:pPr>
            <a:endParaRPr lang="ko-KR" sz="1200" b="1" i="0" u="none" dirty="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defRPr lang="ko-KR" altLang="en-US"/>
            </a:pP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다음의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상황을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해결합니다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defRPr lang="ko-KR" altLang="en-US"/>
            </a:pPr>
            <a:endParaRPr lang="en-US" sz="1200" b="0" i="0" u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63525" indent="-263525">
              <a:lnSpc>
                <a:spcPct val="150000"/>
              </a:lnSpc>
              <a:buClr>
                <a:schemeClr val="tx1"/>
              </a:buClr>
              <a:buSzPct val="100000"/>
              <a:buFont typeface="+mj-lt"/>
              <a:buAutoNum type="arabicPeriod"/>
              <a:defRPr lang="ko-KR" altLang="en-US"/>
            </a:pPr>
            <a:r>
              <a:rPr lang="en-US" altLang="ko-Kore-KR" sz="1200" dirty="0">
                <a:ln w="9525">
                  <a:solidFill>
                    <a:schemeClr val="accent1"/>
                  </a:solidFill>
                </a:ln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/accounts/signup/</a:t>
            </a:r>
            <a:r>
              <a:rPr lang="en-US" altLang="ko-Kore-KR" sz="12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ore-KR" sz="12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경로로</a:t>
            </a:r>
            <a:r>
              <a:rPr lang="en-US" altLang="ko-Kore-KR" sz="12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ore-KR" sz="12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이동하여</a:t>
            </a:r>
            <a:r>
              <a:rPr lang="en-US" altLang="ko-Kore-KR" sz="12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ore-KR" sz="12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회원가입을</a:t>
            </a:r>
            <a:r>
              <a:rPr lang="en-US" altLang="ko-Kore-KR" sz="12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ore-KR" sz="12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시도합니다</a:t>
            </a:r>
            <a:r>
              <a:rPr lang="en-US" altLang="ko-Kore-KR" sz="12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263525" lvl="0" indent="-26352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  <a:defRPr lang="ko-KR" altLang="en-US"/>
            </a:pPr>
            <a:r>
              <a:rPr lang="en-US" sz="1200" b="0" i="0" u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올바른</a:t>
            </a:r>
            <a:r>
              <a:rPr lang="en-US" sz="1200" b="0" i="0" u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정보를</a:t>
            </a:r>
            <a:r>
              <a:rPr lang="en-US" sz="1200" b="0" i="0" u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입력하는</a:t>
            </a:r>
            <a:r>
              <a:rPr lang="en-US" sz="1200" b="0" i="0" u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경우</a:t>
            </a:r>
            <a:r>
              <a:rPr lang="en-US" sz="1200" b="0" i="0" u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회원가입을</a:t>
            </a:r>
            <a:r>
              <a:rPr lang="en-US" sz="1200" b="0" i="0" u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성공합니다</a:t>
            </a:r>
            <a:r>
              <a:rPr lang="en-US" sz="1200" b="0" i="0" u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263525" lvl="0" indent="-26352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  <a:defRPr lang="ko-KR" altLang="en-US"/>
            </a:pPr>
            <a:r>
              <a:rPr lang="en-US" sz="1200" b="0" i="0" u="none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</a:t>
            </a:r>
            <a:r>
              <a:rPr lang="ko-KR" altLang="en-US" sz="1200" b="0" i="0" u="none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유효성 검사를 통과하지 못한 경우</a:t>
            </a:r>
            <a:r>
              <a:rPr lang="en-US" sz="1200" b="0" i="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오류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메시지</a:t>
            </a:r>
            <a:r>
              <a:rPr lang="ko-KR" alt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</a:t>
            </a:r>
            <a:r>
              <a:rPr lang="ko-KR" alt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포함한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bg2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r>
              <a:rPr lang="en-US" sz="1200" b="1" i="0" u="none" dirty="0">
                <a:solidFill>
                  <a:schemeClr val="bg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err="1">
                <a:solidFill>
                  <a:schemeClr val="bg2"/>
                </a:solidFill>
                <a:latin typeface="Malgun Gothic"/>
                <a:ea typeface="Malgun Gothic"/>
                <a:cs typeface="Malgun Gothic"/>
                <a:sym typeface="Malgun Gothic"/>
              </a:rPr>
              <a:t>페이지가</a:t>
            </a:r>
            <a:r>
              <a:rPr lang="en-US" sz="1200" b="1" i="0" u="none">
                <a:solidFill>
                  <a:schemeClr val="bg2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반환 </a:t>
            </a:r>
            <a:r>
              <a:rPr lang="en-US" sz="1200" b="1" i="0" u="none" dirty="0" err="1">
                <a:solidFill>
                  <a:schemeClr val="bg2"/>
                </a:solidFill>
                <a:latin typeface="Malgun Gothic"/>
                <a:ea typeface="Malgun Gothic"/>
                <a:cs typeface="Malgun Gothic"/>
                <a:sym typeface="Malgun Gothic"/>
              </a:rPr>
              <a:t>되어야</a:t>
            </a:r>
            <a:r>
              <a:rPr lang="en-US" sz="1200" b="1" i="0" u="none" dirty="0">
                <a:solidFill>
                  <a:schemeClr val="bg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하지만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아래의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이미지와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같은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에러가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발생합니다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263525" lvl="0" indent="-26352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  <a:defRPr lang="ko-KR" altLang="en-US"/>
            </a:pPr>
            <a:r>
              <a:rPr lang="en-US" altLang="ko-KR" sz="1200" b="0" i="0" u="none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</a:t>
            </a:r>
            <a:r>
              <a:rPr lang="ko-KR" altLang="en-US" sz="1200" b="0" i="0" u="none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유효성 검사를 통과하지 못한 경우</a:t>
            </a:r>
            <a:r>
              <a:rPr lang="en-US" sz="1200" b="0" i="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오류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메시지와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함께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다시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페이지가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반환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될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있도록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200" i="0" u="none" dirty="0">
                <a:ln w="9525">
                  <a:solidFill>
                    <a:schemeClr val="accent2"/>
                  </a:solidFill>
                </a:ln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accounts/</a:t>
            </a:r>
            <a:r>
              <a:rPr lang="en-US" altLang="ko-KR" sz="1200" i="0" u="none" dirty="0" err="1">
                <a:ln w="9525">
                  <a:solidFill>
                    <a:schemeClr val="accent2"/>
                  </a:solidFill>
                </a:ln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views.py</a:t>
            </a:r>
            <a:r>
              <a:rPr lang="en-US" altLang="ko-KR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</a:t>
            </a:r>
            <a:r>
              <a:rPr lang="ko-KR" alt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수정합니다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pic>
        <p:nvPicPr>
          <p:cNvPr id="40" name="Google Shape;40;p2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008940" y="4592960"/>
            <a:ext cx="4839375" cy="182905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30;p1"/>
          <p:cNvSpPr/>
          <p:nvPr/>
        </p:nvSpPr>
        <p:spPr>
          <a:xfrm>
            <a:off x="12700" y="31749"/>
            <a:ext cx="1539204" cy="2462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Malgun Gothic"/>
              <a:buNone/>
              <a:defRPr lang="ko-KR" altLang="en-US"/>
            </a:pPr>
            <a:r>
              <a:rPr lang="en-US" sz="1000" b="1" i="0" u="none" dirty="0">
                <a:solidFill>
                  <a:srgbClr val="FFFF66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en-US" sz="1000" b="1" i="0" u="none">
                <a:solidFill>
                  <a:srgbClr val="FFFF66"/>
                </a:solidFill>
                <a:latin typeface="Malgun Gothic"/>
                <a:ea typeface="Malgun Gothic"/>
                <a:cs typeface="Malgun Gothic"/>
                <a:sym typeface="Malgun Gothic"/>
              </a:rPr>
              <a:t>SSAFY 과목평가 </a:t>
            </a:r>
            <a:r>
              <a:rPr lang="en-US" sz="1000" b="1" i="0" u="none" dirty="0">
                <a:solidFill>
                  <a:srgbClr val="FFFF66"/>
                </a:solidFill>
                <a:latin typeface="Malgun Gothic"/>
                <a:ea typeface="Malgun Gothic"/>
                <a:cs typeface="Malgun Gothic"/>
                <a:sym typeface="Malgun Gothic"/>
              </a:rPr>
              <a:t>|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디자인 사용자 지정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254</Words>
  <Application>Microsoft Macintosh PowerPoint</Application>
  <PresentationFormat>A4 Paper (210x297 mm)</PresentationFormat>
  <Paragraphs>31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Gulim</vt:lpstr>
      <vt:lpstr>Malgun Gothic</vt:lpstr>
      <vt:lpstr>mn-ea</vt:lpstr>
      <vt:lpstr>Noto Sans Symbols</vt:lpstr>
      <vt:lpstr>Arial</vt:lpstr>
      <vt:lpstr>디자인 사용자 지정</vt:lpstr>
      <vt:lpstr>Debugging</vt:lpstr>
      <vt:lpstr>Debugging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</dc:title>
  <dc:creator>Kim Moon-Jeong</dc:creator>
  <cp:lastModifiedBy>김준호</cp:lastModifiedBy>
  <cp:revision>28</cp:revision>
  <dcterms:created xsi:type="dcterms:W3CDTF">2003-12-03T01:11:20Z</dcterms:created>
  <dcterms:modified xsi:type="dcterms:W3CDTF">2022-10-27T03:56:30Z</dcterms:modified>
</cp:coreProperties>
</file>